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1284" y="-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EF071-B3B7-4B28-B2BC-84D93E8A6AF7}" type="doc">
      <dgm:prSet loTypeId="urn:microsoft.com/office/officeart/2008/layout/VerticalCurved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A7F130-8095-4062-ABA5-EEFB90B588CA}">
      <dgm:prSet phldrT="[Текст]"/>
      <dgm:spPr/>
      <dgm:t>
        <a:bodyPr/>
        <a:lstStyle/>
        <a:p>
          <a:r>
            <a:rPr lang="ru-RU" dirty="0" smtClean="0"/>
            <a:t>Диск </a:t>
          </a:r>
          <a:r>
            <a:rPr lang="en-US" dirty="0" smtClean="0"/>
            <a:t>D:</a:t>
          </a:r>
          <a:endParaRPr lang="ru-RU" dirty="0"/>
        </a:p>
      </dgm:t>
    </dgm:pt>
    <dgm:pt modelId="{55230E0D-47D0-485C-8BED-851AFF39F2B4}" type="parTrans" cxnId="{66DA5B13-0D1B-49B2-925C-BA0EA9B48089}">
      <dgm:prSet/>
      <dgm:spPr/>
      <dgm:t>
        <a:bodyPr/>
        <a:lstStyle/>
        <a:p>
          <a:endParaRPr lang="ru-RU"/>
        </a:p>
      </dgm:t>
    </dgm:pt>
    <dgm:pt modelId="{CBE34A02-5AA5-43E7-846A-DDDDD5D119A1}" type="sibTrans" cxnId="{66DA5B13-0D1B-49B2-925C-BA0EA9B48089}">
      <dgm:prSet/>
      <dgm:spPr/>
      <dgm:t>
        <a:bodyPr/>
        <a:lstStyle/>
        <a:p>
          <a:endParaRPr lang="ru-RU"/>
        </a:p>
      </dgm:t>
    </dgm:pt>
    <dgm:pt modelId="{C87C3A20-43DA-4B0B-BB57-AEC3035430CC}">
      <dgm:prSet phldrT="[Текст]"/>
      <dgm:spPr/>
      <dgm:t>
        <a:bodyPr/>
        <a:lstStyle/>
        <a:p>
          <a:r>
            <a:rPr lang="ru-RU" dirty="0" smtClean="0"/>
            <a:t>Ученик8</a:t>
          </a:r>
          <a:endParaRPr lang="ru-RU" dirty="0"/>
        </a:p>
      </dgm:t>
    </dgm:pt>
    <dgm:pt modelId="{F06D30AC-6740-4697-A452-EAA338FD7FFE}" type="parTrans" cxnId="{37640349-EC6B-4EA2-8EA6-F4225A6612C8}">
      <dgm:prSet/>
      <dgm:spPr/>
      <dgm:t>
        <a:bodyPr/>
        <a:lstStyle/>
        <a:p>
          <a:endParaRPr lang="ru-RU"/>
        </a:p>
      </dgm:t>
    </dgm:pt>
    <dgm:pt modelId="{2A75E153-13AB-40C1-8AB3-C46932EF3A83}" type="sibTrans" cxnId="{37640349-EC6B-4EA2-8EA6-F4225A6612C8}">
      <dgm:prSet/>
      <dgm:spPr/>
      <dgm:t>
        <a:bodyPr/>
        <a:lstStyle/>
        <a:p>
          <a:endParaRPr lang="ru-RU"/>
        </a:p>
      </dgm:t>
    </dgm:pt>
    <dgm:pt modelId="{B48299D1-78BB-499D-9871-5DA6394E4E0C}">
      <dgm:prSet phldrT="[Текст]"/>
      <dgm:spPr/>
      <dgm:t>
        <a:bodyPr/>
        <a:lstStyle/>
        <a:p>
          <a:r>
            <a:rPr lang="uk-UA" dirty="0" err="1" smtClean="0"/>
            <a:t>Мои</a:t>
          </a:r>
          <a:r>
            <a:rPr lang="uk-UA" dirty="0" smtClean="0"/>
            <a:t> </a:t>
          </a:r>
          <a:r>
            <a:rPr lang="uk-UA" dirty="0" err="1" smtClean="0"/>
            <a:t>документы</a:t>
          </a:r>
          <a:endParaRPr lang="uk-UA" dirty="0" smtClean="0"/>
        </a:p>
      </dgm:t>
    </dgm:pt>
    <dgm:pt modelId="{49584E8F-3663-4EDB-9A34-EFD9B89DE5D1}" type="parTrans" cxnId="{38F24B59-7CBF-417B-BEEF-D6CC0AB45C8E}">
      <dgm:prSet/>
      <dgm:spPr/>
      <dgm:t>
        <a:bodyPr/>
        <a:lstStyle/>
        <a:p>
          <a:endParaRPr lang="ru-RU"/>
        </a:p>
      </dgm:t>
    </dgm:pt>
    <dgm:pt modelId="{D2E9F039-E560-4444-884A-41B2514C5E02}" type="sibTrans" cxnId="{38F24B59-7CBF-417B-BEEF-D6CC0AB45C8E}">
      <dgm:prSet/>
      <dgm:spPr/>
      <dgm:t>
        <a:bodyPr/>
        <a:lstStyle/>
        <a:p>
          <a:endParaRPr lang="ru-RU"/>
        </a:p>
      </dgm:t>
    </dgm:pt>
    <dgm:pt modelId="{C8D4B4D6-20C1-4E14-8C14-D894C9C8C13F}">
      <dgm:prSet/>
      <dgm:spPr/>
      <dgm:t>
        <a:bodyPr/>
        <a:lstStyle/>
        <a:p>
          <a:r>
            <a:rPr lang="ru-RU" dirty="0" smtClean="0"/>
            <a:t>11-Б</a:t>
          </a:r>
          <a:endParaRPr lang="ru-RU" dirty="0"/>
        </a:p>
      </dgm:t>
    </dgm:pt>
    <dgm:pt modelId="{94ECD8D9-5012-46D5-818B-1E91C386CF61}" type="parTrans" cxnId="{4A7C4A91-1C86-4C42-A963-623C1F3BE6C8}">
      <dgm:prSet/>
      <dgm:spPr/>
      <dgm:t>
        <a:bodyPr/>
        <a:lstStyle/>
        <a:p>
          <a:endParaRPr lang="ru-RU"/>
        </a:p>
      </dgm:t>
    </dgm:pt>
    <dgm:pt modelId="{4A929476-150E-4977-9381-42942F7465DD}" type="sibTrans" cxnId="{4A7C4A91-1C86-4C42-A963-623C1F3BE6C8}">
      <dgm:prSet/>
      <dgm:spPr/>
      <dgm:t>
        <a:bodyPr/>
        <a:lstStyle/>
        <a:p>
          <a:endParaRPr lang="ru-RU"/>
        </a:p>
      </dgm:t>
    </dgm:pt>
    <dgm:pt modelId="{6D6E33D9-33F2-4D66-A7A3-A276B0673B4F}">
      <dgm:prSet/>
      <dgm:spPr/>
      <dgm:t>
        <a:bodyPr/>
        <a:lstStyle/>
        <a:p>
          <a:r>
            <a:rPr lang="ru-RU" dirty="0" smtClean="0"/>
            <a:t>Шаталов</a:t>
          </a:r>
          <a:endParaRPr lang="ru-RU" dirty="0"/>
        </a:p>
      </dgm:t>
    </dgm:pt>
    <dgm:pt modelId="{E1957985-4199-4364-8E3B-2006080E34FF}" type="parTrans" cxnId="{B511DC41-0C35-4090-B87E-9A50E9B0F432}">
      <dgm:prSet/>
      <dgm:spPr/>
      <dgm:t>
        <a:bodyPr/>
        <a:lstStyle/>
        <a:p>
          <a:endParaRPr lang="ru-RU"/>
        </a:p>
      </dgm:t>
    </dgm:pt>
    <dgm:pt modelId="{292A1CE8-D981-46A6-8E6D-BBBAA84AD308}" type="sibTrans" cxnId="{B511DC41-0C35-4090-B87E-9A50E9B0F432}">
      <dgm:prSet/>
      <dgm:spPr/>
      <dgm:t>
        <a:bodyPr/>
        <a:lstStyle/>
        <a:p>
          <a:endParaRPr lang="ru-RU"/>
        </a:p>
      </dgm:t>
    </dgm:pt>
    <dgm:pt modelId="{68C5D48C-E6A8-481D-8D20-1DB1ADDB6457}">
      <dgm:prSet/>
      <dgm:spPr/>
      <dgm:t>
        <a:bodyPr/>
        <a:lstStyle/>
        <a:p>
          <a:r>
            <a:rPr lang="ru-RU" dirty="0" smtClean="0"/>
            <a:t>Лабораторный практикум</a:t>
          </a:r>
          <a:endParaRPr lang="ru-RU" dirty="0"/>
        </a:p>
      </dgm:t>
    </dgm:pt>
    <dgm:pt modelId="{09E89A1D-686D-4A99-8D51-1323AAC3D355}" type="parTrans" cxnId="{252E38D8-F7D3-4263-803D-91ED5102E94D}">
      <dgm:prSet/>
      <dgm:spPr/>
      <dgm:t>
        <a:bodyPr/>
        <a:lstStyle/>
        <a:p>
          <a:endParaRPr lang="ru-RU"/>
        </a:p>
      </dgm:t>
    </dgm:pt>
    <dgm:pt modelId="{460BC74C-8391-44BC-BD1E-B947B1859C0A}" type="sibTrans" cxnId="{252E38D8-F7D3-4263-803D-91ED5102E94D}">
      <dgm:prSet/>
      <dgm:spPr/>
      <dgm:t>
        <a:bodyPr/>
        <a:lstStyle/>
        <a:p>
          <a:endParaRPr lang="ru-RU"/>
        </a:p>
      </dgm:t>
    </dgm:pt>
    <dgm:pt modelId="{A6C9FF09-8EFD-473E-A363-E1CFC68D6D48}">
      <dgm:prSet/>
      <dgm:spPr/>
      <dgm:t>
        <a:bodyPr/>
        <a:lstStyle/>
        <a:p>
          <a:r>
            <a:rPr lang="ru-RU" dirty="0" smtClean="0"/>
            <a:t>Л.р.1.26</a:t>
          </a:r>
          <a:endParaRPr lang="ru-RU" dirty="0"/>
        </a:p>
      </dgm:t>
    </dgm:pt>
    <dgm:pt modelId="{7575E893-F087-49A0-B64D-65611CB0988A}" type="parTrans" cxnId="{E5407897-8F8B-4D91-A786-3942B9B058D5}">
      <dgm:prSet/>
      <dgm:spPr/>
      <dgm:t>
        <a:bodyPr/>
        <a:lstStyle/>
        <a:p>
          <a:endParaRPr lang="ru-RU"/>
        </a:p>
      </dgm:t>
    </dgm:pt>
    <dgm:pt modelId="{A1AA7AF2-FA66-4DA8-B67D-3CFA32D6BA42}" type="sibTrans" cxnId="{E5407897-8F8B-4D91-A786-3942B9B058D5}">
      <dgm:prSet/>
      <dgm:spPr/>
      <dgm:t>
        <a:bodyPr/>
        <a:lstStyle/>
        <a:p>
          <a:endParaRPr lang="ru-RU"/>
        </a:p>
      </dgm:t>
    </dgm:pt>
    <dgm:pt modelId="{A351C886-2ECD-4377-B090-0BDE42B67693}" type="pres">
      <dgm:prSet presAssocID="{7E1EF071-B3B7-4B28-B2BC-84D93E8A6AF7}" presName="Name0" presStyleCnt="0">
        <dgm:presLayoutVars>
          <dgm:chMax val="7"/>
          <dgm:chPref val="7"/>
          <dgm:dir/>
        </dgm:presLayoutVars>
      </dgm:prSet>
      <dgm:spPr/>
    </dgm:pt>
    <dgm:pt modelId="{73375A15-7855-4BA8-A0DF-5A38DEF43432}" type="pres">
      <dgm:prSet presAssocID="{7E1EF071-B3B7-4B28-B2BC-84D93E8A6AF7}" presName="Name1" presStyleCnt="0"/>
      <dgm:spPr/>
    </dgm:pt>
    <dgm:pt modelId="{0C66B015-44BE-4525-9B15-575C1E32A709}" type="pres">
      <dgm:prSet presAssocID="{7E1EF071-B3B7-4B28-B2BC-84D93E8A6AF7}" presName="cycle" presStyleCnt="0"/>
      <dgm:spPr/>
    </dgm:pt>
    <dgm:pt modelId="{E0436729-82F4-4CC2-BA83-EB5DB6B54CC5}" type="pres">
      <dgm:prSet presAssocID="{7E1EF071-B3B7-4B28-B2BC-84D93E8A6AF7}" presName="srcNode" presStyleLbl="node1" presStyleIdx="0" presStyleCnt="7"/>
      <dgm:spPr/>
    </dgm:pt>
    <dgm:pt modelId="{2C969C74-F7F1-4BA5-8B20-FF2825F8E10F}" type="pres">
      <dgm:prSet presAssocID="{7E1EF071-B3B7-4B28-B2BC-84D93E8A6AF7}" presName="conn" presStyleLbl="parChTrans1D2" presStyleIdx="0" presStyleCnt="1"/>
      <dgm:spPr/>
    </dgm:pt>
    <dgm:pt modelId="{9F4BB5A4-29A4-41E1-AD2E-F37B562AFE3F}" type="pres">
      <dgm:prSet presAssocID="{7E1EF071-B3B7-4B28-B2BC-84D93E8A6AF7}" presName="extraNode" presStyleLbl="node1" presStyleIdx="0" presStyleCnt="7"/>
      <dgm:spPr/>
    </dgm:pt>
    <dgm:pt modelId="{7F3189EF-4D3C-4579-8092-0A452D935340}" type="pres">
      <dgm:prSet presAssocID="{7E1EF071-B3B7-4B28-B2BC-84D93E8A6AF7}" presName="dstNode" presStyleLbl="node1" presStyleIdx="0" presStyleCnt="7"/>
      <dgm:spPr/>
    </dgm:pt>
    <dgm:pt modelId="{A0ECDBBD-5720-4CF8-B2F9-0AAF2FA0E390}" type="pres">
      <dgm:prSet presAssocID="{D5A7F130-8095-4062-ABA5-EEFB90B588CA}" presName="text_1" presStyleLbl="node1" presStyleIdx="0" presStyleCnt="7">
        <dgm:presLayoutVars>
          <dgm:bulletEnabled val="1"/>
        </dgm:presLayoutVars>
      </dgm:prSet>
      <dgm:spPr/>
    </dgm:pt>
    <dgm:pt modelId="{2F8BEE6F-4E93-41FC-A101-BC903C9BC981}" type="pres">
      <dgm:prSet presAssocID="{D5A7F130-8095-4062-ABA5-EEFB90B588CA}" presName="accent_1" presStyleCnt="0"/>
      <dgm:spPr/>
    </dgm:pt>
    <dgm:pt modelId="{5D8A1097-2466-484E-A7B8-7C03F45A50DC}" type="pres">
      <dgm:prSet presAssocID="{D5A7F130-8095-4062-ABA5-EEFB90B588CA}" presName="accentRepeatNode" presStyleLbl="solidFgAcc1" presStyleIdx="0" presStyleCnt="7" custLinFactX="-12418" custLinFactNeighborX="-100000" custLinFactNeighborY="30088"/>
      <dgm:spPr>
        <a:prstGeom prst="ellipse">
          <a:avLst/>
        </a:prstGeom>
      </dgm:spPr>
    </dgm:pt>
    <dgm:pt modelId="{C5EC5580-4C2D-4038-BF62-2F9DB56A4CC2}" type="pres">
      <dgm:prSet presAssocID="{C87C3A20-43DA-4B0B-BB57-AEC3035430CC}" presName="text_2" presStyleLbl="node1" presStyleIdx="1" presStyleCnt="7">
        <dgm:presLayoutVars>
          <dgm:bulletEnabled val="1"/>
        </dgm:presLayoutVars>
      </dgm:prSet>
      <dgm:spPr/>
    </dgm:pt>
    <dgm:pt modelId="{99FC1E2B-3655-4CBC-9605-6A2037850674}" type="pres">
      <dgm:prSet presAssocID="{C87C3A20-43DA-4B0B-BB57-AEC3035430CC}" presName="accent_2" presStyleCnt="0"/>
      <dgm:spPr/>
    </dgm:pt>
    <dgm:pt modelId="{D5A0CA9B-0EA6-4DFA-929E-15A5F1329A34}" type="pres">
      <dgm:prSet presAssocID="{C87C3A20-43DA-4B0B-BB57-AEC3035430CC}" presName="accentRepeatNode" presStyleLbl="solidFgAcc1" presStyleIdx="1" presStyleCnt="7"/>
      <dgm:spPr/>
    </dgm:pt>
    <dgm:pt modelId="{CC1376DB-BA4B-4A4B-83B5-45630352715F}" type="pres">
      <dgm:prSet presAssocID="{B48299D1-78BB-499D-9871-5DA6394E4E0C}" presName="text_3" presStyleLbl="node1" presStyleIdx="2" presStyleCnt="7">
        <dgm:presLayoutVars>
          <dgm:bulletEnabled val="1"/>
        </dgm:presLayoutVars>
      </dgm:prSet>
      <dgm:spPr/>
    </dgm:pt>
    <dgm:pt modelId="{DD341679-2E3B-406E-9DE6-47E72EA49C46}" type="pres">
      <dgm:prSet presAssocID="{B48299D1-78BB-499D-9871-5DA6394E4E0C}" presName="accent_3" presStyleCnt="0"/>
      <dgm:spPr/>
    </dgm:pt>
    <dgm:pt modelId="{160E4AA6-DFD8-4F31-A0C2-4B45BC17F96B}" type="pres">
      <dgm:prSet presAssocID="{B48299D1-78BB-499D-9871-5DA6394E4E0C}" presName="accentRepeatNode" presStyleLbl="solidFgAcc1" presStyleIdx="2" presStyleCnt="7"/>
      <dgm:spPr/>
    </dgm:pt>
    <dgm:pt modelId="{1606A07F-E81E-4DFA-98EC-1E32E5ECFAE3}" type="pres">
      <dgm:prSet presAssocID="{C8D4B4D6-20C1-4E14-8C14-D894C9C8C13F}" presName="text_4" presStyleLbl="node1" presStyleIdx="3" presStyleCnt="7">
        <dgm:presLayoutVars>
          <dgm:bulletEnabled val="1"/>
        </dgm:presLayoutVars>
      </dgm:prSet>
      <dgm:spPr/>
    </dgm:pt>
    <dgm:pt modelId="{4545BF8B-3AB9-45F5-8118-781A92091EA0}" type="pres">
      <dgm:prSet presAssocID="{C8D4B4D6-20C1-4E14-8C14-D894C9C8C13F}" presName="accent_4" presStyleCnt="0"/>
      <dgm:spPr/>
    </dgm:pt>
    <dgm:pt modelId="{57EF226D-920A-420B-B3B2-970B959CCCE4}" type="pres">
      <dgm:prSet presAssocID="{C8D4B4D6-20C1-4E14-8C14-D894C9C8C13F}" presName="accentRepeatNode" presStyleLbl="solidFgAcc1" presStyleIdx="3" presStyleCnt="7"/>
      <dgm:spPr/>
    </dgm:pt>
    <dgm:pt modelId="{64B2AC38-3231-4725-9332-81C5A52D1FF2}" type="pres">
      <dgm:prSet presAssocID="{6D6E33D9-33F2-4D66-A7A3-A276B0673B4F}" presName="text_5" presStyleLbl="node1" presStyleIdx="4" presStyleCnt="7">
        <dgm:presLayoutVars>
          <dgm:bulletEnabled val="1"/>
        </dgm:presLayoutVars>
      </dgm:prSet>
      <dgm:spPr/>
    </dgm:pt>
    <dgm:pt modelId="{54C50755-BC03-4C57-ABFD-A3347B439557}" type="pres">
      <dgm:prSet presAssocID="{6D6E33D9-33F2-4D66-A7A3-A276B0673B4F}" presName="accent_5" presStyleCnt="0"/>
      <dgm:spPr/>
    </dgm:pt>
    <dgm:pt modelId="{0591E4AC-B8C7-44E1-92ED-75689FA0A64D}" type="pres">
      <dgm:prSet presAssocID="{6D6E33D9-33F2-4D66-A7A3-A276B0673B4F}" presName="accentRepeatNode" presStyleLbl="solidFgAcc1" presStyleIdx="4" presStyleCnt="7"/>
      <dgm:spPr/>
    </dgm:pt>
    <dgm:pt modelId="{6B83169C-1248-4888-B936-305BF337CECF}" type="pres">
      <dgm:prSet presAssocID="{68C5D48C-E6A8-481D-8D20-1DB1ADDB6457}" presName="text_6" presStyleLbl="node1" presStyleIdx="5" presStyleCnt="7">
        <dgm:presLayoutVars>
          <dgm:bulletEnabled val="1"/>
        </dgm:presLayoutVars>
      </dgm:prSet>
      <dgm:spPr/>
    </dgm:pt>
    <dgm:pt modelId="{C81F119A-FF75-4153-ACF5-F008C78CB28E}" type="pres">
      <dgm:prSet presAssocID="{68C5D48C-E6A8-481D-8D20-1DB1ADDB6457}" presName="accent_6" presStyleCnt="0"/>
      <dgm:spPr/>
    </dgm:pt>
    <dgm:pt modelId="{CE57D4C0-77F0-4121-B3E5-C8E8A203864F}" type="pres">
      <dgm:prSet presAssocID="{68C5D48C-E6A8-481D-8D20-1DB1ADDB6457}" presName="accentRepeatNode" presStyleLbl="solidFgAcc1" presStyleIdx="5" presStyleCnt="7"/>
      <dgm:spPr/>
    </dgm:pt>
    <dgm:pt modelId="{8CF9EC5E-852B-463B-960B-976661DD42E0}" type="pres">
      <dgm:prSet presAssocID="{A6C9FF09-8EFD-473E-A363-E1CFC68D6D48}" presName="text_7" presStyleLbl="node1" presStyleIdx="6" presStyleCnt="7">
        <dgm:presLayoutVars>
          <dgm:bulletEnabled val="1"/>
        </dgm:presLayoutVars>
      </dgm:prSet>
      <dgm:spPr/>
    </dgm:pt>
    <dgm:pt modelId="{32CFA69E-AF4E-4046-B4D3-ABE0420F8E35}" type="pres">
      <dgm:prSet presAssocID="{A6C9FF09-8EFD-473E-A363-E1CFC68D6D48}" presName="accent_7" presStyleCnt="0"/>
      <dgm:spPr/>
    </dgm:pt>
    <dgm:pt modelId="{1CDD3C82-6F89-4129-BB6F-F81281183BEE}" type="pres">
      <dgm:prSet presAssocID="{A6C9FF09-8EFD-473E-A363-E1CFC68D6D48}" presName="accentRepeatNode" presStyleLbl="solidFgAcc1" presStyleIdx="6" presStyleCnt="7"/>
      <dgm:spPr/>
    </dgm:pt>
  </dgm:ptLst>
  <dgm:cxnLst>
    <dgm:cxn modelId="{66DA5B13-0D1B-49B2-925C-BA0EA9B48089}" srcId="{7E1EF071-B3B7-4B28-B2BC-84D93E8A6AF7}" destId="{D5A7F130-8095-4062-ABA5-EEFB90B588CA}" srcOrd="0" destOrd="0" parTransId="{55230E0D-47D0-485C-8BED-851AFF39F2B4}" sibTransId="{CBE34A02-5AA5-43E7-846A-DDDDD5D119A1}"/>
    <dgm:cxn modelId="{A49DD795-BFBC-4247-BC7B-33620A32904E}" type="presOf" srcId="{D5A7F130-8095-4062-ABA5-EEFB90B588CA}" destId="{A0ECDBBD-5720-4CF8-B2F9-0AAF2FA0E390}" srcOrd="0" destOrd="0" presId="urn:microsoft.com/office/officeart/2008/layout/VerticalCurvedList"/>
    <dgm:cxn modelId="{37640349-EC6B-4EA2-8EA6-F4225A6612C8}" srcId="{7E1EF071-B3B7-4B28-B2BC-84D93E8A6AF7}" destId="{C87C3A20-43DA-4B0B-BB57-AEC3035430CC}" srcOrd="1" destOrd="0" parTransId="{F06D30AC-6740-4697-A452-EAA338FD7FFE}" sibTransId="{2A75E153-13AB-40C1-8AB3-C46932EF3A83}"/>
    <dgm:cxn modelId="{72ABC890-EC15-46E2-AA44-2564E6D267D5}" type="presOf" srcId="{6D6E33D9-33F2-4D66-A7A3-A276B0673B4F}" destId="{64B2AC38-3231-4725-9332-81C5A52D1FF2}" srcOrd="0" destOrd="0" presId="urn:microsoft.com/office/officeart/2008/layout/VerticalCurvedList"/>
    <dgm:cxn modelId="{85B5D510-64CF-4FF9-A7ED-8306A87AD897}" type="presOf" srcId="{7E1EF071-B3B7-4B28-B2BC-84D93E8A6AF7}" destId="{A351C886-2ECD-4377-B090-0BDE42B67693}" srcOrd="0" destOrd="0" presId="urn:microsoft.com/office/officeart/2008/layout/VerticalCurvedList"/>
    <dgm:cxn modelId="{FCCE7AA0-AF7F-4390-AFF4-D0513F20D247}" type="presOf" srcId="{C8D4B4D6-20C1-4E14-8C14-D894C9C8C13F}" destId="{1606A07F-E81E-4DFA-98EC-1E32E5ECFAE3}" srcOrd="0" destOrd="0" presId="urn:microsoft.com/office/officeart/2008/layout/VerticalCurvedList"/>
    <dgm:cxn modelId="{C5558B90-6CBF-4F02-B813-86C2BDBCAF9C}" type="presOf" srcId="{CBE34A02-5AA5-43E7-846A-DDDDD5D119A1}" destId="{2C969C74-F7F1-4BA5-8B20-FF2825F8E10F}" srcOrd="0" destOrd="0" presId="urn:microsoft.com/office/officeart/2008/layout/VerticalCurvedList"/>
    <dgm:cxn modelId="{D45D6B02-687C-4747-8AE4-0C5FCDBF472D}" type="presOf" srcId="{C87C3A20-43DA-4B0B-BB57-AEC3035430CC}" destId="{C5EC5580-4C2D-4038-BF62-2F9DB56A4CC2}" srcOrd="0" destOrd="0" presId="urn:microsoft.com/office/officeart/2008/layout/VerticalCurvedList"/>
    <dgm:cxn modelId="{FC58CEC1-A16F-4A47-AB0A-02C38F796035}" type="presOf" srcId="{68C5D48C-E6A8-481D-8D20-1DB1ADDB6457}" destId="{6B83169C-1248-4888-B936-305BF337CECF}" srcOrd="0" destOrd="0" presId="urn:microsoft.com/office/officeart/2008/layout/VerticalCurvedList"/>
    <dgm:cxn modelId="{0EF671B6-2711-476E-A252-7360AAA4AAE3}" type="presOf" srcId="{A6C9FF09-8EFD-473E-A363-E1CFC68D6D48}" destId="{8CF9EC5E-852B-463B-960B-976661DD42E0}" srcOrd="0" destOrd="0" presId="urn:microsoft.com/office/officeart/2008/layout/VerticalCurvedList"/>
    <dgm:cxn modelId="{252E38D8-F7D3-4263-803D-91ED5102E94D}" srcId="{7E1EF071-B3B7-4B28-B2BC-84D93E8A6AF7}" destId="{68C5D48C-E6A8-481D-8D20-1DB1ADDB6457}" srcOrd="5" destOrd="0" parTransId="{09E89A1D-686D-4A99-8D51-1323AAC3D355}" sibTransId="{460BC74C-8391-44BC-BD1E-B947B1859C0A}"/>
    <dgm:cxn modelId="{61D9A1B7-76D8-42B3-A19C-CBFD42250807}" type="presOf" srcId="{B48299D1-78BB-499D-9871-5DA6394E4E0C}" destId="{CC1376DB-BA4B-4A4B-83B5-45630352715F}" srcOrd="0" destOrd="0" presId="urn:microsoft.com/office/officeart/2008/layout/VerticalCurvedList"/>
    <dgm:cxn modelId="{38F24B59-7CBF-417B-BEEF-D6CC0AB45C8E}" srcId="{7E1EF071-B3B7-4B28-B2BC-84D93E8A6AF7}" destId="{B48299D1-78BB-499D-9871-5DA6394E4E0C}" srcOrd="2" destOrd="0" parTransId="{49584E8F-3663-4EDB-9A34-EFD9B89DE5D1}" sibTransId="{D2E9F039-E560-4444-884A-41B2514C5E02}"/>
    <dgm:cxn modelId="{4A7C4A91-1C86-4C42-A963-623C1F3BE6C8}" srcId="{7E1EF071-B3B7-4B28-B2BC-84D93E8A6AF7}" destId="{C8D4B4D6-20C1-4E14-8C14-D894C9C8C13F}" srcOrd="3" destOrd="0" parTransId="{94ECD8D9-5012-46D5-818B-1E91C386CF61}" sibTransId="{4A929476-150E-4977-9381-42942F7465DD}"/>
    <dgm:cxn modelId="{E5407897-8F8B-4D91-A786-3942B9B058D5}" srcId="{7E1EF071-B3B7-4B28-B2BC-84D93E8A6AF7}" destId="{A6C9FF09-8EFD-473E-A363-E1CFC68D6D48}" srcOrd="6" destOrd="0" parTransId="{7575E893-F087-49A0-B64D-65611CB0988A}" sibTransId="{A1AA7AF2-FA66-4DA8-B67D-3CFA32D6BA42}"/>
    <dgm:cxn modelId="{B511DC41-0C35-4090-B87E-9A50E9B0F432}" srcId="{7E1EF071-B3B7-4B28-B2BC-84D93E8A6AF7}" destId="{6D6E33D9-33F2-4D66-A7A3-A276B0673B4F}" srcOrd="4" destOrd="0" parTransId="{E1957985-4199-4364-8E3B-2006080E34FF}" sibTransId="{292A1CE8-D981-46A6-8E6D-BBBAA84AD308}"/>
    <dgm:cxn modelId="{A7CB6F01-32EE-4EE0-99DF-6A2556BC57DB}" type="presParOf" srcId="{A351C886-2ECD-4377-B090-0BDE42B67693}" destId="{73375A15-7855-4BA8-A0DF-5A38DEF43432}" srcOrd="0" destOrd="0" presId="urn:microsoft.com/office/officeart/2008/layout/VerticalCurvedList"/>
    <dgm:cxn modelId="{64D73668-7AF1-46D3-B72F-C62D9618145A}" type="presParOf" srcId="{73375A15-7855-4BA8-A0DF-5A38DEF43432}" destId="{0C66B015-44BE-4525-9B15-575C1E32A709}" srcOrd="0" destOrd="0" presId="urn:microsoft.com/office/officeart/2008/layout/VerticalCurvedList"/>
    <dgm:cxn modelId="{4676FE60-CFA3-4AF4-B477-2C2229CD2F43}" type="presParOf" srcId="{0C66B015-44BE-4525-9B15-575C1E32A709}" destId="{E0436729-82F4-4CC2-BA83-EB5DB6B54CC5}" srcOrd="0" destOrd="0" presId="urn:microsoft.com/office/officeart/2008/layout/VerticalCurvedList"/>
    <dgm:cxn modelId="{EF888C87-B032-4F9A-9909-DF7658EB7376}" type="presParOf" srcId="{0C66B015-44BE-4525-9B15-575C1E32A709}" destId="{2C969C74-F7F1-4BA5-8B20-FF2825F8E10F}" srcOrd="1" destOrd="0" presId="urn:microsoft.com/office/officeart/2008/layout/VerticalCurvedList"/>
    <dgm:cxn modelId="{DCB10D71-0DC1-4532-A976-294E173B329C}" type="presParOf" srcId="{0C66B015-44BE-4525-9B15-575C1E32A709}" destId="{9F4BB5A4-29A4-41E1-AD2E-F37B562AFE3F}" srcOrd="2" destOrd="0" presId="urn:microsoft.com/office/officeart/2008/layout/VerticalCurvedList"/>
    <dgm:cxn modelId="{55BB1CF8-D1B3-4C7C-9A1C-9A19B8A040D5}" type="presParOf" srcId="{0C66B015-44BE-4525-9B15-575C1E32A709}" destId="{7F3189EF-4D3C-4579-8092-0A452D935340}" srcOrd="3" destOrd="0" presId="urn:microsoft.com/office/officeart/2008/layout/VerticalCurvedList"/>
    <dgm:cxn modelId="{A0AE4AAC-413D-4270-B290-12E3D4A3D6D9}" type="presParOf" srcId="{73375A15-7855-4BA8-A0DF-5A38DEF43432}" destId="{A0ECDBBD-5720-4CF8-B2F9-0AAF2FA0E390}" srcOrd="1" destOrd="0" presId="urn:microsoft.com/office/officeart/2008/layout/VerticalCurvedList"/>
    <dgm:cxn modelId="{4E7E0872-C6CE-4A90-ACDB-2F4EB7ADBFF8}" type="presParOf" srcId="{73375A15-7855-4BA8-A0DF-5A38DEF43432}" destId="{2F8BEE6F-4E93-41FC-A101-BC903C9BC981}" srcOrd="2" destOrd="0" presId="urn:microsoft.com/office/officeart/2008/layout/VerticalCurvedList"/>
    <dgm:cxn modelId="{45CDFFD3-A4DF-4C99-9AF9-EA6109A44B27}" type="presParOf" srcId="{2F8BEE6F-4E93-41FC-A101-BC903C9BC981}" destId="{5D8A1097-2466-484E-A7B8-7C03F45A50DC}" srcOrd="0" destOrd="0" presId="urn:microsoft.com/office/officeart/2008/layout/VerticalCurvedList"/>
    <dgm:cxn modelId="{A46BA374-91AA-4140-B15D-FA6B3E1768F8}" type="presParOf" srcId="{73375A15-7855-4BA8-A0DF-5A38DEF43432}" destId="{C5EC5580-4C2D-4038-BF62-2F9DB56A4CC2}" srcOrd="3" destOrd="0" presId="urn:microsoft.com/office/officeart/2008/layout/VerticalCurvedList"/>
    <dgm:cxn modelId="{F28C5499-5260-490F-8741-232F2E64E10D}" type="presParOf" srcId="{73375A15-7855-4BA8-A0DF-5A38DEF43432}" destId="{99FC1E2B-3655-4CBC-9605-6A2037850674}" srcOrd="4" destOrd="0" presId="urn:microsoft.com/office/officeart/2008/layout/VerticalCurvedList"/>
    <dgm:cxn modelId="{E116915E-6136-402A-9F50-22E4F0A3086A}" type="presParOf" srcId="{99FC1E2B-3655-4CBC-9605-6A2037850674}" destId="{D5A0CA9B-0EA6-4DFA-929E-15A5F1329A34}" srcOrd="0" destOrd="0" presId="urn:microsoft.com/office/officeart/2008/layout/VerticalCurvedList"/>
    <dgm:cxn modelId="{38850400-F732-4E17-A00C-FF69CB603B54}" type="presParOf" srcId="{73375A15-7855-4BA8-A0DF-5A38DEF43432}" destId="{CC1376DB-BA4B-4A4B-83B5-45630352715F}" srcOrd="5" destOrd="0" presId="urn:microsoft.com/office/officeart/2008/layout/VerticalCurvedList"/>
    <dgm:cxn modelId="{2D9313B9-C625-422D-A18D-B5D97C8CA071}" type="presParOf" srcId="{73375A15-7855-4BA8-A0DF-5A38DEF43432}" destId="{DD341679-2E3B-406E-9DE6-47E72EA49C46}" srcOrd="6" destOrd="0" presId="urn:microsoft.com/office/officeart/2008/layout/VerticalCurvedList"/>
    <dgm:cxn modelId="{F9A539B9-DE47-4F64-9BCB-17D4F6D31E08}" type="presParOf" srcId="{DD341679-2E3B-406E-9DE6-47E72EA49C46}" destId="{160E4AA6-DFD8-4F31-A0C2-4B45BC17F96B}" srcOrd="0" destOrd="0" presId="urn:microsoft.com/office/officeart/2008/layout/VerticalCurvedList"/>
    <dgm:cxn modelId="{3D01DB28-CBB3-42D7-813D-0398D255D78F}" type="presParOf" srcId="{73375A15-7855-4BA8-A0DF-5A38DEF43432}" destId="{1606A07F-E81E-4DFA-98EC-1E32E5ECFAE3}" srcOrd="7" destOrd="0" presId="urn:microsoft.com/office/officeart/2008/layout/VerticalCurvedList"/>
    <dgm:cxn modelId="{B7067DAC-1891-4AA8-8B98-0B5627EDB376}" type="presParOf" srcId="{73375A15-7855-4BA8-A0DF-5A38DEF43432}" destId="{4545BF8B-3AB9-45F5-8118-781A92091EA0}" srcOrd="8" destOrd="0" presId="urn:microsoft.com/office/officeart/2008/layout/VerticalCurvedList"/>
    <dgm:cxn modelId="{89A8B525-A5FF-4504-80C7-3570F94897F0}" type="presParOf" srcId="{4545BF8B-3AB9-45F5-8118-781A92091EA0}" destId="{57EF226D-920A-420B-B3B2-970B959CCCE4}" srcOrd="0" destOrd="0" presId="urn:microsoft.com/office/officeart/2008/layout/VerticalCurvedList"/>
    <dgm:cxn modelId="{AD30F4B6-071D-49D6-A6CF-E9B19AA7B745}" type="presParOf" srcId="{73375A15-7855-4BA8-A0DF-5A38DEF43432}" destId="{64B2AC38-3231-4725-9332-81C5A52D1FF2}" srcOrd="9" destOrd="0" presId="urn:microsoft.com/office/officeart/2008/layout/VerticalCurvedList"/>
    <dgm:cxn modelId="{A43BC51B-0B9C-40CE-8C9A-10CBF3794E51}" type="presParOf" srcId="{73375A15-7855-4BA8-A0DF-5A38DEF43432}" destId="{54C50755-BC03-4C57-ABFD-A3347B439557}" srcOrd="10" destOrd="0" presId="urn:microsoft.com/office/officeart/2008/layout/VerticalCurvedList"/>
    <dgm:cxn modelId="{82AF1634-0D1B-432D-A961-DF52878D7DA4}" type="presParOf" srcId="{54C50755-BC03-4C57-ABFD-A3347B439557}" destId="{0591E4AC-B8C7-44E1-92ED-75689FA0A64D}" srcOrd="0" destOrd="0" presId="urn:microsoft.com/office/officeart/2008/layout/VerticalCurvedList"/>
    <dgm:cxn modelId="{B9F9E18F-8C7A-409B-AF1C-F80C18273911}" type="presParOf" srcId="{73375A15-7855-4BA8-A0DF-5A38DEF43432}" destId="{6B83169C-1248-4888-B936-305BF337CECF}" srcOrd="11" destOrd="0" presId="urn:microsoft.com/office/officeart/2008/layout/VerticalCurvedList"/>
    <dgm:cxn modelId="{1D0463C7-A80A-4990-96D9-90DAD5D05048}" type="presParOf" srcId="{73375A15-7855-4BA8-A0DF-5A38DEF43432}" destId="{C81F119A-FF75-4153-ACF5-F008C78CB28E}" srcOrd="12" destOrd="0" presId="urn:microsoft.com/office/officeart/2008/layout/VerticalCurvedList"/>
    <dgm:cxn modelId="{B188FBF4-255E-4D03-AE8B-226F8B40CE3F}" type="presParOf" srcId="{C81F119A-FF75-4153-ACF5-F008C78CB28E}" destId="{CE57D4C0-77F0-4121-B3E5-C8E8A203864F}" srcOrd="0" destOrd="0" presId="urn:microsoft.com/office/officeart/2008/layout/VerticalCurvedList"/>
    <dgm:cxn modelId="{48294704-010E-4BCA-B02D-BA191C9C758E}" type="presParOf" srcId="{73375A15-7855-4BA8-A0DF-5A38DEF43432}" destId="{8CF9EC5E-852B-463B-960B-976661DD42E0}" srcOrd="13" destOrd="0" presId="urn:microsoft.com/office/officeart/2008/layout/VerticalCurvedList"/>
    <dgm:cxn modelId="{2386E74A-51D1-4844-93CF-BC471BC26BFD}" type="presParOf" srcId="{73375A15-7855-4BA8-A0DF-5A38DEF43432}" destId="{32CFA69E-AF4E-4046-B4D3-ABE0420F8E35}" srcOrd="14" destOrd="0" presId="urn:microsoft.com/office/officeart/2008/layout/VerticalCurvedList"/>
    <dgm:cxn modelId="{1BF20177-B7B8-4562-9426-C3E01905D5B8}" type="presParOf" srcId="{32CFA69E-AF4E-4046-B4D3-ABE0420F8E35}" destId="{1CDD3C82-6F89-4129-BB6F-F81281183B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69C74-F7F1-4BA5-8B20-FF2825F8E10F}">
      <dsp:nvSpPr>
        <dsp:cNvPr id="0" name=""/>
        <dsp:cNvSpPr/>
      </dsp:nvSpPr>
      <dsp:spPr>
        <a:xfrm>
          <a:off x="-7675691" y="-978853"/>
          <a:ext cx="9142278" cy="9142278"/>
        </a:xfrm>
        <a:prstGeom prst="blockArc">
          <a:avLst>
            <a:gd name="adj1" fmla="val 18900000"/>
            <a:gd name="adj2" fmla="val 2700000"/>
            <a:gd name="adj3" fmla="val 236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CDBBD-5720-4CF8-B2F9-0AAF2FA0E390}">
      <dsp:nvSpPr>
        <dsp:cNvPr id="0" name=""/>
        <dsp:cNvSpPr/>
      </dsp:nvSpPr>
      <dsp:spPr>
        <a:xfrm>
          <a:off x="476616" y="504024"/>
          <a:ext cx="4868083" cy="6174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1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Диск </a:t>
          </a:r>
          <a:r>
            <a:rPr lang="en-US" sz="2200" kern="1200" dirty="0" smtClean="0"/>
            <a:t>D:</a:t>
          </a:r>
          <a:endParaRPr lang="ru-RU" sz="2200" kern="1200" dirty="0"/>
        </a:p>
      </dsp:txBody>
      <dsp:txXfrm>
        <a:off x="476616" y="504024"/>
        <a:ext cx="4868083" cy="617461"/>
      </dsp:txXfrm>
    </dsp:sp>
    <dsp:sp modelId="{5D8A1097-2466-484E-A7B8-7C03F45A50DC}">
      <dsp:nvSpPr>
        <dsp:cNvPr id="0" name=""/>
        <dsp:cNvSpPr/>
      </dsp:nvSpPr>
      <dsp:spPr>
        <a:xfrm>
          <a:off x="0" y="659069"/>
          <a:ext cx="771827" cy="771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C5580-4C2D-4038-BF62-2F9DB56A4CC2}">
      <dsp:nvSpPr>
        <dsp:cNvPr id="0" name=""/>
        <dsp:cNvSpPr/>
      </dsp:nvSpPr>
      <dsp:spPr>
        <a:xfrm>
          <a:off x="1035784" y="1430761"/>
          <a:ext cx="4308916" cy="617461"/>
        </a:xfrm>
        <a:prstGeom prst="rect">
          <a:avLst/>
        </a:prstGeom>
        <a:gradFill rotWithShape="0">
          <a:gsLst>
            <a:gs pos="0">
              <a:schemeClr val="accent5">
                <a:hueOff val="406404"/>
                <a:satOff val="-3241"/>
                <a:lumOff val="-2451"/>
                <a:alphaOff val="0"/>
                <a:tint val="98000"/>
                <a:lumMod val="114000"/>
              </a:schemeClr>
            </a:gs>
            <a:gs pos="100000">
              <a:schemeClr val="accent5">
                <a:hueOff val="406404"/>
                <a:satOff val="-3241"/>
                <a:lumOff val="-245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1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Ученик8</a:t>
          </a:r>
          <a:endParaRPr lang="ru-RU" sz="2200" kern="1200" dirty="0"/>
        </a:p>
      </dsp:txBody>
      <dsp:txXfrm>
        <a:off x="1035784" y="1430761"/>
        <a:ext cx="4308916" cy="617461"/>
      </dsp:txXfrm>
    </dsp:sp>
    <dsp:sp modelId="{D5A0CA9B-0EA6-4DFA-929E-15A5F1329A34}">
      <dsp:nvSpPr>
        <dsp:cNvPr id="0" name=""/>
        <dsp:cNvSpPr/>
      </dsp:nvSpPr>
      <dsp:spPr>
        <a:xfrm>
          <a:off x="649870" y="1353578"/>
          <a:ext cx="771827" cy="771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06404"/>
              <a:satOff val="-3241"/>
              <a:lumOff val="-245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1376DB-BA4B-4A4B-83B5-45630352715F}">
      <dsp:nvSpPr>
        <dsp:cNvPr id="0" name=""/>
        <dsp:cNvSpPr/>
      </dsp:nvSpPr>
      <dsp:spPr>
        <a:xfrm>
          <a:off x="1342205" y="2356818"/>
          <a:ext cx="4002495" cy="617461"/>
        </a:xfrm>
        <a:prstGeom prst="rect">
          <a:avLst/>
        </a:prstGeom>
        <a:gradFill rotWithShape="0">
          <a:gsLst>
            <a:gs pos="0">
              <a:schemeClr val="accent5">
                <a:hueOff val="812808"/>
                <a:satOff val="-6481"/>
                <a:lumOff val="-4902"/>
                <a:alphaOff val="0"/>
                <a:tint val="98000"/>
                <a:lumMod val="114000"/>
              </a:schemeClr>
            </a:gs>
            <a:gs pos="100000">
              <a:schemeClr val="accent5">
                <a:hueOff val="812808"/>
                <a:satOff val="-6481"/>
                <a:lumOff val="-490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1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err="1" smtClean="0"/>
            <a:t>Мои</a:t>
          </a:r>
          <a:r>
            <a:rPr lang="uk-UA" sz="2200" kern="1200" dirty="0" smtClean="0"/>
            <a:t> </a:t>
          </a:r>
          <a:r>
            <a:rPr lang="uk-UA" sz="2200" kern="1200" dirty="0" err="1" smtClean="0"/>
            <a:t>документы</a:t>
          </a:r>
          <a:endParaRPr lang="uk-UA" sz="2200" kern="1200" dirty="0" smtClean="0"/>
        </a:p>
      </dsp:txBody>
      <dsp:txXfrm>
        <a:off x="1342205" y="2356818"/>
        <a:ext cx="4002495" cy="617461"/>
      </dsp:txXfrm>
    </dsp:sp>
    <dsp:sp modelId="{160E4AA6-DFD8-4F31-A0C2-4B45BC17F96B}">
      <dsp:nvSpPr>
        <dsp:cNvPr id="0" name=""/>
        <dsp:cNvSpPr/>
      </dsp:nvSpPr>
      <dsp:spPr>
        <a:xfrm>
          <a:off x="956291" y="2279635"/>
          <a:ext cx="771827" cy="771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812808"/>
              <a:satOff val="-6481"/>
              <a:lumOff val="-49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6A07F-E81E-4DFA-98EC-1E32E5ECFAE3}">
      <dsp:nvSpPr>
        <dsp:cNvPr id="0" name=""/>
        <dsp:cNvSpPr/>
      </dsp:nvSpPr>
      <dsp:spPr>
        <a:xfrm>
          <a:off x="1440042" y="3283554"/>
          <a:ext cx="3904658" cy="617461"/>
        </a:xfrm>
        <a:prstGeom prst="rect">
          <a:avLst/>
        </a:prstGeom>
        <a:gradFill rotWithShape="0">
          <a:gsLst>
            <a:gs pos="0">
              <a:schemeClr val="accent5">
                <a:hueOff val="1219212"/>
                <a:satOff val="-9721"/>
                <a:lumOff val="-7353"/>
                <a:alphaOff val="0"/>
                <a:tint val="98000"/>
                <a:lumMod val="114000"/>
              </a:schemeClr>
            </a:gs>
            <a:gs pos="100000">
              <a:schemeClr val="accent5">
                <a:hueOff val="1219212"/>
                <a:satOff val="-9721"/>
                <a:lumOff val="-735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1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11-Б</a:t>
          </a:r>
          <a:endParaRPr lang="ru-RU" sz="2200" kern="1200" dirty="0"/>
        </a:p>
      </dsp:txBody>
      <dsp:txXfrm>
        <a:off x="1440042" y="3283554"/>
        <a:ext cx="3904658" cy="617461"/>
      </dsp:txXfrm>
    </dsp:sp>
    <dsp:sp modelId="{57EF226D-920A-420B-B3B2-970B959CCCE4}">
      <dsp:nvSpPr>
        <dsp:cNvPr id="0" name=""/>
        <dsp:cNvSpPr/>
      </dsp:nvSpPr>
      <dsp:spPr>
        <a:xfrm>
          <a:off x="1054128" y="3206371"/>
          <a:ext cx="771827" cy="771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B2AC38-3231-4725-9332-81C5A52D1FF2}">
      <dsp:nvSpPr>
        <dsp:cNvPr id="0" name=""/>
        <dsp:cNvSpPr/>
      </dsp:nvSpPr>
      <dsp:spPr>
        <a:xfrm>
          <a:off x="1342205" y="4210290"/>
          <a:ext cx="4002495" cy="617461"/>
        </a:xfrm>
        <a:prstGeom prst="rect">
          <a:avLst/>
        </a:prstGeom>
        <a:gradFill rotWithShape="0">
          <a:gsLst>
            <a:gs pos="0">
              <a:schemeClr val="accent5">
                <a:hueOff val="1625617"/>
                <a:satOff val="-12962"/>
                <a:lumOff val="-9803"/>
                <a:alphaOff val="0"/>
                <a:tint val="98000"/>
                <a:lumMod val="114000"/>
              </a:schemeClr>
            </a:gs>
            <a:gs pos="100000">
              <a:schemeClr val="accent5">
                <a:hueOff val="1625617"/>
                <a:satOff val="-12962"/>
                <a:lumOff val="-980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1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Шаталов</a:t>
          </a:r>
          <a:endParaRPr lang="ru-RU" sz="2200" kern="1200" dirty="0"/>
        </a:p>
      </dsp:txBody>
      <dsp:txXfrm>
        <a:off x="1342205" y="4210290"/>
        <a:ext cx="4002495" cy="617461"/>
      </dsp:txXfrm>
    </dsp:sp>
    <dsp:sp modelId="{0591E4AC-B8C7-44E1-92ED-75689FA0A64D}">
      <dsp:nvSpPr>
        <dsp:cNvPr id="0" name=""/>
        <dsp:cNvSpPr/>
      </dsp:nvSpPr>
      <dsp:spPr>
        <a:xfrm>
          <a:off x="956291" y="4133108"/>
          <a:ext cx="771827" cy="771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625617"/>
              <a:satOff val="-12962"/>
              <a:lumOff val="-980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83169C-1248-4888-B936-305BF337CECF}">
      <dsp:nvSpPr>
        <dsp:cNvPr id="0" name=""/>
        <dsp:cNvSpPr/>
      </dsp:nvSpPr>
      <dsp:spPr>
        <a:xfrm>
          <a:off x="1035784" y="5136347"/>
          <a:ext cx="4308916" cy="617461"/>
        </a:xfrm>
        <a:prstGeom prst="rect">
          <a:avLst/>
        </a:prstGeom>
        <a:gradFill rotWithShape="0">
          <a:gsLst>
            <a:gs pos="0">
              <a:schemeClr val="accent5">
                <a:hueOff val="2032020"/>
                <a:satOff val="-16202"/>
                <a:lumOff val="-12254"/>
                <a:alphaOff val="0"/>
                <a:tint val="98000"/>
                <a:lumMod val="114000"/>
              </a:schemeClr>
            </a:gs>
            <a:gs pos="100000">
              <a:schemeClr val="accent5">
                <a:hueOff val="2032020"/>
                <a:satOff val="-16202"/>
                <a:lumOff val="-1225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1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Лабораторный практикум</a:t>
          </a:r>
          <a:endParaRPr lang="ru-RU" sz="2200" kern="1200" dirty="0"/>
        </a:p>
      </dsp:txBody>
      <dsp:txXfrm>
        <a:off x="1035784" y="5136347"/>
        <a:ext cx="4308916" cy="617461"/>
      </dsp:txXfrm>
    </dsp:sp>
    <dsp:sp modelId="{CE57D4C0-77F0-4121-B3E5-C8E8A203864F}">
      <dsp:nvSpPr>
        <dsp:cNvPr id="0" name=""/>
        <dsp:cNvSpPr/>
      </dsp:nvSpPr>
      <dsp:spPr>
        <a:xfrm>
          <a:off x="649870" y="5059165"/>
          <a:ext cx="771827" cy="771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032020"/>
              <a:satOff val="-16202"/>
              <a:lumOff val="-1225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F9EC5E-852B-463B-960B-976661DD42E0}">
      <dsp:nvSpPr>
        <dsp:cNvPr id="0" name=""/>
        <dsp:cNvSpPr/>
      </dsp:nvSpPr>
      <dsp:spPr>
        <a:xfrm>
          <a:off x="476616" y="6063084"/>
          <a:ext cx="4868083" cy="617461"/>
        </a:xfrm>
        <a:prstGeom prst="rect">
          <a:avLst/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98000"/>
                <a:lumMod val="114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01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Л.р.1.26</a:t>
          </a:r>
          <a:endParaRPr lang="ru-RU" sz="2200" kern="1200" dirty="0"/>
        </a:p>
      </dsp:txBody>
      <dsp:txXfrm>
        <a:off x="476616" y="6063084"/>
        <a:ext cx="4868083" cy="617461"/>
      </dsp:txXfrm>
    </dsp:sp>
    <dsp:sp modelId="{1CDD3C82-6F89-4129-BB6F-F81281183BEE}">
      <dsp:nvSpPr>
        <dsp:cNvPr id="0" name=""/>
        <dsp:cNvSpPr/>
      </dsp:nvSpPr>
      <dsp:spPr>
        <a:xfrm>
          <a:off x="90703" y="5985901"/>
          <a:ext cx="771827" cy="7718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3958229"/>
            <a:ext cx="4438259" cy="453489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8493120"/>
            <a:ext cx="4438259" cy="153141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114503" y="3368706"/>
            <a:ext cx="1761065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2693651" y="5920898"/>
            <a:ext cx="6861858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8820363"/>
            <a:ext cx="4816503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1219200"/>
            <a:ext cx="4816503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9827897"/>
            <a:ext cx="4816503" cy="877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3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648178"/>
            <a:ext cx="4816504" cy="3009280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6200931"/>
            <a:ext cx="4816504" cy="450996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1158561"/>
            <a:ext cx="45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5156076"/>
            <a:ext cx="4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1648177"/>
            <a:ext cx="4620289" cy="5123874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6772051"/>
            <a:ext cx="4234607" cy="592201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8890340"/>
            <a:ext cx="4757755" cy="179665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9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3657600"/>
            <a:ext cx="4816504" cy="372533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8933171"/>
            <a:ext cx="4816503" cy="176869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7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648178"/>
            <a:ext cx="4817695" cy="1261980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4425245"/>
            <a:ext cx="1735074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5594958"/>
            <a:ext cx="1735074" cy="513487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4425245"/>
            <a:ext cx="1739189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5594958"/>
            <a:ext cx="1739189" cy="513487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4425245"/>
            <a:ext cx="1739189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5594958"/>
            <a:ext cx="1737469" cy="513487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4425246"/>
            <a:ext cx="0" cy="63045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4425246"/>
            <a:ext cx="0" cy="63045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6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648178"/>
            <a:ext cx="4758945" cy="1261980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7430393"/>
            <a:ext cx="1735074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4425245"/>
            <a:ext cx="1511358" cy="257305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8600104"/>
            <a:ext cx="1735074" cy="211079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7430391"/>
            <a:ext cx="1739189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4425245"/>
            <a:ext cx="1511358" cy="257305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8619037"/>
            <a:ext cx="1739189" cy="211079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7430393"/>
            <a:ext cx="1739189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4425245"/>
            <a:ext cx="1511358" cy="257305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8600104"/>
            <a:ext cx="1739189" cy="211079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4425246"/>
            <a:ext cx="0" cy="63045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4425246"/>
            <a:ext cx="0" cy="63045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1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11356285"/>
            <a:ext cx="742949" cy="406505"/>
          </a:xfrm>
        </p:spPr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11356284"/>
            <a:ext cx="2894846" cy="406507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5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12196974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714960"/>
            <a:ext cx="3457924" cy="10762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2106792" y="4848448"/>
            <a:ext cx="10659543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12192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2573866"/>
            <a:ext cx="835137" cy="8128002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2573866"/>
            <a:ext cx="3312702" cy="81280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11316441"/>
            <a:ext cx="2894846" cy="40650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8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1648175"/>
            <a:ext cx="4757754" cy="1261982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4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4013490"/>
            <a:ext cx="2318004" cy="5369500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4013490"/>
            <a:ext cx="2311887" cy="5369500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4425245"/>
            <a:ext cx="2727735" cy="62766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4425250"/>
            <a:ext cx="2727735" cy="6276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4425244"/>
            <a:ext cx="2725127" cy="13498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5775094"/>
            <a:ext cx="2727735" cy="49267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4425245"/>
            <a:ext cx="2727734" cy="134512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5770374"/>
            <a:ext cx="2727735" cy="49314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5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3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573867"/>
            <a:ext cx="2034443" cy="2658823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2573867"/>
            <a:ext cx="2724638" cy="8128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5487726"/>
            <a:ext cx="2034442" cy="5215468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8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455804"/>
            <a:ext cx="2240317" cy="279965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2348089"/>
            <a:ext cx="2093327" cy="74958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486400"/>
            <a:ext cx="2240317" cy="435751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525743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12196974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1648177"/>
            <a:ext cx="4758945" cy="126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4425245"/>
            <a:ext cx="4758945" cy="627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11316442"/>
            <a:ext cx="742949" cy="406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fld id="{CED2B002-C58A-480C-A5BA-AEF07CB53DD7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11316439"/>
            <a:ext cx="2894846" cy="406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525743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C27B04CB-16B5-4542-B88A-45B4FBCF7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iki.tgl.net.ru/images/c/c2/Infomir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457471"/>
            <a:ext cx="2667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reativesystems.fr/img/logo/visu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4" y="177443"/>
            <a:ext cx="27622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943" y="2090055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КУО «</a:t>
            </a:r>
            <a:r>
              <a:rPr lang="uk-UA" sz="2000" b="1" dirty="0" err="1" smtClean="0">
                <a:solidFill>
                  <a:schemeClr val="bg1"/>
                </a:solidFill>
              </a:rPr>
              <a:t>Специализированая</a:t>
            </a:r>
            <a:r>
              <a:rPr lang="uk-UA" sz="2000" b="1" dirty="0" smtClean="0">
                <a:solidFill>
                  <a:schemeClr val="bg1"/>
                </a:solidFill>
              </a:rPr>
              <a:t> школа №129 </a:t>
            </a:r>
            <a:r>
              <a:rPr lang="uk-UA" sz="2000" b="1" dirty="0" err="1" smtClean="0">
                <a:solidFill>
                  <a:schemeClr val="bg1"/>
                </a:solidFill>
              </a:rPr>
              <a:t>Физико-математического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профиля</a:t>
            </a:r>
            <a:r>
              <a:rPr lang="uk-UA" sz="2000" b="1" dirty="0" smtClean="0">
                <a:solidFill>
                  <a:schemeClr val="bg1"/>
                </a:solidFill>
              </a:rPr>
              <a:t>» ДГС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51" y="4136656"/>
            <a:ext cx="6434364" cy="23083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Проектное</a:t>
            </a:r>
            <a:endParaRPr lang="uk-UA" sz="48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uk-UA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uk-UA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проектирование</a:t>
            </a:r>
            <a:r>
              <a:rPr lang="uk-UA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br>
              <a:rPr lang="uk-UA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uk-UA" sz="4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по </a:t>
            </a:r>
            <a:r>
              <a:rPr lang="uk-UA" sz="48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информатике</a:t>
            </a:r>
            <a:endParaRPr lang="uk-UA" sz="48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951" y="8468502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</a:t>
            </a:r>
            <a:r>
              <a:rPr lang="uk-UA" sz="2000" b="1" dirty="0" smtClean="0">
                <a:solidFill>
                  <a:schemeClr val="bg1"/>
                </a:solidFill>
              </a:rPr>
              <a:t>ченика 11-Б </a:t>
            </a:r>
            <a:r>
              <a:rPr lang="uk-UA" sz="2000" b="1" dirty="0" err="1" smtClean="0">
                <a:solidFill>
                  <a:schemeClr val="bg1"/>
                </a:solidFill>
              </a:rPr>
              <a:t>класса</a:t>
            </a:r>
            <a:r>
              <a:rPr lang="uk-UA" sz="2000" b="1" dirty="0" smtClean="0">
                <a:solidFill>
                  <a:schemeClr val="bg1"/>
                </a:solidFill>
              </a:rPr>
              <a:t/>
            </a:r>
            <a:br>
              <a:rPr lang="uk-UA" sz="2000" b="1" dirty="0" smtClean="0">
                <a:solidFill>
                  <a:schemeClr val="bg1"/>
                </a:solidFill>
              </a:rPr>
            </a:br>
            <a:r>
              <a:rPr lang="uk-UA" sz="2000" b="1" dirty="0" err="1" smtClean="0">
                <a:solidFill>
                  <a:schemeClr val="bg1"/>
                </a:solidFill>
              </a:rPr>
              <a:t>Шаталова</a:t>
            </a:r>
            <a:r>
              <a:rPr lang="uk-UA" sz="2000" b="1" dirty="0" smtClean="0">
                <a:solidFill>
                  <a:schemeClr val="bg1"/>
                </a:solidFill>
              </a:rPr>
              <a:t> Вадима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947" y="1134913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32" name="Picture 8" descr="http://dap.ntua.gr/cv/phpBB/images/dock/my_network_plac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961862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89" y="8184247"/>
            <a:ext cx="8047241" cy="4035963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4751" y="1539776"/>
            <a:ext cx="5322114" cy="1261982"/>
          </a:xfrm>
        </p:spPr>
        <p:txBody>
          <a:bodyPr/>
          <a:lstStyle/>
          <a:p>
            <a:r>
              <a:rPr lang="ru-RU" sz="3600" dirty="0" smtClean="0"/>
              <a:t>Путь выполнения проекта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8947" y="1134913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214615"/>
              </p:ext>
            </p:extLst>
          </p:nvPr>
        </p:nvGraphicFramePr>
        <p:xfrm>
          <a:off x="1055915" y="3831771"/>
          <a:ext cx="5435404" cy="718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internika.org/sites/default/files/imagecache/work_n/image00398_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289" y="19843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nv.si/images/icons/icon_interne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3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" y="7897701"/>
            <a:ext cx="7079703" cy="3550710"/>
          </a:xfrm>
          <a:prstGeom prst="rect">
            <a:avLst/>
          </a:prstGeom>
          <a:effectLst>
            <a:softEdge rad="774700"/>
          </a:effectLst>
        </p:spPr>
      </p:pic>
      <p:sp>
        <p:nvSpPr>
          <p:cNvPr id="4" name="TextBox 3"/>
          <p:cNvSpPr txBox="1"/>
          <p:nvPr/>
        </p:nvSpPr>
        <p:spPr>
          <a:xfrm>
            <a:off x="1063690" y="223935"/>
            <a:ext cx="4644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Линейные алгоритмы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://mouo-kruf.ru/wp-content/uploads/2013/03/informati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94" y="808710"/>
            <a:ext cx="45053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75" y="5386133"/>
            <a:ext cx="6506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u="sng" dirty="0" smtClean="0">
                <a:solidFill>
                  <a:srgbClr val="7030A0"/>
                </a:solidFill>
              </a:rPr>
              <a:t>Цель </a:t>
            </a:r>
            <a:r>
              <a:rPr lang="uk-UA" sz="2400" b="1" u="sng" dirty="0" err="1" smtClean="0">
                <a:solidFill>
                  <a:srgbClr val="7030A0"/>
                </a:solidFill>
              </a:rPr>
              <a:t>работы</a:t>
            </a:r>
            <a:r>
              <a:rPr lang="uk-UA" sz="2400" b="1" dirty="0" smtClean="0">
                <a:solidFill>
                  <a:srgbClr val="7030A0"/>
                </a:solidFill>
              </a:rPr>
              <a:t>: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</a:rPr>
              <a:t>формирование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</a:rPr>
              <a:t>навыков</a:t>
            </a:r>
            <a:r>
              <a:rPr lang="uk-UA" sz="2400" b="1" dirty="0" smtClean="0">
                <a:solidFill>
                  <a:srgbClr val="7030A0"/>
                </a:solidFill>
              </a:rPr>
              <a:t> и </a:t>
            </a:r>
            <a:r>
              <a:rPr lang="uk-UA" sz="2400" b="1" dirty="0" err="1" smtClean="0">
                <a:solidFill>
                  <a:srgbClr val="7030A0"/>
                </a:solidFill>
              </a:rPr>
              <a:t>умений</a:t>
            </a:r>
            <a:r>
              <a:rPr lang="uk-UA" sz="2400" b="1" dirty="0" smtClean="0">
                <a:solidFill>
                  <a:srgbClr val="7030A0"/>
                </a:solidFill>
              </a:rPr>
              <a:t> по </a:t>
            </a:r>
            <a:r>
              <a:rPr lang="uk-UA" sz="2400" b="1" dirty="0" err="1" smtClean="0">
                <a:solidFill>
                  <a:srgbClr val="7030A0"/>
                </a:solidFill>
              </a:rPr>
              <a:t>составлению</a:t>
            </a:r>
            <a:r>
              <a:rPr lang="uk-UA" sz="2400" b="1" dirty="0" smtClean="0">
                <a:solidFill>
                  <a:srgbClr val="7030A0"/>
                </a:solidFill>
              </a:rPr>
              <a:t> линейны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</a:rPr>
              <a:t>алгоритмов</a:t>
            </a:r>
            <a:r>
              <a:rPr lang="uk-UA" sz="2400" b="1" dirty="0" smtClean="0">
                <a:solidFill>
                  <a:srgbClr val="7030A0"/>
                </a:solidFill>
              </a:rPr>
              <a:t>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яз</a:t>
            </a:r>
            <a:r>
              <a:rPr lang="ru-RU" sz="2400" b="1" dirty="0" err="1" smtClean="0">
                <a:solidFill>
                  <a:srgbClr val="7030A0"/>
                </a:solidFill>
              </a:rPr>
              <a:t>ыке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Visual Basic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формирование навыков по вводу, редактированию, тестированию на компьютере </a:t>
            </a:r>
            <a:r>
              <a:rPr lang="uk-UA" sz="2400" b="1" dirty="0" smtClean="0">
                <a:solidFill>
                  <a:srgbClr val="7030A0"/>
                </a:solidFill>
              </a:rPr>
              <a:t>линейны</a:t>
            </a:r>
            <a:r>
              <a:rPr lang="en-US" sz="2400" b="1" dirty="0" smtClean="0">
                <a:solidFill>
                  <a:srgbClr val="7030A0"/>
                </a:solidFill>
              </a:rPr>
              <a:t>x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</a:rPr>
              <a:t>алгоритмов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AutoShape 6" descr="data:image/jpeg;base64,/9j/4AAQSkZJRgABAQAAAQABAAD/2wCEAAkGBg0QDRAODBESDw8NEA8QDw8QDBAODw0QExAVFBQQFBIXHSYgFxkjGRUSIC8iJCcpLCwtFR4xNTAqNSYrLikBCQoKDgwOGg8PGiokHSUtKSw1KTUpNSktMywtMiwpKSwsNSwsKSopLSkpLCw1LCo1LSkpKSkvLCwpLCwvKSksKf/AABEIAOEA4QMBIgACEQEDEQH/xAAcAAEAAgIDAQAAAAAAAAAAAAAABgcBBQIECAP/xABIEAABAwIBCQMIBwMLBQAAAAABAAIDBBEFBgcSEyExQVFhInGRFDJidIGTs9EVNDVCUqHBgpKxCBYXIyRVY3Ky0vAlM2Rz4f/EABoBAQACAwEAAAAAAAAAAAAAAAADBAECBQb/xAAzEQACAQIDBgMHAwUAAAAAAAAAAQIDEQQSIRQjMTJBUSJhcQUTgZGhwdFCsfAkUmKC4f/aAAwDAQACEQMRAD8AvFERAEREAREQBERAEREAREQBERAEREAREQBERAEREAREQBERAEREAREQBERAEREAREQBERAEREAREQBERAEREAREQBERAEREAREQBERAEREAREQBERAEREAWuxvHqeji1lQ619jGDa+Q8mj/AIF9sVxKKmp5KiY2ZC0udzNtwHUmw9qoTHMp5auodPMdrtjGX7MTL7GD/m0qKpUyLzL+CwbxErvlRM8TziVcxIhIgZwDbF9urz+llp34pK43kmkcesrz+qjLKywR1f1VR1G+J3o4WENIokwxD03+8d81n6S9N3vHfNRU13VPLljOb7OSr6S9N3vHfNPpL03e8d81FPL08vTONnJX9Jem73jvmn0l6bveO+ainl6eXpnGzkr+kvTd7x3zT6S9N3vHfNRTy9PL0zjZyV/SXpu9475p9Jem73jvmop5enl6Zxs5K/pL03e8d81g4h6b/eO+ai3lyCu6pnGzkpbicrTdksgPSV4/gVtcNzg1kJAkcJ2cWyedbo8bfG6gba7qsvrLoqjXA1lhYT0krl+4DlHT1kenA7tNtpxu2PjPUcuoW0XnTCcopqadk8DrPYd33Xt4sdzBV+YFjEVXSx1MPmytvbixw2OYeoIIVulUz+pwcbg3h3dcrO+iIpjnhERAEREAREQBERAVhnxxox09PStNte90j+rYwLD95wP7Kp5tQrCz7vPltMOAgd/rVaArnV+dnsPZkUsNHzv+5sROs61dFsi5axRHQynb1qxrV1Nasa1BY7mtTWrp61NasCx3NamtXT1qa1BlO5rU1q6etTWoMp3NamtXT1qa1BlO5rVnWrpa1ZEqyLHd1qwZ11NYsGRBlPo6o2q1sxmNOd5VRuOwaM8Y5X7L/wCDPFVASrAzIOP0q8c6aT4kalo6TRR9oxUsPJF8oiLonjQiIgCIiAIiIAiIgKPz8fXqb/0O+Iq0CsvPx9epvV3fEVZhc+tzs9f7Of8ATx/nU5pdYutrkxgT62rZAwGxILyODb/ruUSi27IvVKsacHOXBH0wnJKuqgDBES125x2NI581uf5kUtPtxOuhiI3xRu1kvdotu78gsZdZSl0woaF7m0tKNTaJxa2ok3PcbecARojuvxUdqcBq4otdJC9kRt2y3YL7r8lNaMeCv5nOUqtVJ1KmS/CK4/Nk+yayYwPEddTUpmEkTWuEzwGF97i7Rc7BYbwN6jGU2QdZRdu2vpztbPH2m6PAkDd37l380VZq8WYOEsb2+0EO/QrrwZV1mGVtTTxkSU8dRMx1NLd0RAkcOz+A24j23Wzyyim0RQValXlCnK9knZu9++vR/QiaKwXYLhWLgvw1wo60i7qSSwbIeOhbY7vbt5hQvF8EqaSQx1UZjdwJHZd1a7cVDKDWvQ6FHFRqPK9Jdn9u50kWLpdaFm5lFi6XQXMosXS6C5m6LF0uguCp/mQ+1n+rSfEjVflT/Mf9rP8AVZPiRqWlzIoY97iXoX4iIuieOCIiAIiIAiIgCIiAo7Pz9fpvV3fEVZhWZn6+vU3q7viKsgVQq8zPWez3uI/zqcx0ViN/6PhGnur8RBbH+KGO3bk6WB0R1dfgofkpoHEKUSi7DMwEHrsH52W7zsawYvK15JYyKAQjgyIxA6I/aLz7SkfDFy68BX3teNJ8qWb17I2+afIsVMnlc7bxsNowdxI3u/RWJnPkggwSpBa0abWRRiw2vc8AW7hc/sr6ZvHU8WDwyh7GxiIOfIXBrW2HaLnHYLG91U+c/Lv6RqWxUxPklMTq9hGvkOwy25W2AcrnjZWG1CFjk04zxWKzvgn8kuCNdm7p5X4rTmIX1bi5/RpBH6rbZ0ckqqGvnqxGXU9Q7WabATqyWjSDxw23N921faM/Q+Eae6vxEFsf4oY7duTpYGw6uvwWnyXzi1lEBE/+1Uu408pJ0R/hv3s7to6KG0UskjoKVapUeIpWtwS7pf8AeBF2vIIIJBBBBBsQRuIKmmEZxNOMUuNR+W05sBKQDURdbnz/AG2PVbafJbCsXY6fBpBBUgaUlI8Bpvx7HL0m3CgGLYNU0khiqo3RuG647LurXbitbShquBOqlHFeCatJdHo16EsxXN8yWI1eCSirp+Md/wCti9Eg7b9DY96hMkbmuLXgtc02LXAgtPIg7l2cKxmppZRNSSOieOLTscPwuadjh0Km0eUWFYq0R4qxtHV2syrj2RPPDS/B7bjqEtGfDR/QzmrYfm8ce/6l+f3K+ul1Ispchayi7bhrqc7Wzx9ppadxNt3fu6qOXUbi1oy3TrQqxzQd0Zul1i6XWLElzN0usXS6WFwVYGY77Wf6rJ8SNV6SrBzHfa7/AFWT4kalpcyKGOe4l6F+oiK+eRCIiAIiIAiIgCIiAo3P19epvV3fEVZBWbn7+v03q7viKsQqVXmZ6rAPcR/nU+9LOY5GSDfG9jx+y4H9FPs8cAM9FVN3VFLo35mN9/4SBV2rmosBgxzCKJjZwJaIWkDSC9pLA0tcD5vmg3ttskFmTia4uapVYVXwV0/sU5rDo6Nzo3vo3Nr87KXZu8lH1VUJZWOEEHbJ0CdMjbsH3rdONlsK6pwbC5XQspZaqqiNnGdpgja7n2gXEdzQDwK6UOdnE45mvhEEcTd9O2Aat45OcbvPfpLKUYvVmtSpWxEGqcbJ9W9TS5W48+trZJnAsa3+rhiOwwxMuGsI4HeT1JWmVp6WC47/AOBiLuBItK70XbBJ3GzlCMpcja2geRUMJjv2Zmglh7/wnvWsoPm4k2HxMFalJZWun47mngqHxvbJE5zHsN2vY4tc08wRtCn+E5yYaiMUmPxCeM7BUtYNazkXtHnf5m2PQqu7pdaxk48CetQhWXiXx6k+x/NmdX5Xg8grKZ1yA1wc9vQHjbkbFQR7C0lrgWuabEEEEHkQtjgGU1ZQy6yjkLL202HtRSjk9h2Hv38iFO48VwbGgGVjW0FedjZQQIpXcAHn/S72Ere0ZcNGVfeVsPz+KPfqvXuRPJrLqsof6tpE1MfOppbujsd+gd7D3bOYKkT8n8KxYGTCnikrLFzqOSwDjx0Lbx1b7QFHMqMha2gcTKzTh4TMBLbekPu/w6qPskLSHNJa5pBBBIII3EEbisXcfDI293Trb2jKz7r7o7mK4NU0shiqo3RuG647Lhza7cQukrSyCxl+LiTDsVa2oa2PSjncLTNN7WLhv/zb9m8qCZWZOyYfWyUslyG9qN9v+5GfNd/EHqCsShpmXA3o4lym6VTmXyZqEWLpdaFy4KsHMb9rv9Vk+JGq9KsLMZ9rv9Vk+JGpKfMijjnuZehfyIivHkwiIgCIiAIiIAiIgKMz+fX6b1d3xFWIVm5/fr9N6u74irAFU6nMz0+Be5ic7rtYbilRTStmpZHQyN3PY6xtyPMdDsXUul1GXnZqzLGgyyw7E2CDHYxDPbRZXRCzb+mBtZ+begWmylzd1dINdBaqpXDSbNFZ3Z4Egbx1GzuUSut7kzlrW0DrQP04XG76eS7oX89n3T1FvapMyfMUnQlS1oP/AFfD4djR3U4yazo1ELBT4i3y6lI0bPIM0bfRefOHR3iFsTQYNjW2kIoMQdtMDyNCZ3onYH+yzuihOPZNVlDJoVUZbts142xv7nfpvSzjqh7yliN3VVpdn9ic4hkBQYhE6rwCZpI2vpndksPItO1h8RyVeYhh09PIYqiN0b272uFvaDxHULjh+JT08rZqaR0UjPNexxaR06jodisTD84NBiEYpcoImtcdjayNlgDze0bWHq3Z0CeGXkzXfYfh4o/VfkrS6Kb5TZr6iBnlFA4VlK4aTXRkPeG8xbY8d3goObg2OwjYRyK0cWuJapV4VVeLJhkvnJq6RogqB5XSbjDKbuY3/Deb27jcdy3tVkbhmKRuqMClEcwGlJRydktP+T7ve27VWV19aWrkikbLC90cjDdr2OLXNPMELZS6PVENTDK+em8svo/VFl5vMJqaAYjU1UboXU1PIWlw4sjc4Fp3Hbor65VOGMYHFiTAPK6EaNSANpaABJs5bnjoSuzlRlRUDJiMVhBqq8tiLtEMc+MHWPcQPRDGnq5RjNTlE2nrTSzbYK4atwd5ok3Nv33LfaFK7LwdDnxU5KWJ/Un80tGQm6XW7yzyedQV8tPt1d9OE/iidtb4bR3tK0d1XatodmE1OKkuDBVhZjPtd/qsnxI1XhKsLMX9rv8AVZPiRqSnzIq417mR6AREVw8sEREAREQBERAEREBRef36/S+ru+IqvCs/P99fpfV3fEVXhVKnMz0mCe5ic7pdYul1pYvXM3S6xdLpYXMg8lN8BzmSNj8lxaPy6lI0bvsZ429HHzx0dt6hQe6XWU2uBFUpQqq0kWHiWbymq4jV5PzNmYNr6ZzrSRH8Njtaeh9hUCqqWSJ5jmY6N7TZzXNLXD2L6YbilRTSialkdDI3c9jrG3I8COh2KfUuWmG4mwU+OxNhm3MrYm6Lb83AbWey7egW2kvIr3q0P8o/VfkiuTOWldh7r0z7xON308l3wyfs8D1FipwBgmOjs2oMRd90kWld6Ltgk7jZyjGU2berpW66nIq6Vw0myxWcdHgSBvHUfkohdZu46Mw4Uq+8pu0u6+5vcpcja2geRUMJjvZszQTG7vP3T3r7ZEZMurapoItDEdOVx2NAG2xP5nopjm0ylxCpPkla0VVCGuDpZ/PhaBuEh84cw7cOI3LUZbZW0cbJMOwNoZTOJFROwWE+3bHH/h33n727dvzlivERe+rTvR0v/cu35NRl9lK2trLQH+y0rdTTjdpNB7UtvSO3uDVG2PIILTYgggjYQRuIXG6XUb1dzoQgoRUFwRauVEQxbAYcSYL1NCC2cDeWDZJ4WDx0uqrurlzGUr3UtU2QXhleQAR2XdgNd7OHsVaZZ5PmgxGel+412lETxiftZ4DZ7Ct5q6UijhKijOVHs9Px8DSFWHmK+13+qyfEjVdlWHmK+13+qyfEjWIcyJcY9zI9AoiK2eZCIiAIiIAiIgCIiAorP99fpfV3fEVXBWj/ACgWkV1IeBgePB//ANCq0FVprU9DgnuonNFi6XUdi9cyixdLpYXMosXS6WFzKLF0ulhckGTGW9dh7rQP04Sbvp5LuhfzsPunqLe1TKmrMl8RlbPUjyCffJG/SEMh56bRon22Kq26XW6k0VquGhN3Wj7rQufKahwyohbT0mL01PTWAdAyWBokI4vdpXcOm7pxUT/mBh3970nv4f8AcoJdLrLlfiiKGFlBWjNr4Inf8wMO/vek9/D/ALl2qDIHCA8GfFaVzQdoFVE2/wCd1XV0ul12NnQqPT3jPSeG5U5P0FOI46ymDWAbI5RIT3NZcql85WVUOI4kaimaREyNkLHOGi6QNLiXlvC5cbdAO5RS6XSU3LQxQwkKMsybbBViZiftd/qsnxI1XJKsbMO0nFpDwFK+/tkj+SQ4mcW91I9AoiKyecCIiAIiIAiIgCIiAqvP3gbpKOGrYLmleQ/pHJYE/vBiolrl6/xXD4qiCSCYBzJWua4HcQRZeXMtMkZsNqnRPBMTiTDLwe3kT+IKKcep08FWssjNMCsr5By5aSisddTRzRcNJNJYsZzI5ouGkmklhmRzRcNJNJLDMjmi4aSaSWGZHNFw0k0ksMyOaLhpJpJYZkc1i646S4lyzYw5oy5yur+T/gjmx1Fa8WEpbFGebWXLiPabfsqqslcmJ8QqmwQghtwZJLdmNvE9/IL1JgOEw0lLFTQCzImho69T1UsI9TlY2tpkRsURFKcoIiIAiIgCIiAL5vJX0WCEBrqmR/BRPKjC21UTop2B7TzG0dQeCnbogV8X0LDvCA80Y3m7qInEwXezgDvHtUdlweqabOiePZdesJMDidvAXTlySp3b2jwWuRFqOKqR8zyqaKYb2O/dK4mnk/C790r1DJkHSn7o8F1n5uKU/dHgsZEb7ZPsjzNqn/hPgVjVu5HwK9JuzYUp4DwXzdmrpeQ8EyIbZPsjzfoO5HwKaLuR8CvRhzU03L8lj+iim5fkmRDbJ9kedNF3I+BTQdyPgV6L/oopuX5LkM1FNy/JMiG2T7I856t3I+BTVP8AwnwK9HtzV0vIeC+jc2FKOA8EyIbZPsjzcKeT8Lv3SuQo5juY790r0uzNxSD7o8F2Y8g6UfdHgEyIbZPsjzLFhFU42bE8/sqQYNm8qpnAzDVs4gecfkvQsWSVO3c0eC7keCRN3AJkRpLF1H5ENyTwNtJEI4GaI4m21x5k8VMaZz+K7TKJg3BfVsQC3KrdzDCV9FiyygCIiAIiIAiIgCIiAIiIAiIgCIiAIiIAiIgCIiAIiIAiIgCIiAIiIAiIgCIiAIiIAiIgCIiAIiIAiIgCIiAIiIAiIgCIiAIiIAiIg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go-dsa.ru/img/poprobovat-svoi-s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76866"/>
            <a:ext cx="1306144" cy="13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1.bp.blogspot.com/-eBgF2HeBuB0/UVQUcbhra8I/AAAAAAAAAAw/KQDVtNb9vh8/s1600/komp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900964"/>
            <a:ext cx="2898580" cy="28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1.bp.blogspot.com/-1xRd6KZz6b8/UEy5eXNnQkI/AAAAAAAAAAM/fw_-FH9hvMw/s1600/Informatik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22" y="9988998"/>
            <a:ext cx="2289175" cy="162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8947" y="1134913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" y="8416173"/>
            <a:ext cx="7079703" cy="3550710"/>
          </a:xfrm>
          <a:prstGeom prst="rect">
            <a:avLst/>
          </a:prstGeom>
          <a:effectLst>
            <a:softEdge rad="7747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396" y="1427808"/>
            <a:ext cx="4757754" cy="1261982"/>
          </a:xfrm>
        </p:spPr>
        <p:txBody>
          <a:bodyPr/>
          <a:lstStyle/>
          <a:p>
            <a:r>
              <a:rPr lang="uk-UA" sz="3600" dirty="0" smtClean="0"/>
              <a:t>Постановка </a:t>
            </a:r>
            <a:r>
              <a:rPr lang="uk-UA" sz="3600" dirty="0" err="1" smtClean="0"/>
              <a:t>задачи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271" y="3846747"/>
            <a:ext cx="5771174" cy="3412469"/>
          </a:xfrm>
        </p:spPr>
        <p:txBody>
          <a:bodyPr>
            <a:noAutofit/>
          </a:bodyPr>
          <a:lstStyle/>
          <a:p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/>
              <a:t>бочке количеством 4 000 литров </a:t>
            </a:r>
            <a:r>
              <a:rPr lang="ru-RU" sz="2800" dirty="0" smtClean="0"/>
              <a:t>на</a:t>
            </a:r>
            <a:r>
              <a:rPr lang="en-US" sz="2800" dirty="0" smtClean="0"/>
              <a:t>x</a:t>
            </a:r>
            <a:r>
              <a:rPr lang="ru-RU" sz="2800" dirty="0" err="1" smtClean="0"/>
              <a:t>одится</a:t>
            </a:r>
            <a:r>
              <a:rPr lang="ru-RU" sz="2800" dirty="0" smtClean="0"/>
              <a:t> </a:t>
            </a:r>
            <a:r>
              <a:rPr lang="ru-RU" sz="2800" dirty="0"/>
              <a:t>К литров бензина</a:t>
            </a:r>
            <a:br>
              <a:rPr lang="ru-RU" sz="2800" dirty="0"/>
            </a:br>
            <a:r>
              <a:rPr lang="ru-RU" sz="2800" dirty="0"/>
              <a:t>Одновременно включаются два насоса.</a:t>
            </a:r>
            <a:br>
              <a:rPr lang="ru-RU" sz="2800" dirty="0"/>
            </a:br>
            <a:r>
              <a:rPr lang="ru-RU" sz="2800" dirty="0"/>
              <a:t>П</a:t>
            </a:r>
            <a:r>
              <a:rPr lang="ru-RU" sz="2800" dirty="0" smtClean="0"/>
              <a:t>ервый </a:t>
            </a:r>
            <a:r>
              <a:rPr lang="ru-RU" sz="2800" dirty="0"/>
              <a:t>насос подает в бочку каждую минуту Р1 бензина а второй насос </a:t>
            </a:r>
            <a:r>
              <a:rPr lang="ru-RU" sz="2800" dirty="0" err="1" smtClean="0"/>
              <a:t>выкачует</a:t>
            </a:r>
            <a:r>
              <a:rPr lang="ru-RU" sz="2800" dirty="0" smtClean="0"/>
              <a:t> </a:t>
            </a:r>
            <a:r>
              <a:rPr lang="ru-RU" sz="2800" dirty="0"/>
              <a:t>Р2 литров бензина</a:t>
            </a:r>
            <a:br>
              <a:rPr lang="ru-RU" sz="2800" dirty="0"/>
            </a:br>
            <a:r>
              <a:rPr lang="ru-RU" sz="2800" dirty="0"/>
              <a:t>Р1&gt;Р2</a:t>
            </a:r>
            <a:br>
              <a:rPr lang="ru-RU" sz="2800" dirty="0"/>
            </a:br>
            <a:r>
              <a:rPr lang="ru-RU" sz="2800" dirty="0"/>
              <a:t>Вычислить через сколько минут бочка будет полная</a:t>
            </a:r>
          </a:p>
        </p:txBody>
      </p:sp>
      <p:pic>
        <p:nvPicPr>
          <p:cNvPr id="3074" name="Picture 2" descr="https://56.img.avito.st/1280x960/1007480556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0" y="8846392"/>
            <a:ext cx="4460810" cy="33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073" y="1148411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396" y="1427808"/>
            <a:ext cx="5322114" cy="1261982"/>
          </a:xfrm>
        </p:spPr>
        <p:txBody>
          <a:bodyPr/>
          <a:lstStyle/>
          <a:p>
            <a:r>
              <a:rPr lang="uk-UA" sz="3600" dirty="0" smtClean="0"/>
              <a:t>Модель </a:t>
            </a:r>
            <a:br>
              <a:rPr lang="uk-UA" sz="3600" dirty="0" smtClean="0"/>
            </a:br>
            <a:r>
              <a:rPr lang="uk-UA" sz="3600" dirty="0" err="1" smtClean="0"/>
              <a:t>решения</a:t>
            </a:r>
            <a:r>
              <a:rPr lang="uk-UA" sz="3600" dirty="0" smtClean="0"/>
              <a:t> </a:t>
            </a:r>
            <a:r>
              <a:rPr lang="uk-UA" sz="3600" dirty="0" err="1" smtClean="0"/>
              <a:t>задачи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8947" y="1134913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396" y="1427808"/>
            <a:ext cx="5322114" cy="1261982"/>
          </a:xfrm>
        </p:spPr>
        <p:txBody>
          <a:bodyPr/>
          <a:lstStyle/>
          <a:p>
            <a:r>
              <a:rPr lang="uk-UA" sz="3600" dirty="0" smtClean="0"/>
              <a:t>Блок-с</a:t>
            </a:r>
            <a:r>
              <a:rPr lang="en-US" sz="3600" dirty="0" smtClean="0"/>
              <a:t>x</a:t>
            </a:r>
            <a:r>
              <a:rPr lang="uk-UA" sz="3600" dirty="0" err="1" smtClean="0"/>
              <a:t>ема</a:t>
            </a:r>
            <a:r>
              <a:rPr lang="uk-UA" sz="3600" dirty="0" smtClean="0"/>
              <a:t> </a:t>
            </a:r>
            <a:br>
              <a:rPr lang="uk-UA" sz="3600" dirty="0" smtClean="0"/>
            </a:br>
            <a:r>
              <a:rPr lang="uk-UA" sz="3600" dirty="0" err="1" smtClean="0"/>
              <a:t>решения</a:t>
            </a:r>
            <a:r>
              <a:rPr lang="uk-UA" sz="3600" dirty="0" smtClean="0"/>
              <a:t> </a:t>
            </a:r>
            <a:r>
              <a:rPr lang="uk-UA" sz="3600" dirty="0" err="1" smtClean="0"/>
              <a:t>задачи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8947" y="1134913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9396" y="1427808"/>
            <a:ext cx="5322114" cy="1261982"/>
          </a:xfrm>
        </p:spPr>
        <p:txBody>
          <a:bodyPr/>
          <a:lstStyle/>
          <a:p>
            <a:r>
              <a:rPr lang="uk-UA" sz="3600" dirty="0" err="1" smtClean="0"/>
              <a:t>Программа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err="1" smtClean="0"/>
              <a:t>решения</a:t>
            </a:r>
            <a:r>
              <a:rPr lang="uk-UA" sz="3600" dirty="0" smtClean="0"/>
              <a:t> </a:t>
            </a:r>
            <a:r>
              <a:rPr lang="uk-UA" sz="3600" dirty="0" err="1" smtClean="0"/>
              <a:t>задачи</a:t>
            </a:r>
            <a:r>
              <a:rPr lang="uk-UA" sz="3600" dirty="0" smtClean="0"/>
              <a:t> на</a:t>
            </a:r>
            <a:r>
              <a:rPr lang="en-US" sz="3600" dirty="0" smtClean="0"/>
              <a:t> Visual Basic</a:t>
            </a:r>
            <a:r>
              <a:rPr lang="uk-UA" sz="3600" dirty="0" smtClean="0"/>
              <a:t>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8947" y="1134913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8947" y="3746888"/>
            <a:ext cx="6579053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</a:rPr>
              <a:t>Private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Sub</a:t>
            </a:r>
            <a:r>
              <a:rPr lang="ru-RU" sz="1400" dirty="0"/>
              <a:t> </a:t>
            </a:r>
            <a:r>
              <a:rPr lang="ru-RU" sz="1400" dirty="0" err="1" smtClean="0"/>
              <a:t>Form_Load</a:t>
            </a:r>
            <a:r>
              <a:rPr lang="ru-RU" sz="1400" dirty="0"/>
              <a:t>()</a:t>
            </a:r>
          </a:p>
          <a:p>
            <a:r>
              <a:rPr lang="ru-RU" sz="1400" dirty="0" err="1">
                <a:solidFill>
                  <a:srgbClr val="002060"/>
                </a:solidFill>
              </a:rPr>
              <a:t>Dim</a:t>
            </a:r>
            <a:r>
              <a:rPr lang="ru-RU" sz="1400" dirty="0"/>
              <a:t> k </a:t>
            </a:r>
            <a:r>
              <a:rPr lang="ru-RU" sz="1400" dirty="0" err="1">
                <a:solidFill>
                  <a:srgbClr val="002060"/>
                </a:solidFill>
              </a:rPr>
              <a:t>As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Integer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err="1" smtClean="0">
                <a:solidFill>
                  <a:srgbClr val="002060"/>
                </a:solidFill>
              </a:rPr>
              <a:t>Dim</a:t>
            </a:r>
            <a:r>
              <a:rPr lang="ru-RU" sz="1400" dirty="0" smtClean="0"/>
              <a:t> </a:t>
            </a:r>
            <a:r>
              <a:rPr lang="ru-RU" sz="1400" dirty="0"/>
              <a:t>P1 </a:t>
            </a:r>
            <a:r>
              <a:rPr lang="ru-RU" sz="1400" dirty="0" err="1">
                <a:solidFill>
                  <a:srgbClr val="002060"/>
                </a:solidFill>
              </a:rPr>
              <a:t>As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Integer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err="1" smtClean="0">
                <a:solidFill>
                  <a:srgbClr val="002060"/>
                </a:solidFill>
              </a:rPr>
              <a:t>Dim</a:t>
            </a:r>
            <a:r>
              <a:rPr lang="ru-RU" sz="1400" dirty="0" smtClean="0"/>
              <a:t> </a:t>
            </a:r>
            <a:r>
              <a:rPr lang="ru-RU" sz="1400" dirty="0"/>
              <a:t>P2 </a:t>
            </a:r>
            <a:r>
              <a:rPr lang="ru-RU" sz="1400" dirty="0" err="1">
                <a:solidFill>
                  <a:srgbClr val="002060"/>
                </a:solidFill>
              </a:rPr>
              <a:t>As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Integer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 err="1" smtClean="0">
                <a:solidFill>
                  <a:srgbClr val="002060"/>
                </a:solidFill>
              </a:rPr>
              <a:t>Dim</a:t>
            </a:r>
            <a:r>
              <a:rPr lang="ru-RU" sz="1400" dirty="0" smtClean="0"/>
              <a:t> </a:t>
            </a:r>
            <a:r>
              <a:rPr lang="ru-RU" sz="1400" dirty="0"/>
              <a:t>t </a:t>
            </a:r>
            <a:r>
              <a:rPr lang="ru-RU" sz="1400" dirty="0" err="1">
                <a:solidFill>
                  <a:srgbClr val="002060"/>
                </a:solidFill>
              </a:rPr>
              <a:t>As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Integer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err="1" smtClean="0">
                <a:solidFill>
                  <a:srgbClr val="002060"/>
                </a:solidFill>
              </a:rPr>
              <a:t>Dim</a:t>
            </a:r>
            <a:r>
              <a:rPr lang="ru-RU" sz="1400" dirty="0" smtClean="0"/>
              <a:t> </a:t>
            </a:r>
            <a:r>
              <a:rPr lang="ru-RU" sz="1400" dirty="0"/>
              <a:t>z </a:t>
            </a:r>
            <a:r>
              <a:rPr lang="ru-RU" sz="1400" dirty="0" err="1">
                <a:solidFill>
                  <a:srgbClr val="002060"/>
                </a:solidFill>
              </a:rPr>
              <a:t>As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Integer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err="1" smtClean="0">
                <a:solidFill>
                  <a:srgbClr val="002060"/>
                </a:solidFill>
              </a:rPr>
              <a:t>Const</a:t>
            </a:r>
            <a:r>
              <a:rPr lang="ru-RU" sz="1400" dirty="0" smtClean="0"/>
              <a:t> </a:t>
            </a:r>
            <a:r>
              <a:rPr lang="ru-RU" sz="1400" dirty="0"/>
              <a:t>S = </a:t>
            </a:r>
            <a:r>
              <a:rPr lang="ru-RU" sz="1400" dirty="0" smtClean="0"/>
              <a:t>4000</a:t>
            </a:r>
          </a:p>
          <a:p>
            <a:endParaRPr lang="ru-RU" sz="1400" dirty="0"/>
          </a:p>
          <a:p>
            <a:r>
              <a:rPr lang="ru-RU" sz="1400" dirty="0">
                <a:solidFill>
                  <a:srgbClr val="002060"/>
                </a:solidFill>
              </a:rPr>
              <a:t>1</a:t>
            </a:r>
            <a:r>
              <a:rPr lang="ru-RU" sz="1400" dirty="0"/>
              <a:t>: k = </a:t>
            </a:r>
            <a:r>
              <a:rPr lang="ru-RU" sz="1400" dirty="0" err="1"/>
              <a:t>InputBox</a:t>
            </a:r>
            <a:r>
              <a:rPr lang="ru-RU" sz="1400" dirty="0"/>
              <a:t>("Введите кол-во литров бензина, находящееся в бочке", , 3000) </a:t>
            </a:r>
            <a:endParaRPr lang="ru-RU" sz="1400" dirty="0" smtClean="0"/>
          </a:p>
          <a:p>
            <a:r>
              <a:rPr lang="ru-RU" sz="1400" dirty="0" err="1" smtClean="0">
                <a:solidFill>
                  <a:srgbClr val="002060"/>
                </a:solidFill>
              </a:rPr>
              <a:t>If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/>
              <a:t>k &gt;= S </a:t>
            </a:r>
            <a:r>
              <a:rPr lang="ru-RU" sz="1400" dirty="0" err="1">
                <a:solidFill>
                  <a:srgbClr val="002060"/>
                </a:solidFill>
              </a:rPr>
              <a:t>Then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GoTo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/>
              <a:t>1</a:t>
            </a:r>
            <a:endParaRPr lang="ru-RU" sz="1400" dirty="0"/>
          </a:p>
          <a:p>
            <a:r>
              <a:rPr lang="ru-RU" sz="1400" dirty="0"/>
              <a:t>P1 = </a:t>
            </a:r>
            <a:r>
              <a:rPr lang="ru-RU" sz="1400" dirty="0" err="1"/>
              <a:t>InputBox</a:t>
            </a:r>
            <a:r>
              <a:rPr lang="ru-RU" sz="1400" dirty="0"/>
              <a:t>("Введите кол-во подаваемых литров бензина в час первым насосом ", , 120) </a:t>
            </a:r>
            <a:endParaRPr lang="ru-RU" sz="1400" dirty="0" smtClean="0"/>
          </a:p>
          <a:p>
            <a:r>
              <a:rPr lang="ru-RU" sz="1400" dirty="0" smtClean="0"/>
              <a:t>P2 </a:t>
            </a:r>
            <a:r>
              <a:rPr lang="ru-RU" sz="1400" dirty="0"/>
              <a:t>= </a:t>
            </a:r>
            <a:r>
              <a:rPr lang="ru-RU" sz="1400" dirty="0" err="1"/>
              <a:t>InputBox</a:t>
            </a:r>
            <a:r>
              <a:rPr lang="ru-RU" sz="1400" dirty="0"/>
              <a:t>("Введите кол-во выкачиваемых литров бензина в час вторым насосом", , 80</a:t>
            </a:r>
            <a:r>
              <a:rPr lang="ru-RU" sz="1400" dirty="0" smtClean="0"/>
              <a:t>)</a:t>
            </a:r>
          </a:p>
          <a:p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 err="1">
                <a:solidFill>
                  <a:srgbClr val="002060"/>
                </a:solidFill>
              </a:rPr>
              <a:t>If</a:t>
            </a:r>
            <a:r>
              <a:rPr lang="ru-RU" sz="1400" dirty="0"/>
              <a:t> P1 &gt; P2 </a:t>
            </a:r>
            <a:r>
              <a:rPr lang="ru-RU" sz="1400" dirty="0" err="1">
                <a:solidFill>
                  <a:srgbClr val="002060"/>
                </a:solidFill>
              </a:rPr>
              <a:t>Then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/>
              <a:t>z = k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 </a:t>
            </a:r>
            <a:r>
              <a:rPr lang="ru-RU" sz="1400" dirty="0" err="1" smtClean="0">
                <a:solidFill>
                  <a:srgbClr val="002060"/>
                </a:solidFill>
              </a:rPr>
              <a:t>Do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 smtClean="0"/>
              <a:t>z </a:t>
            </a:r>
            <a:r>
              <a:rPr lang="ru-RU" sz="1400" dirty="0"/>
              <a:t>= z + P1 - P2 </a:t>
            </a:r>
            <a:endParaRPr lang="ru-RU" sz="1400" dirty="0" smtClean="0"/>
          </a:p>
          <a:p>
            <a:r>
              <a:rPr lang="ru-RU" sz="1400" dirty="0" smtClean="0"/>
              <a:t>t </a:t>
            </a:r>
            <a:r>
              <a:rPr lang="ru-RU" sz="1400" dirty="0"/>
              <a:t>= t + 1 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002060"/>
                </a:solidFill>
              </a:rPr>
              <a:t>    </a:t>
            </a:r>
            <a:r>
              <a:rPr lang="ru-RU" sz="1400" dirty="0" err="1" smtClean="0">
                <a:solidFill>
                  <a:srgbClr val="002060"/>
                </a:solidFill>
              </a:rPr>
              <a:t>Loop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Until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/>
              <a:t>z + (P1 - P2) &gt; </a:t>
            </a:r>
            <a:r>
              <a:rPr lang="ru-RU" sz="1400" dirty="0" smtClean="0"/>
              <a:t>S</a:t>
            </a:r>
          </a:p>
          <a:p>
            <a:endParaRPr lang="ru-RU" sz="1400" dirty="0"/>
          </a:p>
          <a:p>
            <a:r>
              <a:rPr lang="ru-RU" sz="1400" dirty="0" err="1" smtClean="0"/>
              <a:t>MsgBox</a:t>
            </a:r>
            <a:r>
              <a:rPr lang="ru-RU" sz="1400" dirty="0" smtClean="0"/>
              <a:t> ("</a:t>
            </a:r>
            <a:r>
              <a:rPr lang="ru-RU" sz="1400" dirty="0"/>
              <a:t>В бочке было: " &amp; k &amp; " литров бензина, при условии, что первый насос </a:t>
            </a:r>
            <a:r>
              <a:rPr lang="ru-RU" sz="1400" dirty="0" smtClean="0"/>
              <a:t>подает </a:t>
            </a:r>
            <a:r>
              <a:rPr lang="ru-RU" sz="1400" dirty="0"/>
              <a:t>в бочку " &amp; P1 &amp; " литров бензина в час, а второй выкачивает " </a:t>
            </a:r>
            <a:r>
              <a:rPr lang="ru-RU" sz="1400" dirty="0" smtClean="0"/>
              <a:t>_&amp; </a:t>
            </a:r>
            <a:r>
              <a:rPr lang="ru-RU" sz="1400" dirty="0"/>
              <a:t>P2 &amp; " литров бензина в час, то время затраченное на заполнение бочки составит: " &amp; t &amp; " часов")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  </a:t>
            </a:r>
            <a:r>
              <a:rPr lang="ru-RU" sz="1400" dirty="0" err="1" smtClean="0">
                <a:solidFill>
                  <a:srgbClr val="002060"/>
                </a:solidFill>
              </a:rPr>
              <a:t>End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 err="1" smtClean="0">
                <a:solidFill>
                  <a:srgbClr val="002060"/>
                </a:solidFill>
              </a:rPr>
              <a:t>Else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err="1"/>
              <a:t>MsgBox</a:t>
            </a:r>
            <a:r>
              <a:rPr lang="ru-RU" sz="1400" dirty="0"/>
              <a:t> </a:t>
            </a:r>
            <a:r>
              <a:rPr lang="ru-RU" sz="1400" dirty="0" smtClean="0"/>
              <a:t>("При таких условиях бочка никогда не наполнится!) </a:t>
            </a:r>
          </a:p>
          <a:p>
            <a:r>
              <a:rPr lang="ru-RU" sz="1400" dirty="0" err="1" smtClean="0">
                <a:solidFill>
                  <a:srgbClr val="002060"/>
                </a:solidFill>
              </a:rPr>
              <a:t>End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400" dirty="0" err="1" smtClean="0">
                <a:solidFill>
                  <a:srgbClr val="002060"/>
                </a:solidFill>
              </a:rPr>
              <a:t>End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If</a:t>
            </a:r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err="1">
                <a:solidFill>
                  <a:srgbClr val="002060"/>
                </a:solidFill>
              </a:rPr>
              <a:t>End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err="1">
                <a:solidFill>
                  <a:srgbClr val="002060"/>
                </a:solidFill>
              </a:rPr>
              <a:t>Sub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6.s.qip.ru/J9hCkIh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48062" y="3023807"/>
            <a:ext cx="12211771" cy="61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6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4751" y="1539776"/>
            <a:ext cx="5322114" cy="1261982"/>
          </a:xfrm>
        </p:spPr>
        <p:txBody>
          <a:bodyPr/>
          <a:lstStyle/>
          <a:p>
            <a:r>
              <a:rPr lang="uk-UA" sz="3600" dirty="0" err="1" smtClean="0"/>
              <a:t>Комеральная</a:t>
            </a:r>
            <a:r>
              <a:rPr lang="uk-UA" sz="3600" dirty="0" smtClean="0"/>
              <a:t> </a:t>
            </a:r>
            <a:r>
              <a:rPr lang="uk-UA" sz="3600" dirty="0" err="1" smtClean="0"/>
              <a:t>отладка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8947" y="1134913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04" y="7473047"/>
            <a:ext cx="8047241" cy="4035963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3076" name="Picture 4" descr="http://bukvi.ru/wp-content/uploads/2014/05/052914_105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939" y="7733100"/>
            <a:ext cx="6300108" cy="5347608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4751" y="1539776"/>
            <a:ext cx="5322114" cy="1261982"/>
          </a:xfrm>
        </p:spPr>
        <p:txBody>
          <a:bodyPr/>
          <a:lstStyle/>
          <a:p>
            <a:r>
              <a:rPr lang="uk-UA" sz="3600" dirty="0" smtClean="0"/>
              <a:t>Результат</a:t>
            </a:r>
            <a:r>
              <a:rPr lang="ru-RU" sz="3600" dirty="0" smtClean="0"/>
              <a:t>ы решения, полученные на компьютере.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8947" y="11349134"/>
            <a:ext cx="62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Г.Днепропетровск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br>
              <a:rPr lang="uk-UA" sz="2000" b="1" dirty="0" smtClean="0">
                <a:solidFill>
                  <a:srgbClr val="7030A0"/>
                </a:solidFill>
              </a:rPr>
            </a:br>
            <a:r>
              <a:rPr lang="uk-UA" sz="2000" b="1" dirty="0" smtClean="0">
                <a:solidFill>
                  <a:srgbClr val="7030A0"/>
                </a:solidFill>
              </a:rPr>
              <a:t>2015г.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947" y="5140860"/>
            <a:ext cx="65790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При </a:t>
            </a:r>
            <a:r>
              <a:rPr lang="ru-RU" sz="2000" dirty="0" smtClean="0"/>
              <a:t>k=3000 литров (переменной </a:t>
            </a:r>
            <a:r>
              <a:rPr lang="ru-RU" sz="2000" dirty="0"/>
              <a:t>для хранения кол-ва литров бензина в бочке</a:t>
            </a:r>
            <a:r>
              <a:rPr lang="uk-UA" sz="2000" dirty="0" smtClean="0"/>
              <a:t> )</a:t>
            </a:r>
            <a:br>
              <a:rPr lang="uk-UA" sz="2000" dirty="0" smtClean="0"/>
            </a:br>
            <a:r>
              <a:rPr lang="ru-RU" sz="2000" dirty="0" smtClean="0"/>
              <a:t>P1=120 литров (переменной </a:t>
            </a:r>
            <a:r>
              <a:rPr lang="ru-RU" sz="2000" dirty="0"/>
              <a:t>для хранения кол-ва литров закачиваемых первым </a:t>
            </a:r>
            <a:r>
              <a:rPr lang="ru-RU" sz="2000" dirty="0" smtClean="0"/>
              <a:t>насосом и P2=80 литров (переменной </a:t>
            </a:r>
            <a:r>
              <a:rPr lang="ru-RU" sz="2000" dirty="0"/>
              <a:t>для хранения кол-ва литров выкачиваемых вторым </a:t>
            </a:r>
            <a:r>
              <a:rPr lang="ru-RU" sz="2000" dirty="0" smtClean="0"/>
              <a:t>насосом) и условии, что Р1</a:t>
            </a:r>
            <a:r>
              <a:rPr lang="en-US" sz="2000" dirty="0" smtClean="0"/>
              <a:t>&gt;</a:t>
            </a:r>
            <a:r>
              <a:rPr lang="uk-UA" sz="2000" dirty="0" smtClean="0"/>
              <a:t>Р2 </a:t>
            </a:r>
            <a:r>
              <a:rPr lang="uk-UA" sz="2000" dirty="0" err="1" smtClean="0"/>
              <a:t>получаем</a:t>
            </a:r>
            <a:r>
              <a:rPr lang="uk-UA" sz="2000" dirty="0" smtClean="0"/>
              <a:t> </a:t>
            </a:r>
            <a:r>
              <a:rPr lang="uk-UA" sz="2000" dirty="0" err="1" smtClean="0"/>
              <a:t>ответ</a:t>
            </a:r>
            <a:r>
              <a:rPr lang="uk-UA" sz="2000" dirty="0" smtClean="0"/>
              <a:t>: 25 </a:t>
            </a:r>
            <a:r>
              <a:rPr lang="uk-UA" sz="2000" dirty="0" err="1" smtClean="0"/>
              <a:t>часов</a:t>
            </a:r>
            <a:r>
              <a:rPr lang="uk-UA" sz="2000" dirty="0" smtClean="0"/>
              <a:t>.</a:t>
            </a:r>
            <a:r>
              <a:rPr lang="uk-UA" sz="1400" dirty="0" smtClean="0">
                <a:solidFill>
                  <a:srgbClr val="002060"/>
                </a:solidFill>
              </a:rPr>
              <a:t/>
            </a:r>
            <a:br>
              <a:rPr lang="uk-UA" sz="1400" dirty="0" smtClean="0">
                <a:solidFill>
                  <a:srgbClr val="002060"/>
                </a:solidFill>
              </a:rPr>
            </a:br>
            <a:r>
              <a:rPr lang="uk-UA" sz="1400" dirty="0" smtClean="0">
                <a:solidFill>
                  <a:srgbClr val="002060"/>
                </a:solidFill>
              </a:rPr>
              <a:t> </a:t>
            </a:r>
            <a:endParaRPr lang="ru-RU" sz="1400" dirty="0"/>
          </a:p>
        </p:txBody>
      </p:sp>
      <p:pic>
        <p:nvPicPr>
          <p:cNvPr id="3074" name="Picture 2" descr="http://www.phidgets.com/wiki/images/5/51/Icon-Visual_Bas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99" y="1996022"/>
            <a:ext cx="1885820" cy="188582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132</TotalTime>
  <Words>317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 (конференц-зал)</vt:lpstr>
      <vt:lpstr>Презентация PowerPoint</vt:lpstr>
      <vt:lpstr>Презентация PowerPoint</vt:lpstr>
      <vt:lpstr>Постановка задачи</vt:lpstr>
      <vt:lpstr>Модель  решения задачи</vt:lpstr>
      <vt:lpstr>Блок-сxема  решения задачи</vt:lpstr>
      <vt:lpstr>Программа решения задачи на Visual Basic </vt:lpstr>
      <vt:lpstr>Презентация PowerPoint</vt:lpstr>
      <vt:lpstr>Комеральная отладка</vt:lpstr>
      <vt:lpstr>Результаты решения, полученные на компьютере.</vt:lpstr>
      <vt:lpstr>Путь выполнения проекта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paca packa</dc:creator>
  <cp:lastModifiedBy>paca packa</cp:lastModifiedBy>
  <cp:revision>14</cp:revision>
  <dcterms:created xsi:type="dcterms:W3CDTF">2015-01-12T19:33:17Z</dcterms:created>
  <dcterms:modified xsi:type="dcterms:W3CDTF">2015-01-13T21:29:44Z</dcterms:modified>
</cp:coreProperties>
</file>