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8BBB-6ADB-4B50-832E-CF604EF66DF8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6188-E8EA-4F5F-BBF5-8BF811A94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FA76-6679-4134-B957-91A55957C652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4822-7941-4DAA-BF2C-26F253A1C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CCAF-11EC-4DFA-BDCC-10F2CC8E356C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B7A1-349A-4A74-96D4-7FEFB2388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0A61-5078-4CF6-B3D9-B9AA10904D08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D0AB-A060-4075-9732-4A965751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22B1-6F88-43B8-A9DC-F0BBC2640789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8739-190D-47F2-B82C-1DF89131C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7D7E-7A50-4364-A97E-B16E944F2BDE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3A1B-9DBD-48D1-8AFE-FCCB82820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3B95-9E85-48E5-B542-A3666D681456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B90E9-3E87-4420-839B-D110B9C14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7752-4914-4F55-82D5-BBAB4BA37494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22D0-146F-48E7-BE49-F4EC2257C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D18A-C8B5-483B-988D-B4A65A75451D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4293-5C93-46FC-B150-34AA039C3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F245-5901-4E83-B389-53A2295E5050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578B-7B9A-4427-A106-9D82B7D5D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BA69-E595-4BCB-B1B0-E97EACF7B185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AECC-DEC8-43A8-B61D-8944ECD47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37CA-63A6-484B-9904-1E516BF78372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9C9D-8861-4921-B807-5E37D89D1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C7C2-9536-4155-8ED6-1561AC62F37E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3001-8ED3-46C3-B7CB-5A260702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34FA4-B016-4D3F-B8D5-27A4327FF554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F114B-EB80-40A7-858F-76A9671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281D-1431-4F70-B532-F1DC0E3DE392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4A928-DF53-49D8-9B92-C702619D1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BFCE-A9DB-4039-BFA4-9E31459B5EE5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50AB-6F36-4275-BB02-32EA26EAE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4D7F-7E5C-4235-8F7A-09C03106E79F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355-4827-44D6-B0BB-280CC54B4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041DA3-B611-42CC-AA1B-5F10D51C6FD1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32AB22-F2CA-4A36-9D3E-B576E7D27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66" r:id="rId12"/>
    <p:sldLayoutId id="2147483654" r:id="rId13"/>
    <p:sldLayoutId id="2147483667" r:id="rId14"/>
    <p:sldLayoutId id="2147483668" r:id="rId15"/>
    <p:sldLayoutId id="2147483653" r:id="rId16"/>
    <p:sldLayoutId id="2147483652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2106613"/>
          </a:xfrm>
        </p:spPr>
        <p:txBody>
          <a:bodyPr/>
          <a:lstStyle/>
          <a:p>
            <a:pPr algn="ctr"/>
            <a:r>
              <a:rPr lang="uk-UA" sz="6000" smtClean="0"/>
              <a:t>Вибір мобільної  операційної системи</a:t>
            </a:r>
            <a:endParaRPr lang="ru-RU" sz="60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dirty="0" err="1" smtClean="0"/>
              <a:t>Мірзоян</a:t>
            </a:r>
            <a:r>
              <a:rPr lang="uk-UA" dirty="0" smtClean="0"/>
              <a:t> Роман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dirty="0" smtClean="0"/>
              <a:t>202 </a:t>
            </a:r>
            <a:r>
              <a:rPr lang="uk-UA" dirty="0" err="1" smtClean="0"/>
              <a:t>н.в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646113" y="2886075"/>
            <a:ext cx="9404350" cy="1401763"/>
          </a:xfrm>
        </p:spPr>
        <p:txBody>
          <a:bodyPr/>
          <a:lstStyle/>
          <a:p>
            <a:pPr algn="ctr"/>
            <a:r>
              <a:rPr lang="uk-UA" smtClean="0"/>
              <a:t>Дякую за увагу</a:t>
            </a:r>
            <a:endParaRPr lang="ru-RU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Вибір мобільної операційної системи базується на таких факторах:</a:t>
            </a:r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103313" y="2897188"/>
            <a:ext cx="8947150" cy="3438525"/>
          </a:xfrm>
        </p:spPr>
        <p:txBody>
          <a:bodyPr/>
          <a:lstStyle/>
          <a:p>
            <a:r>
              <a:rPr lang="uk-UA" sz="3600" smtClean="0"/>
              <a:t>Зручність</a:t>
            </a:r>
          </a:p>
          <a:p>
            <a:r>
              <a:rPr lang="uk-UA" sz="3600" smtClean="0"/>
              <a:t>Функціонал</a:t>
            </a:r>
          </a:p>
          <a:p>
            <a:r>
              <a:rPr lang="uk-UA" sz="3600" smtClean="0"/>
              <a:t>Тривалість роботи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Найпопулярніші види мобільних операційних систем:</a:t>
            </a:r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iOS</a:t>
            </a:r>
          </a:p>
          <a:p>
            <a:r>
              <a:rPr lang="en-US" sz="3200" smtClean="0"/>
              <a:t>Android OS</a:t>
            </a:r>
          </a:p>
          <a:p>
            <a:r>
              <a:rPr lang="en-US" sz="3200" smtClean="0"/>
              <a:t>Windows Phone OS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smtClean="0"/>
              <a:t>iOS</a:t>
            </a:r>
            <a:endParaRPr lang="ru-RU" sz="800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01645" y="1698702"/>
            <a:ext cx="7493654" cy="4897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iOS</a:t>
            </a:r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sz="3200" smtClean="0"/>
              <a:t>iOS </a:t>
            </a:r>
            <a:r>
              <a:rPr lang="uk-UA" sz="3200" smtClean="0"/>
              <a:t>вважається найзручнішою мобільною операційною системою в світі. Вона встановлюється та використовується тільки на телефонах, які випускає компанія </a:t>
            </a:r>
            <a:r>
              <a:rPr lang="en-US" sz="3200" smtClean="0"/>
              <a:t>Apple.</a:t>
            </a:r>
            <a:r>
              <a:rPr lang="uk-UA" sz="3200" smtClean="0"/>
              <a:t> На даний момент остання версія цієї системи є </a:t>
            </a:r>
            <a:r>
              <a:rPr lang="en-US" sz="3200" smtClean="0"/>
              <a:t>iOS 7.1.1</a:t>
            </a:r>
            <a:r>
              <a:rPr lang="uk-UA" sz="3200" smtClean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smtClean="0"/>
              <a:t>Android</a:t>
            </a:r>
            <a:endParaRPr lang="ru-RU" sz="8000" smtClean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3650" y="1793875"/>
            <a:ext cx="5629275" cy="5064125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Android OS</a:t>
            </a:r>
            <a:endParaRPr lang="ru-RU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sz="3200" smtClean="0"/>
              <a:t>Android </a:t>
            </a:r>
            <a:r>
              <a:rPr lang="uk-UA" sz="3200" smtClean="0"/>
              <a:t>вважається найпопулярнішою і найрозповсюдженішою системою серед всіх. Цю систему встановлюють на телефонах таких компаній</a:t>
            </a:r>
            <a:r>
              <a:rPr lang="uk-UA" sz="3200" smtClean="0">
                <a:latin typeface="Arial" charset="0"/>
              </a:rPr>
              <a:t>,</a:t>
            </a:r>
            <a:r>
              <a:rPr lang="uk-UA" sz="3200" smtClean="0"/>
              <a:t> як: </a:t>
            </a:r>
            <a:r>
              <a:rPr lang="en-US" sz="3200" smtClean="0"/>
              <a:t>HTC, Samsung, Google, Lenovo</a:t>
            </a:r>
            <a:r>
              <a:rPr lang="uk-UA" sz="3200" smtClean="0"/>
              <a:t>, а також на багатьох телефонах китайських виробників. Остання версія цієї системи є </a:t>
            </a:r>
            <a:r>
              <a:rPr lang="en-US" sz="3200" smtClean="0"/>
              <a:t>Android 4.4.1</a:t>
            </a:r>
            <a:r>
              <a:rPr lang="uk-UA" sz="3200" smtClean="0"/>
              <a:t>.</a:t>
            </a:r>
            <a:endParaRPr lang="ru-RU" sz="32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smtClean="0"/>
              <a:t>Windows Phone</a:t>
            </a:r>
            <a:endParaRPr lang="ru-RU" sz="8000" smtClean="0"/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46275" y="1651000"/>
            <a:ext cx="6804025" cy="509905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Windows Phone</a:t>
            </a:r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sz="3200" smtClean="0"/>
              <a:t>Windows Phone </a:t>
            </a:r>
            <a:r>
              <a:rPr lang="uk-UA" sz="3200" smtClean="0"/>
              <a:t>вважається не дуже популярною операційною системою. Її встановлюють тільки на телефонах компанії </a:t>
            </a:r>
            <a:r>
              <a:rPr lang="en-US" sz="3200" smtClean="0"/>
              <a:t>Nokia</a:t>
            </a:r>
            <a:r>
              <a:rPr lang="uk-UA" sz="3200" smtClean="0"/>
              <a:t> та, в минулому, на телефонах компанії </a:t>
            </a:r>
            <a:r>
              <a:rPr lang="en-US" sz="3200" smtClean="0"/>
              <a:t>HTC</a:t>
            </a:r>
            <a:r>
              <a:rPr lang="uk-UA" sz="3200" smtClean="0"/>
              <a:t>. Творцем цієї системи є корпорація </a:t>
            </a:r>
            <a:r>
              <a:rPr lang="en-US" sz="3200" smtClean="0"/>
              <a:t>Microsoft Windows</a:t>
            </a:r>
            <a:r>
              <a:rPr lang="uk-UA" sz="3200" smtClean="0"/>
              <a:t>. Остання версія цієї системи є </a:t>
            </a:r>
            <a:r>
              <a:rPr lang="en-US" sz="3200" smtClean="0"/>
              <a:t>Windows Phone 8.1</a:t>
            </a:r>
            <a:r>
              <a:rPr lang="uk-UA" sz="3200" smtClean="0"/>
              <a:t>.</a:t>
            </a:r>
            <a:endParaRPr lang="ru-RU" sz="32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143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Century Gothic</vt:lpstr>
      <vt:lpstr>Arial</vt:lpstr>
      <vt:lpstr>Wingdings 3</vt:lpstr>
      <vt:lpstr>Calibri</vt:lpstr>
      <vt:lpstr>Ион</vt:lpstr>
      <vt:lpstr>Ион</vt:lpstr>
      <vt:lpstr>Ион</vt:lpstr>
      <vt:lpstr>Ион</vt:lpstr>
      <vt:lpstr>Вибір мобільної  операційної системи</vt:lpstr>
      <vt:lpstr>Вибір мобільної операційної системи базується на таких факторах:</vt:lpstr>
      <vt:lpstr>Найпопулярніші види мобільних операційних систем:</vt:lpstr>
      <vt:lpstr>iOS</vt:lpstr>
      <vt:lpstr>iOS</vt:lpstr>
      <vt:lpstr>Android</vt:lpstr>
      <vt:lpstr>Android OS</vt:lpstr>
      <vt:lpstr>Windows Phone</vt:lpstr>
      <vt:lpstr>Windows Phone</vt:lpstr>
      <vt:lpstr>Дякую за увагу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Виборча кампанія</dc:title>
  <dc:creator>Роман</dc:creator>
  <cp:lastModifiedBy>WIN7XP</cp:lastModifiedBy>
  <cp:revision>10</cp:revision>
  <dcterms:created xsi:type="dcterms:W3CDTF">2014-04-25T08:59:30Z</dcterms:created>
  <dcterms:modified xsi:type="dcterms:W3CDTF">2014-04-25T09:48:33Z</dcterms:modified>
</cp:coreProperties>
</file>