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63" r:id="rId22"/>
    <p:sldId id="262" r:id="rId23"/>
    <p:sldId id="264"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8596" y="571480"/>
            <a:ext cx="3967753" cy="230832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Yalta-</a:t>
            </a:r>
          </a:p>
          <a:p>
            <a:pPr algn="ctr"/>
            <a:r>
              <a:rPr lang="en-US" sz="2800"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a world heritage natural</a:t>
            </a:r>
          </a:p>
          <a:p>
            <a:pPr algn="ctr"/>
            <a:r>
              <a:rPr lang="en-US" sz="2800"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 and cultural site</a:t>
            </a:r>
            <a:endParaRPr lang="ru-RU" sz="8000"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928926" y="285728"/>
            <a:ext cx="5796780" cy="769441"/>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Frigate "Hispaniola" in 1981</a:t>
            </a:r>
            <a:endParaRPr lang="ru-RU" sz="4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857752" y="5786454"/>
            <a:ext cx="3780202" cy="769441"/>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Hotel "Oreanda"</a:t>
            </a:r>
            <a:endParaRPr lang="ru-RU" sz="4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072198" y="5715016"/>
            <a:ext cx="2629246" cy="923330"/>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seafront</a:t>
            </a:r>
            <a:endParaRPr lang="ru-RU"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0034" y="428604"/>
            <a:ext cx="2871299" cy="830997"/>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Soviet area</a:t>
            </a:r>
            <a:endParaRPr lang="ru-RU" sz="48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786414" y="0"/>
            <a:ext cx="335758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US"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bus station</a:t>
            </a:r>
            <a:endParaRPr lang="en-US"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6150114"/>
            <a:ext cx="9144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Memorial in honor of the heroes of the Civil and Great Patriotic War on the Hill of Glory in Yalta</a:t>
            </a:r>
            <a:endParaRPr lang="ru-RU" sz="2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571868" y="285728"/>
            <a:ext cx="5312673" cy="523220"/>
          </a:xfrm>
          <a:prstGeom prst="rect">
            <a:avLst/>
          </a:prstGeom>
        </p:spPr>
        <p:txBody>
          <a:bodyPr wrap="none">
            <a:spAutoFit/>
          </a:bodyPr>
          <a:lstStyle/>
          <a:p>
            <a:r>
              <a:rPr lang="en-US" sz="2800" smtClean="0">
                <a:latin typeface="Gabriola" pitchFamily="82" charset="0"/>
              </a:rPr>
              <a:t>View on Gursuf and Bear Mountain (Ayu Dag)</a:t>
            </a:r>
            <a:endParaRPr lang="ru-RU" sz="2800">
              <a:latin typeface="Gabriola"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715008" y="214290"/>
            <a:ext cx="3207929" cy="523220"/>
          </a:xfrm>
          <a:prstGeom prst="rect">
            <a:avLst/>
          </a:prstGeom>
        </p:spPr>
        <p:txBody>
          <a:bodyPr wrap="none">
            <a:spAutoFit/>
          </a:bodyPr>
          <a:lstStyle/>
          <a:p>
            <a:r>
              <a:rPr lang="en-US" sz="2800" smtClean="0">
                <a:latin typeface="Gabriola" pitchFamily="82" charset="0"/>
              </a:rPr>
              <a:t>Fountain "Night" in Gurzuf</a:t>
            </a:r>
            <a:endParaRPr lang="ru-RU" sz="2800">
              <a:latin typeface="Gabriola"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6215082"/>
            <a:ext cx="2949846"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Chekhov House Gurzuf</a:t>
            </a:r>
            <a:endParaRPr lang="ru-RU" sz="2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0" y="1428736"/>
            <a:ext cx="8001056" cy="4031873"/>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3200" smtClean="0">
                <a:latin typeface="Gabriola" pitchFamily="82" charset="0"/>
              </a:rPr>
              <a:t>Yalta  is a resort city in Crimea, southern Ukraine, on the north coast of the Black Sea. The city is located on the site of an ancient Greek colony, said to have been founded by Greek sailors who were looking for a safe shore on which to land. It is situated on a deep bay facing south towards the Black Sea, surrounded by wooded mountains. It has a warm humid subtropical climate with many vineyards and orchards in the vicinity.</a:t>
            </a:r>
            <a:endParaRPr lang="ru-RU" sz="320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357166"/>
            <a:ext cx="3324949" cy="523220"/>
          </a:xfrm>
          <a:prstGeom prst="rect">
            <a:avLst/>
          </a:prstGeom>
        </p:spPr>
        <p:txBody>
          <a:bodyPr wrap="none">
            <a:spAutoFit/>
          </a:bodyPr>
          <a:lstStyle/>
          <a:p>
            <a:r>
              <a:rPr lang="en-US" sz="2800" smtClean="0">
                <a:latin typeface="Gabriola" pitchFamily="82" charset="0"/>
              </a:rPr>
              <a:t>Union pioneer camp "Artek"</a:t>
            </a:r>
            <a:endParaRPr lang="ru-RU" sz="2800">
              <a:latin typeface="Gabriola"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8596" y="857232"/>
            <a:ext cx="8286808" cy="501675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3200" smtClean="0">
                <a:latin typeface="Gabriola" pitchFamily="82" charset="0"/>
              </a:rPr>
              <a:t>In the 19th century, the town became a fashionable resort for the Russian aristocracy and gentry. Leo Tolstoy spent summers there and Anton Chekhov in 1898 bought a house (the White Dacha) here, where he lived till 1902; Yalta is the setting for Chekhov's short story, "The Lady with the Dog", and such prominent plays as The Three Sisters were written in Yalta. The town was also closely associated with royalty. In 1889 Tsar Alexander III finished construction of Massandra Palace a short distance to the north of Yalta and Nicholas II built the Livadia Palace south-west of the town in 1911.</a:t>
            </a:r>
            <a:endParaRPr lang="ru-RU" sz="320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857884" y="6000768"/>
            <a:ext cx="3005951" cy="58477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sz="3200" smtClean="0">
                <a:latin typeface="Gabriola" pitchFamily="82" charset="0"/>
              </a:rPr>
              <a:t>The Massandra </a:t>
            </a:r>
            <a:r>
              <a:rPr lang="en-US" sz="3200" smtClean="0">
                <a:latin typeface="Gabriola" pitchFamily="82" charset="0"/>
              </a:rPr>
              <a:t>Palace</a:t>
            </a:r>
            <a:endParaRPr lang="ru-RU" sz="3200">
              <a:latin typeface="Gabriola" pitchFamily="82" charset="0"/>
            </a:endParaRPr>
          </a:p>
        </p:txBody>
      </p:sp>
      <p:pic>
        <p:nvPicPr>
          <p:cNvPr id="3" name="Рисунок 2" descr="4.jpg"/>
          <p:cNvPicPr>
            <a:picLocks noChangeAspect="1"/>
          </p:cNvPicPr>
          <p:nvPr/>
        </p:nvPicPr>
        <p:blipFill>
          <a:blip r:embed="rId3" cstate="print"/>
          <a:stretch>
            <a:fillRect/>
          </a:stretch>
        </p:blipFill>
        <p:spPr>
          <a:xfrm>
            <a:off x="1357290" y="0"/>
            <a:ext cx="649613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5929330"/>
            <a:ext cx="2157963" cy="52322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sz="2800" smtClean="0">
                <a:latin typeface="Gabriola" pitchFamily="82" charset="0"/>
              </a:rPr>
              <a:t>the Livadia Palace</a:t>
            </a:r>
            <a:endParaRPr lang="ru-RU" sz="2800">
              <a:latin typeface="Gabriola" pitchFamily="82" charset="0"/>
            </a:endParaRPr>
          </a:p>
        </p:txBody>
      </p:sp>
      <p:pic>
        <p:nvPicPr>
          <p:cNvPr id="3" name="Рисунок 2" descr="Ливадийский_дворец_Livadiysky_dvorec_3-500x374.jpg"/>
          <p:cNvPicPr>
            <a:picLocks noChangeAspect="1"/>
          </p:cNvPicPr>
          <p:nvPr/>
        </p:nvPicPr>
        <p:blipFill>
          <a:blip r:embed="rId3" cstate="print"/>
          <a:stretch>
            <a:fillRect/>
          </a:stretch>
        </p:blipFill>
        <p:spPr>
          <a:xfrm>
            <a:off x="857224" y="642918"/>
            <a:ext cx="8004605" cy="5987444"/>
          </a:xfrm>
          <a:prstGeom prst="rect">
            <a:avLst/>
          </a:prstGeom>
        </p:spPr>
      </p:pic>
      <p:pic>
        <p:nvPicPr>
          <p:cNvPr id="4" name="Рисунок 3" descr="Ливадийский_дворец_Livadiysky_dvorec_6.jpg"/>
          <p:cNvPicPr>
            <a:picLocks noChangeAspect="1"/>
          </p:cNvPicPr>
          <p:nvPr/>
        </p:nvPicPr>
        <p:blipFill>
          <a:blip r:embed="rId4" cstate="print"/>
          <a:stretch>
            <a:fillRect/>
          </a:stretch>
        </p:blipFill>
        <p:spPr>
          <a:xfrm>
            <a:off x="214282" y="285728"/>
            <a:ext cx="8331895" cy="5540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71472" y="785794"/>
            <a:ext cx="8072494" cy="526297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2400" smtClean="0">
                <a:latin typeface="Gabriola" pitchFamily="82" charset="0"/>
              </a:rPr>
              <a:t>During the 20th century Yalta was the principal holiday resort of the Soviet Union. In 1920, Vladimir Lenin issued a decree "On the Use of Crimea for the Medical Treatment of the Working People" which endorsed the region's transformation from a fairly exclusive resort area into a recreation facility for tired proletarians. Numerous workers' sanatoria were constructed in and around Yalta. There were, in fact, few other places that Soviet citizens could come for a seaside holiday, as foreign travel was forbidden to all but a handful. The Soviet elite also came to Yalta; the Soviet dictator Joseph Stalin used the Massandra Palace as his summer residence.</a:t>
            </a:r>
          </a:p>
          <a:p>
            <a:endParaRPr lang="en-US" sz="2400" smtClean="0">
              <a:latin typeface="Gabriola" pitchFamily="82" charset="0"/>
            </a:endParaRPr>
          </a:p>
          <a:p>
            <a:r>
              <a:rPr lang="en-US" sz="2400" smtClean="0">
                <a:latin typeface="Gabriola" pitchFamily="82" charset="0"/>
              </a:rPr>
              <a:t>Yalta was occupied by the German Army from 9 November 1941 to 16 April 1944.</a:t>
            </a:r>
          </a:p>
          <a:p>
            <a:endParaRPr lang="en-US" sz="2400" smtClean="0">
              <a:latin typeface="Gabriola" pitchFamily="82" charset="0"/>
            </a:endParaRPr>
          </a:p>
          <a:p>
            <a:r>
              <a:rPr lang="en-US" sz="2400" smtClean="0">
                <a:latin typeface="Gabriola" pitchFamily="82" charset="0"/>
              </a:rPr>
              <a:t>The town came to worldwide attention in 1945 when the Yalta Conference between the "Big Three" powers - the Soviet Union, the United States and the United Kingdom - was held at the Livadia Palace.</a:t>
            </a:r>
            <a:endParaRPr lang="ru-RU" sz="240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0034" y="4643446"/>
            <a:ext cx="6000792"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Yalta 1980</a:t>
            </a:r>
            <a:endParaRPr lang="ru-RU" sz="9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endParaRPr>
          </a:p>
        </p:txBody>
      </p:sp>
      <p:sp>
        <p:nvSpPr>
          <p:cNvPr id="3" name="Стрелка вправо 2"/>
          <p:cNvSpPr/>
          <p:nvPr/>
        </p:nvSpPr>
        <p:spPr>
          <a:xfrm>
            <a:off x="4786314" y="3714752"/>
            <a:ext cx="2857520" cy="1071570"/>
          </a:xfrm>
          <a:prstGeom prst="rightArrow">
            <a:avLst/>
          </a:prstGeom>
          <a:ln w="57150">
            <a:solidFill>
              <a:schemeClr val="tx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883680" y="214290"/>
            <a:ext cx="3688830"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Yalta </a:t>
            </a:r>
            <a:r>
              <a:rPr lang="en-US" sz="66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rPr>
              <a:t>port</a:t>
            </a:r>
            <a:endParaRPr lang="ru-RU" sz="66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briola"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456</Words>
  <Application>Microsoft Office PowerPoint</Application>
  <PresentationFormat>Экран (4:3)</PresentationFormat>
  <Paragraphs>25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Нина</dc:creator>
  <cp:lastModifiedBy>Нина</cp:lastModifiedBy>
  <cp:revision>8</cp:revision>
  <dcterms:created xsi:type="dcterms:W3CDTF">2014-02-20T17:35:28Z</dcterms:created>
  <dcterms:modified xsi:type="dcterms:W3CDTF">2014-02-20T18:54:44Z</dcterms:modified>
</cp:coreProperties>
</file>