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533" autoAdjust="0"/>
  </p:normalViewPr>
  <p:slideViewPr>
    <p:cSldViewPr>
      <p:cViewPr varScale="1">
        <p:scale>
          <a:sx n="53" d="100"/>
          <a:sy n="53" d="100"/>
        </p:scale>
        <p:origin x="-4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B4225-E2AB-4D06-B9AB-7AAE8CB2DA1A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AD92F-D48C-4BD9-BB28-AEB54C8F2D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AD92F-D48C-4BD9-BB28-AEB54C8F2D3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B8DE9F-611D-47EC-A6FC-053A69300702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24F601-6F38-4253-B223-E095A9E270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B%D0%B5%D0%BA%D1%82%D1%80%D0%BE%D0%BD%D0%BD%D0%B0_%D0%BF%D0%BE%D1%88%D1%82%D0%B0" TargetMode="External"/><Relationship Id="rId2" Type="http://schemas.openxmlformats.org/officeDocument/2006/relationships/hyperlink" Target="http://uk.wikipedia.org/wiki/%D0%A5%D0%BE%D1%81%D1%82%D0%B8%D0%BD%D0%B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0%BE%D0%BB%D0%BE%D0%BA%D0%B0%D1%86%D1%96%D1%8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провайдери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Класифікація та функції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послуги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провайдери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доступ до </a:t>
            </a:r>
            <a:r>
              <a:rPr lang="ru-RU" dirty="0" err="1" smtClean="0"/>
              <a:t>інтернету</a:t>
            </a:r>
            <a:r>
              <a:rPr lang="ru-RU" dirty="0" smtClean="0"/>
              <a:t> по </a:t>
            </a:r>
            <a:r>
              <a:rPr lang="ru-RU" dirty="0" err="1" smtClean="0"/>
              <a:t>комутованих</a:t>
            </a:r>
            <a:r>
              <a:rPr lang="ru-RU" dirty="0" smtClean="0"/>
              <a:t> та </a:t>
            </a:r>
            <a:r>
              <a:rPr lang="ru-RU" dirty="0" err="1" smtClean="0"/>
              <a:t>лініях</a:t>
            </a:r>
            <a:r>
              <a:rPr lang="ru-RU" dirty="0" smtClean="0"/>
              <a:t> </a:t>
            </a:r>
            <a:r>
              <a:rPr lang="ru-RU" dirty="0" err="1" smtClean="0"/>
              <a:t>надійного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endParaRPr lang="ru-RU" dirty="0" smtClean="0"/>
          </a:p>
          <a:p>
            <a:r>
              <a:rPr lang="ru-RU" dirty="0" err="1" smtClean="0"/>
              <a:t>надання</a:t>
            </a:r>
            <a:r>
              <a:rPr lang="ru-RU" dirty="0" smtClean="0"/>
              <a:t> дискового простору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та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 (</a:t>
            </a:r>
            <a:r>
              <a:rPr lang="ru-RU" dirty="0" err="1" smtClean="0">
                <a:solidFill>
                  <a:schemeClr val="tx2"/>
                </a:solidFill>
                <a:hlinkClick r:id="rId2" tooltip="Хостинг"/>
              </a:rPr>
              <a:t>хостинг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сервісів</a:t>
            </a:r>
            <a:r>
              <a:rPr lang="ru-RU" dirty="0" smtClean="0"/>
              <a:t> </a:t>
            </a:r>
            <a:r>
              <a:rPr lang="ru-RU" dirty="0" err="1" smtClean="0"/>
              <a:t>електронних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Електронна пошта"/>
              </a:rPr>
              <a:t>поштових</a:t>
            </a:r>
            <a:r>
              <a:rPr lang="ru-RU" dirty="0" smtClean="0">
                <a:hlinkClick r:id="rId3" tooltip="Електронна пошта"/>
              </a:rPr>
              <a:t> </a:t>
            </a:r>
            <a:r>
              <a:rPr lang="ru-RU" dirty="0" err="1" smtClean="0">
                <a:hlinkClick r:id="rId3" tooltip="Електронна пошта"/>
              </a:rPr>
              <a:t>скриньок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віртуального</a:t>
            </a:r>
            <a:r>
              <a:rPr lang="ru-RU" dirty="0" smtClean="0"/>
              <a:t> </a:t>
            </a:r>
            <a:r>
              <a:rPr lang="ru-RU" dirty="0" err="1" smtClean="0"/>
              <a:t>поштового</a:t>
            </a:r>
            <a:r>
              <a:rPr lang="ru-RU" dirty="0" smtClean="0"/>
              <a:t> сервера;</a:t>
            </a:r>
          </a:p>
          <a:p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на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потужностях</a:t>
            </a:r>
            <a:r>
              <a:rPr lang="ru-RU" dirty="0" smtClean="0"/>
              <a:t> та </a:t>
            </a:r>
            <a:r>
              <a:rPr lang="ru-RU" dirty="0" err="1" smtClean="0"/>
              <a:t>лініях</a:t>
            </a:r>
            <a:r>
              <a:rPr lang="ru-RU" dirty="0" smtClean="0"/>
              <a:t> </a:t>
            </a:r>
            <a:r>
              <a:rPr lang="ru-RU" dirty="0" err="1" smtClean="0"/>
              <a:t>звязку</a:t>
            </a:r>
            <a:r>
              <a:rPr lang="ru-RU" dirty="0" smtClean="0"/>
              <a:t> (</a:t>
            </a:r>
            <a:r>
              <a:rPr lang="ru-RU" dirty="0" err="1" smtClean="0">
                <a:hlinkClick r:id="rId4" tooltip="Колокація"/>
              </a:rPr>
              <a:t>колокація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оренда</a:t>
            </a:r>
            <a:r>
              <a:rPr lang="ru-RU" dirty="0" smtClean="0"/>
              <a:t> </a:t>
            </a:r>
            <a:r>
              <a:rPr lang="ru-RU" dirty="0" err="1" smtClean="0"/>
              <a:t>відокремлених</a:t>
            </a:r>
            <a:r>
              <a:rPr lang="ru-RU" dirty="0" smtClean="0"/>
              <a:t> та </a:t>
            </a:r>
            <a:r>
              <a:rPr lang="ru-RU" dirty="0" err="1" smtClean="0"/>
              <a:t>віртуальних</a:t>
            </a:r>
            <a:r>
              <a:rPr lang="ru-RU" dirty="0" smtClean="0"/>
              <a:t> </a:t>
            </a:r>
            <a:r>
              <a:rPr lang="ru-RU" dirty="0" err="1" smtClean="0"/>
              <a:t>серверів</a:t>
            </a:r>
            <a:r>
              <a:rPr lang="ru-RU" dirty="0" smtClean="0"/>
              <a:t>, </a:t>
            </a:r>
            <a:r>
              <a:rPr lang="ru-RU" dirty="0" err="1" smtClean="0"/>
              <a:t>резервування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Провайдерів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вони </a:t>
            </a:r>
            <a:r>
              <a:rPr lang="ru-RU" dirty="0" err="1" smtClean="0"/>
              <a:t>надають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первинні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err="1" smtClean="0"/>
              <a:t>провайдери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err="1" smtClean="0"/>
              <a:t>в</a:t>
            </a:r>
            <a:r>
              <a:rPr lang="ru-RU" dirty="0" err="1" smtClean="0"/>
              <a:t>еликі</a:t>
            </a:r>
            <a:r>
              <a:rPr lang="ru-RU" dirty="0" smtClean="0"/>
              <a:t> </a:t>
            </a:r>
            <a:r>
              <a:rPr lang="ru-RU" dirty="0" err="1" smtClean="0"/>
              <a:t>провайдери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err="1" smtClean="0"/>
              <a:t>інші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Первинні провайдери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Забезпечують вихід у світовий Інтернет у світових пунктах обміну </a:t>
            </a:r>
            <a:r>
              <a:rPr lang="uk-UA" dirty="0" err="1" smtClean="0"/>
              <a:t>трафіком</a:t>
            </a:r>
            <a:r>
              <a:rPr lang="uk-UA" dirty="0" smtClean="0"/>
              <a:t> (</a:t>
            </a:r>
            <a:r>
              <a:rPr lang="en-US" dirty="0" smtClean="0"/>
              <a:t>NAP- Network Access Point, MAE – Metropolitan Area Exchange, CIX – Commercial Internet Exchange)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Провайдери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Компанії, що надають послуги по доступу до </a:t>
            </a:r>
            <a:r>
              <a:rPr lang="uk-UA" dirty="0" err="1" smtClean="0"/>
              <a:t>русурсів</a:t>
            </a:r>
            <a:r>
              <a:rPr lang="uk-UA" dirty="0" smtClean="0"/>
              <a:t> Інтернету місцевим користувачам та іншим провайдерам. В свою чергу користуються послугами закордонних компаній, що знаходяться в міжнародних пунктах обміну </a:t>
            </a:r>
            <a:r>
              <a:rPr lang="uk-UA" dirty="0" err="1" smtClean="0"/>
              <a:t>трафіком</a:t>
            </a:r>
            <a:r>
              <a:rPr lang="uk-UA" dirty="0" smtClean="0"/>
              <a:t> за допомогою внутрішніх каналів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Великі провайдери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Сюди, як правило, належать провайдери першого рівня, а також компанії другого рівня, що мають </a:t>
            </a:r>
            <a:r>
              <a:rPr lang="uk-UA" dirty="0" err="1" smtClean="0"/>
              <a:t>великукількість</a:t>
            </a:r>
            <a:r>
              <a:rPr lang="uk-UA" dirty="0" smtClean="0"/>
              <a:t> користувачів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інші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Компанії, що орендують канали різною пропускної спроможності в інших провайдерів з десятками-сотень вхідних ліній</a:t>
            </a:r>
            <a:r>
              <a:rPr lang="ru-RU" dirty="0" smtClean="0"/>
              <a:t>.</a:t>
            </a:r>
            <a:endParaRPr lang="uk-UA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4168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pPr algn="just"/>
            <a:r>
              <a:rPr lang="ru-RU" b="1" dirty="0" err="1" smtClean="0"/>
              <a:t>Серед</a:t>
            </a:r>
            <a:r>
              <a:rPr lang="ru-RU" b="1" dirty="0" smtClean="0"/>
              <a:t> </a:t>
            </a:r>
            <a:r>
              <a:rPr lang="ru-RU" b="1" dirty="0" err="1" smtClean="0"/>
              <a:t>провайдерів</a:t>
            </a:r>
            <a:r>
              <a:rPr lang="ru-RU" b="1" dirty="0" smtClean="0"/>
              <a:t> доступу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виділити</a:t>
            </a:r>
            <a:r>
              <a:rPr lang="ru-RU" b="1" dirty="0" smtClean="0"/>
              <a:t> </a:t>
            </a:r>
            <a:r>
              <a:rPr lang="ru-RU" b="1" dirty="0" err="1" smtClean="0"/>
              <a:t>первинні</a:t>
            </a:r>
            <a:r>
              <a:rPr lang="ru-RU" b="1" dirty="0" smtClean="0"/>
              <a:t> (</a:t>
            </a:r>
            <a:r>
              <a:rPr lang="ru-RU" b="1" dirty="0" err="1" smtClean="0"/>
              <a:t>магістральні</a:t>
            </a:r>
            <a:r>
              <a:rPr lang="ru-RU" b="1" dirty="0" smtClean="0"/>
              <a:t>) -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магістральні</a:t>
            </a:r>
            <a:r>
              <a:rPr lang="ru-RU" b="1" dirty="0" smtClean="0"/>
              <a:t> </a:t>
            </a:r>
            <a:r>
              <a:rPr lang="ru-RU" b="1" dirty="0" err="1" smtClean="0"/>
              <a:t>канали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у </a:t>
            </a:r>
            <a:r>
              <a:rPr lang="ru-RU" b="1" dirty="0" err="1" smtClean="0"/>
              <a:t>власності</a:t>
            </a:r>
            <a:r>
              <a:rPr lang="ru-RU" b="1" dirty="0" smtClean="0"/>
              <a:t> -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вторинні</a:t>
            </a:r>
            <a:r>
              <a:rPr lang="ru-RU" b="1" dirty="0" smtClean="0"/>
              <a:t> (</a:t>
            </a:r>
            <a:r>
              <a:rPr lang="ru-RU" b="1" dirty="0" err="1" smtClean="0"/>
              <a:t>міські</a:t>
            </a:r>
            <a:r>
              <a:rPr lang="ru-RU" b="1" dirty="0" smtClean="0"/>
              <a:t>) -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орендують</a:t>
            </a:r>
            <a:r>
              <a:rPr lang="ru-RU" b="1" dirty="0" smtClean="0"/>
              <a:t> </a:t>
            </a:r>
            <a:r>
              <a:rPr lang="ru-RU" b="1" dirty="0" err="1" smtClean="0"/>
              <a:t>канали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</a:t>
            </a:r>
            <a:r>
              <a:rPr lang="ru-RU" b="1" dirty="0" err="1" smtClean="0"/>
              <a:t>у</a:t>
            </a:r>
            <a:r>
              <a:rPr lang="ru-RU" b="1" dirty="0" smtClean="0"/>
              <a:t> </a:t>
            </a:r>
            <a:r>
              <a:rPr lang="ru-RU" b="1" dirty="0" err="1" smtClean="0"/>
              <a:t>первинних</a:t>
            </a:r>
            <a:r>
              <a:rPr lang="ru-RU" b="1" dirty="0" smtClean="0"/>
              <a:t>. </a:t>
            </a:r>
            <a:r>
              <a:rPr lang="ru-RU" b="1" dirty="0" err="1" smtClean="0"/>
              <a:t>Первинні</a:t>
            </a:r>
            <a:r>
              <a:rPr lang="ru-RU" b="1" dirty="0" smtClean="0"/>
              <a:t> </a:t>
            </a:r>
            <a:r>
              <a:rPr lang="ru-RU" b="1" dirty="0" err="1" smtClean="0"/>
              <a:t>провайдери</a:t>
            </a:r>
            <a:r>
              <a:rPr lang="ru-RU" b="1" dirty="0" smtClean="0"/>
              <a:t> </a:t>
            </a:r>
            <a:r>
              <a:rPr lang="ru-RU" b="1" dirty="0" err="1" smtClean="0"/>
              <a:t>зазвичай</a:t>
            </a:r>
            <a:r>
              <a:rPr lang="ru-RU" b="1" dirty="0" smtClean="0"/>
              <a:t> </a:t>
            </a:r>
            <a:r>
              <a:rPr lang="ru-RU" b="1" dirty="0" err="1" smtClean="0"/>
              <a:t>продають</a:t>
            </a:r>
            <a:r>
              <a:rPr lang="ru-RU" b="1" dirty="0" smtClean="0"/>
              <a:t> </a:t>
            </a:r>
            <a:r>
              <a:rPr lang="ru-RU" b="1" dirty="0" err="1" smtClean="0"/>
              <a:t>трафік</a:t>
            </a:r>
            <a:r>
              <a:rPr lang="ru-RU" b="1" dirty="0" smtClean="0"/>
              <a:t> </a:t>
            </a:r>
            <a:r>
              <a:rPr lang="ru-RU" b="1" dirty="0" err="1" smtClean="0"/>
              <a:t>тільки</a:t>
            </a:r>
            <a:r>
              <a:rPr lang="ru-RU" b="1" dirty="0" smtClean="0"/>
              <a:t> у великих </a:t>
            </a:r>
            <a:r>
              <a:rPr lang="ru-RU" b="1" dirty="0" err="1" smtClean="0"/>
              <a:t>об'ємах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роблять</a:t>
            </a:r>
            <a:r>
              <a:rPr lang="ru-RU" b="1" dirty="0" smtClean="0"/>
              <a:t>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</a:t>
            </a:r>
            <a:r>
              <a:rPr lang="ru-RU" b="1" dirty="0" err="1" smtClean="0"/>
              <a:t>іншим</a:t>
            </a:r>
            <a:r>
              <a:rPr lang="ru-RU" b="1" dirty="0" smtClean="0"/>
              <a:t> провайдерам, а не </a:t>
            </a:r>
            <a:r>
              <a:rPr lang="ru-RU" b="1" dirty="0" err="1" smtClean="0"/>
              <a:t>індивідуальним</a:t>
            </a:r>
            <a:r>
              <a:rPr lang="ru-RU" b="1" dirty="0" smtClean="0"/>
              <a:t> </a:t>
            </a:r>
            <a:r>
              <a:rPr lang="ru-RU" b="1" dirty="0" err="1" smtClean="0"/>
              <a:t>користувачам</a:t>
            </a:r>
            <a:r>
              <a:rPr lang="ru-RU" b="1" dirty="0" smtClean="0"/>
              <a:t>, </a:t>
            </a:r>
            <a:r>
              <a:rPr lang="ru-RU" b="1" dirty="0" err="1" smtClean="0"/>
              <a:t>хоча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виключення</a:t>
            </a:r>
            <a:r>
              <a:rPr lang="ru-RU" b="1" dirty="0" smtClean="0"/>
              <a:t>. З точки </a:t>
            </a:r>
            <a:r>
              <a:rPr lang="ru-RU" b="1" dirty="0" err="1" smtClean="0"/>
              <a:t>зору</a:t>
            </a:r>
            <a:r>
              <a:rPr lang="ru-RU" b="1" dirty="0" smtClean="0"/>
              <a:t> права, </a:t>
            </a:r>
            <a:r>
              <a:rPr lang="ru-RU" b="1" dirty="0" err="1" smtClean="0"/>
              <a:t>інтернет-провайдер</a:t>
            </a:r>
            <a:r>
              <a:rPr lang="ru-RU" b="1" dirty="0" smtClean="0"/>
              <a:t> - </a:t>
            </a:r>
            <a:r>
              <a:rPr lang="ru-RU" b="1" dirty="0" err="1" smtClean="0"/>
              <a:t>це</a:t>
            </a:r>
            <a:r>
              <a:rPr lang="ru-RU" b="1" dirty="0" smtClean="0"/>
              <a:t> оператор </a:t>
            </a:r>
            <a:r>
              <a:rPr lang="ru-RU" b="1" dirty="0" err="1" smtClean="0"/>
              <a:t>зв'язку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ліцензію</a:t>
            </a:r>
            <a:r>
              <a:rPr lang="ru-RU" b="1" dirty="0" smtClean="0"/>
              <a:t> на один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наступних</a:t>
            </a:r>
            <a:r>
              <a:rPr lang="ru-RU" b="1" dirty="0" smtClean="0"/>
              <a:t> </a:t>
            </a:r>
            <a:r>
              <a:rPr lang="ru-RU" b="1" dirty="0" err="1" smtClean="0"/>
              <a:t>видів</a:t>
            </a:r>
            <a:r>
              <a:rPr lang="ru-RU" b="1" dirty="0" smtClean="0"/>
              <a:t> </a:t>
            </a:r>
            <a:r>
              <a:rPr lang="ru-RU" b="1" dirty="0" err="1" smtClean="0"/>
              <a:t>послуг</a:t>
            </a:r>
            <a:r>
              <a:rPr lang="ru-RU" b="1" dirty="0" smtClean="0"/>
              <a:t>: -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за </a:t>
            </a:r>
            <a:r>
              <a:rPr lang="ru-RU" b="1" dirty="0" err="1" smtClean="0"/>
              <a:t>поданням</a:t>
            </a:r>
            <a:r>
              <a:rPr lang="ru-RU" b="1" dirty="0" smtClean="0"/>
              <a:t> </a:t>
            </a:r>
            <a:r>
              <a:rPr lang="ru-RU" b="1" dirty="0" err="1" smtClean="0"/>
              <a:t>каналів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-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в </a:t>
            </a:r>
            <a:r>
              <a:rPr lang="ru-RU" b="1" dirty="0" err="1" smtClean="0"/>
              <a:t>мережі</a:t>
            </a:r>
            <a:r>
              <a:rPr lang="ru-RU" b="1" dirty="0" smtClean="0"/>
              <a:t> </a:t>
            </a:r>
            <a:r>
              <a:rPr lang="ru-RU" b="1" dirty="0" err="1" smtClean="0"/>
              <a:t>передачі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, за </a:t>
            </a:r>
            <a:r>
              <a:rPr lang="ru-RU" b="1" dirty="0" err="1" smtClean="0"/>
              <a:t>винятком</a:t>
            </a:r>
            <a:r>
              <a:rPr lang="ru-RU" b="1" dirty="0" smtClean="0"/>
              <a:t> </a:t>
            </a:r>
            <a:r>
              <a:rPr lang="ru-RU" b="1" dirty="0" err="1" smtClean="0"/>
              <a:t>передачі</a:t>
            </a:r>
            <a:r>
              <a:rPr lang="ru-RU" b="1" dirty="0" smtClean="0"/>
              <a:t> </a:t>
            </a:r>
            <a:r>
              <a:rPr lang="ru-RU" b="1" dirty="0" err="1" smtClean="0"/>
              <a:t>голосової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-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передачі</a:t>
            </a:r>
            <a:r>
              <a:rPr lang="ru-RU" b="1" dirty="0" smtClean="0"/>
              <a:t> </a:t>
            </a:r>
            <a:r>
              <a:rPr lang="ru-RU" b="1" dirty="0" err="1" smtClean="0"/>
              <a:t>голосової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в </a:t>
            </a:r>
            <a:r>
              <a:rPr lang="ru-RU" b="1" dirty="0" err="1" smtClean="0"/>
              <a:t>мережі</a:t>
            </a:r>
            <a:r>
              <a:rPr lang="ru-RU" b="1" dirty="0" smtClean="0"/>
              <a:t> </a:t>
            </a:r>
            <a:r>
              <a:rPr lang="ru-RU" b="1" dirty="0" err="1" smtClean="0"/>
              <a:t>передачі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 - </a:t>
            </a:r>
            <a:r>
              <a:rPr lang="ru-RU" b="1" dirty="0" err="1" smtClean="0"/>
              <a:t>Телематичні</a:t>
            </a:r>
            <a:r>
              <a:rPr lang="ru-RU" b="1" dirty="0" smtClean="0"/>
              <a:t>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193</Words>
  <Application>Microsoft Office PowerPoint</Application>
  <PresentationFormat>Экран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провайдери</vt:lpstr>
      <vt:lpstr>послуги, які надають провайдери:</vt:lpstr>
      <vt:lpstr>Типи Провайдерів, відповідно послуг, які вони надають:</vt:lpstr>
      <vt:lpstr>Первинні провайдери</vt:lpstr>
      <vt:lpstr>Провайдери першого рівня</vt:lpstr>
      <vt:lpstr>Великі провайдери</vt:lpstr>
      <vt:lpstr>інші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35</cp:revision>
  <dcterms:created xsi:type="dcterms:W3CDTF">2012-04-24T14:32:08Z</dcterms:created>
  <dcterms:modified xsi:type="dcterms:W3CDTF">2012-04-24T20:13:17Z</dcterms:modified>
</cp:coreProperties>
</file>