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383865-6F6D-43B1-9E35-64232B92C7C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BDD83E-6DC3-44B7-ACBD-2D228CB735AD}">
      <dgm:prSet phldrT="[Текст]" custT="1"/>
      <dgm:spPr/>
      <dgm:t>
        <a:bodyPr/>
        <a:lstStyle/>
        <a:p>
          <a:pPr algn="ctr"/>
          <a:r>
            <a:rPr lang="ru-RU" sz="2300" dirty="0" err="1" smtClean="0"/>
            <a:t>Знайти</a:t>
          </a:r>
          <a:r>
            <a:rPr lang="ru-RU" sz="2300" dirty="0" smtClean="0"/>
            <a:t> свою половинку</a:t>
          </a:r>
          <a:endParaRPr lang="ru-RU" sz="2300" dirty="0"/>
        </a:p>
      </dgm:t>
    </dgm:pt>
    <dgm:pt modelId="{330464E3-50BD-480A-AF40-FB6B7C8C6E2D}" type="parTrans" cxnId="{2723725D-2729-4427-9C0A-B7B536FAB932}">
      <dgm:prSet/>
      <dgm:spPr/>
      <dgm:t>
        <a:bodyPr/>
        <a:lstStyle/>
        <a:p>
          <a:pPr algn="ctr"/>
          <a:endParaRPr lang="ru-RU"/>
        </a:p>
      </dgm:t>
    </dgm:pt>
    <dgm:pt modelId="{826B1D67-2DD8-4FBA-80B9-692BEDE1C772}" type="sibTrans" cxnId="{2723725D-2729-4427-9C0A-B7B536FAB932}">
      <dgm:prSet/>
      <dgm:spPr/>
      <dgm:t>
        <a:bodyPr/>
        <a:lstStyle/>
        <a:p>
          <a:pPr algn="ctr"/>
          <a:endParaRPr lang="ru-RU"/>
        </a:p>
      </dgm:t>
    </dgm:pt>
    <dgm:pt modelId="{F0C2B2CB-616D-4077-957D-12B1EB3EB2E9}">
      <dgm:prSet phldrT="[Текст]" custT="1"/>
      <dgm:spPr/>
      <dgm:t>
        <a:bodyPr/>
        <a:lstStyle/>
        <a:p>
          <a:pPr algn="ctr"/>
          <a:r>
            <a:rPr lang="ru-RU" sz="2400" dirty="0" err="1" smtClean="0"/>
            <a:t>Жага</a:t>
          </a:r>
          <a:r>
            <a:rPr lang="ru-RU" sz="2400" dirty="0" smtClean="0"/>
            <a:t> </a:t>
          </a:r>
          <a:r>
            <a:rPr lang="ru-RU" sz="2400" dirty="0" err="1" smtClean="0"/>
            <a:t>самовираження</a:t>
          </a:r>
          <a:endParaRPr lang="ru-RU" sz="2400" dirty="0"/>
        </a:p>
      </dgm:t>
    </dgm:pt>
    <dgm:pt modelId="{21A98368-06EB-43C7-A6DC-DDC113BB1723}" type="parTrans" cxnId="{EDA7BF4D-8E43-4ED4-886B-D89D8E730942}">
      <dgm:prSet/>
      <dgm:spPr/>
      <dgm:t>
        <a:bodyPr/>
        <a:lstStyle/>
        <a:p>
          <a:pPr algn="ctr"/>
          <a:endParaRPr lang="ru-RU"/>
        </a:p>
      </dgm:t>
    </dgm:pt>
    <dgm:pt modelId="{87004557-0343-4500-9AA8-44A3FFCB584B}" type="sibTrans" cxnId="{EDA7BF4D-8E43-4ED4-886B-D89D8E730942}">
      <dgm:prSet/>
      <dgm:spPr/>
      <dgm:t>
        <a:bodyPr/>
        <a:lstStyle/>
        <a:p>
          <a:pPr algn="ctr"/>
          <a:endParaRPr lang="ru-RU"/>
        </a:p>
      </dgm:t>
    </dgm:pt>
    <dgm:pt modelId="{AA421148-B470-4B31-80C9-F205D3035B71}">
      <dgm:prSet phldrT="[Текст]" custT="1"/>
      <dgm:spPr/>
      <dgm:t>
        <a:bodyPr/>
        <a:lstStyle/>
        <a:p>
          <a:pPr algn="ctr"/>
          <a:r>
            <a:rPr lang="ru-RU" sz="2400" dirty="0" err="1" smtClean="0"/>
            <a:t>Гарно</a:t>
          </a:r>
          <a:r>
            <a:rPr lang="ru-RU" sz="2400" dirty="0" smtClean="0"/>
            <a:t> провести час </a:t>
          </a:r>
          <a:endParaRPr lang="ru-RU" sz="2400" dirty="0"/>
        </a:p>
      </dgm:t>
    </dgm:pt>
    <dgm:pt modelId="{C77D785F-19C5-41D7-8818-BDA6C1B3ABC5}" type="parTrans" cxnId="{8679AA84-BD00-4A75-95CA-E182C1A3525A}">
      <dgm:prSet/>
      <dgm:spPr/>
      <dgm:t>
        <a:bodyPr/>
        <a:lstStyle/>
        <a:p>
          <a:pPr algn="ctr"/>
          <a:endParaRPr lang="ru-RU"/>
        </a:p>
      </dgm:t>
    </dgm:pt>
    <dgm:pt modelId="{C6CE459C-4F51-4286-8FDC-6EF08259A871}" type="sibTrans" cxnId="{8679AA84-BD00-4A75-95CA-E182C1A3525A}">
      <dgm:prSet/>
      <dgm:spPr/>
      <dgm:t>
        <a:bodyPr/>
        <a:lstStyle/>
        <a:p>
          <a:pPr algn="ctr"/>
          <a:endParaRPr lang="ru-RU"/>
        </a:p>
      </dgm:t>
    </dgm:pt>
    <dgm:pt modelId="{CD061185-60FE-4DCB-9A7E-065019040D37}">
      <dgm:prSet custT="1"/>
      <dgm:spPr/>
      <dgm:t>
        <a:bodyPr/>
        <a:lstStyle/>
        <a:p>
          <a:pPr algn="ctr"/>
          <a:r>
            <a:rPr lang="ru-RU" sz="2400" dirty="0" err="1" smtClean="0"/>
            <a:t>Знайти</a:t>
          </a:r>
          <a:r>
            <a:rPr lang="ru-RU" sz="2400" dirty="0" smtClean="0"/>
            <a:t> </a:t>
          </a:r>
          <a:r>
            <a:rPr lang="ru-RU" sz="2400" dirty="0" err="1" smtClean="0"/>
            <a:t>друзів</a:t>
          </a:r>
          <a:endParaRPr lang="ru-RU" sz="2400" dirty="0"/>
        </a:p>
      </dgm:t>
    </dgm:pt>
    <dgm:pt modelId="{5FC734C9-01B9-4828-94FC-BDA40D634F3D}" type="parTrans" cxnId="{62A656AF-7C0F-4123-82A8-76AACABB1C3D}">
      <dgm:prSet/>
      <dgm:spPr/>
      <dgm:t>
        <a:bodyPr/>
        <a:lstStyle/>
        <a:p>
          <a:pPr algn="ctr"/>
          <a:endParaRPr lang="ru-RU"/>
        </a:p>
      </dgm:t>
    </dgm:pt>
    <dgm:pt modelId="{ECA816A0-1655-4791-93A5-8B2CD9F76C13}" type="sibTrans" cxnId="{62A656AF-7C0F-4123-82A8-76AACABB1C3D}">
      <dgm:prSet/>
      <dgm:spPr/>
      <dgm:t>
        <a:bodyPr/>
        <a:lstStyle/>
        <a:p>
          <a:pPr algn="ctr"/>
          <a:endParaRPr lang="ru-RU"/>
        </a:p>
      </dgm:t>
    </dgm:pt>
    <dgm:pt modelId="{81442454-4B9E-4223-BEEB-8F0FB9B639E5}">
      <dgm:prSet custT="1"/>
      <dgm:spPr/>
      <dgm:t>
        <a:bodyPr/>
        <a:lstStyle/>
        <a:p>
          <a:pPr algn="ctr"/>
          <a:r>
            <a:rPr lang="ru-RU" sz="2400" dirty="0" err="1" smtClean="0"/>
            <a:t>Жага</a:t>
          </a:r>
          <a:r>
            <a:rPr lang="ru-RU" sz="2400" dirty="0" smtClean="0"/>
            <a:t> </a:t>
          </a:r>
          <a:r>
            <a:rPr lang="ru-RU" sz="2400" dirty="0" err="1" smtClean="0"/>
            <a:t>творчості</a:t>
          </a:r>
          <a:r>
            <a:rPr lang="ru-RU" sz="2400" dirty="0" smtClean="0"/>
            <a:t> </a:t>
          </a:r>
          <a:endParaRPr lang="ru-RU" sz="2400" dirty="0"/>
        </a:p>
      </dgm:t>
    </dgm:pt>
    <dgm:pt modelId="{D16709E4-E92D-4755-BD73-A793D83F3CBE}" type="parTrans" cxnId="{7E923AD0-6AF4-410E-87CB-510839B571C6}">
      <dgm:prSet/>
      <dgm:spPr/>
      <dgm:t>
        <a:bodyPr/>
        <a:lstStyle/>
        <a:p>
          <a:pPr algn="ctr"/>
          <a:endParaRPr lang="ru-RU"/>
        </a:p>
      </dgm:t>
    </dgm:pt>
    <dgm:pt modelId="{949F688A-BB89-4710-93AC-9F8E5BF42E83}" type="sibTrans" cxnId="{7E923AD0-6AF4-410E-87CB-510839B571C6}">
      <dgm:prSet/>
      <dgm:spPr/>
      <dgm:t>
        <a:bodyPr/>
        <a:lstStyle/>
        <a:p>
          <a:pPr algn="ctr"/>
          <a:endParaRPr lang="ru-RU"/>
        </a:p>
      </dgm:t>
    </dgm:pt>
    <dgm:pt modelId="{4F41D6FB-C988-49EE-9988-D063CF9440AD}" type="pres">
      <dgm:prSet presAssocID="{43383865-6F6D-43B1-9E35-64232B92C7C8}" presName="cycle" presStyleCnt="0">
        <dgm:presLayoutVars>
          <dgm:dir/>
          <dgm:resizeHandles val="exact"/>
        </dgm:presLayoutVars>
      </dgm:prSet>
      <dgm:spPr/>
    </dgm:pt>
    <dgm:pt modelId="{A40194D0-41C5-445E-9E83-EC088E90B427}" type="pres">
      <dgm:prSet presAssocID="{CD061185-60FE-4DCB-9A7E-065019040D3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5EC3E-3485-4482-8D2A-C2FE62D8E47E}" type="pres">
      <dgm:prSet presAssocID="{CD061185-60FE-4DCB-9A7E-065019040D37}" presName="spNode" presStyleCnt="0"/>
      <dgm:spPr/>
    </dgm:pt>
    <dgm:pt modelId="{BCABEC1F-BE1B-42F7-954E-C4005535608E}" type="pres">
      <dgm:prSet presAssocID="{ECA816A0-1655-4791-93A5-8B2CD9F76C13}" presName="sibTrans" presStyleLbl="sibTrans1D1" presStyleIdx="0" presStyleCnt="5"/>
      <dgm:spPr/>
    </dgm:pt>
    <dgm:pt modelId="{AACC1E65-D0B9-4A3E-A462-B565DAE6FCEE}" type="pres">
      <dgm:prSet presAssocID="{2FBDD83E-6DC3-44B7-ACBD-2D228CB735AD}" presName="node" presStyleLbl="node1" presStyleIdx="1" presStyleCnt="5">
        <dgm:presLayoutVars>
          <dgm:bulletEnabled val="1"/>
        </dgm:presLayoutVars>
      </dgm:prSet>
      <dgm:spPr/>
    </dgm:pt>
    <dgm:pt modelId="{8321F81F-DCB4-411E-BAD6-167325E38CFF}" type="pres">
      <dgm:prSet presAssocID="{2FBDD83E-6DC3-44B7-ACBD-2D228CB735AD}" presName="spNode" presStyleCnt="0"/>
      <dgm:spPr/>
    </dgm:pt>
    <dgm:pt modelId="{244D593D-805F-4641-9229-8FCFACC20CE9}" type="pres">
      <dgm:prSet presAssocID="{826B1D67-2DD8-4FBA-80B9-692BEDE1C772}" presName="sibTrans" presStyleLbl="sibTrans1D1" presStyleIdx="1" presStyleCnt="5"/>
      <dgm:spPr/>
    </dgm:pt>
    <dgm:pt modelId="{BDADDCC9-421C-4A15-9029-9DE3C20BCDA1}" type="pres">
      <dgm:prSet presAssocID="{81442454-4B9E-4223-BEEB-8F0FB9B639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BBA7C-D20C-4E90-93EF-214A78CAEF17}" type="pres">
      <dgm:prSet presAssocID="{81442454-4B9E-4223-BEEB-8F0FB9B639E5}" presName="spNode" presStyleCnt="0"/>
      <dgm:spPr/>
    </dgm:pt>
    <dgm:pt modelId="{BAAB26DD-EF82-4CF2-ABBC-6BE85EC13DD1}" type="pres">
      <dgm:prSet presAssocID="{949F688A-BB89-4710-93AC-9F8E5BF42E83}" presName="sibTrans" presStyleLbl="sibTrans1D1" presStyleIdx="2" presStyleCnt="5"/>
      <dgm:spPr/>
    </dgm:pt>
    <dgm:pt modelId="{A959007E-4E2E-4969-AD61-2648BB8BD7A3}" type="pres">
      <dgm:prSet presAssocID="{F0C2B2CB-616D-4077-957D-12B1EB3EB2E9}" presName="node" presStyleLbl="node1" presStyleIdx="3" presStyleCnt="5">
        <dgm:presLayoutVars>
          <dgm:bulletEnabled val="1"/>
        </dgm:presLayoutVars>
      </dgm:prSet>
      <dgm:spPr/>
    </dgm:pt>
    <dgm:pt modelId="{CE60C09F-7ABA-4EA1-AFE5-F1DC0E118FB0}" type="pres">
      <dgm:prSet presAssocID="{F0C2B2CB-616D-4077-957D-12B1EB3EB2E9}" presName="spNode" presStyleCnt="0"/>
      <dgm:spPr/>
    </dgm:pt>
    <dgm:pt modelId="{544A1554-A590-4C46-A837-04BED6555620}" type="pres">
      <dgm:prSet presAssocID="{87004557-0343-4500-9AA8-44A3FFCB584B}" presName="sibTrans" presStyleLbl="sibTrans1D1" presStyleIdx="3" presStyleCnt="5"/>
      <dgm:spPr/>
    </dgm:pt>
    <dgm:pt modelId="{ABC48AB1-B25E-4840-8F49-D6658DAFACEA}" type="pres">
      <dgm:prSet presAssocID="{AA421148-B470-4B31-80C9-F205D3035B7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F55C-7B71-462A-92A0-D30A94E88062}" type="pres">
      <dgm:prSet presAssocID="{AA421148-B470-4B31-80C9-F205D3035B71}" presName="spNode" presStyleCnt="0"/>
      <dgm:spPr/>
    </dgm:pt>
    <dgm:pt modelId="{67938FA3-BD35-4A6D-B7D6-F4009ECED383}" type="pres">
      <dgm:prSet presAssocID="{C6CE459C-4F51-4286-8FDC-6EF08259A871}" presName="sibTrans" presStyleLbl="sibTrans1D1" presStyleIdx="4" presStyleCnt="5"/>
      <dgm:spPr/>
    </dgm:pt>
  </dgm:ptLst>
  <dgm:cxnLst>
    <dgm:cxn modelId="{8679AA84-BD00-4A75-95CA-E182C1A3525A}" srcId="{43383865-6F6D-43B1-9E35-64232B92C7C8}" destId="{AA421148-B470-4B31-80C9-F205D3035B71}" srcOrd="4" destOrd="0" parTransId="{C77D785F-19C5-41D7-8818-BDA6C1B3ABC5}" sibTransId="{C6CE459C-4F51-4286-8FDC-6EF08259A871}"/>
    <dgm:cxn modelId="{EDA7BF4D-8E43-4ED4-886B-D89D8E730942}" srcId="{43383865-6F6D-43B1-9E35-64232B92C7C8}" destId="{F0C2B2CB-616D-4077-957D-12B1EB3EB2E9}" srcOrd="3" destOrd="0" parTransId="{21A98368-06EB-43C7-A6DC-DDC113BB1723}" sibTransId="{87004557-0343-4500-9AA8-44A3FFCB584B}"/>
    <dgm:cxn modelId="{62A656AF-7C0F-4123-82A8-76AACABB1C3D}" srcId="{43383865-6F6D-43B1-9E35-64232B92C7C8}" destId="{CD061185-60FE-4DCB-9A7E-065019040D37}" srcOrd="0" destOrd="0" parTransId="{5FC734C9-01B9-4828-94FC-BDA40D634F3D}" sibTransId="{ECA816A0-1655-4791-93A5-8B2CD9F76C13}"/>
    <dgm:cxn modelId="{7B6547C1-97F7-47CC-BD8E-C3079DC05153}" type="presOf" srcId="{949F688A-BB89-4710-93AC-9F8E5BF42E83}" destId="{BAAB26DD-EF82-4CF2-ABBC-6BE85EC13DD1}" srcOrd="0" destOrd="0" presId="urn:microsoft.com/office/officeart/2005/8/layout/cycle6"/>
    <dgm:cxn modelId="{E3510D2C-9D73-45F8-A818-D5D49D1214B4}" type="presOf" srcId="{81442454-4B9E-4223-BEEB-8F0FB9B639E5}" destId="{BDADDCC9-421C-4A15-9029-9DE3C20BCDA1}" srcOrd="0" destOrd="0" presId="urn:microsoft.com/office/officeart/2005/8/layout/cycle6"/>
    <dgm:cxn modelId="{7E923AD0-6AF4-410E-87CB-510839B571C6}" srcId="{43383865-6F6D-43B1-9E35-64232B92C7C8}" destId="{81442454-4B9E-4223-BEEB-8F0FB9B639E5}" srcOrd="2" destOrd="0" parTransId="{D16709E4-E92D-4755-BD73-A793D83F3CBE}" sibTransId="{949F688A-BB89-4710-93AC-9F8E5BF42E83}"/>
    <dgm:cxn modelId="{5BCD4F99-EF08-47AA-BE89-B2D59D397F99}" type="presOf" srcId="{AA421148-B470-4B31-80C9-F205D3035B71}" destId="{ABC48AB1-B25E-4840-8F49-D6658DAFACEA}" srcOrd="0" destOrd="0" presId="urn:microsoft.com/office/officeart/2005/8/layout/cycle6"/>
    <dgm:cxn modelId="{EF8763C8-C8DE-4A1C-ADB9-8178BA7DFA3B}" type="presOf" srcId="{CD061185-60FE-4DCB-9A7E-065019040D37}" destId="{A40194D0-41C5-445E-9E83-EC088E90B427}" srcOrd="0" destOrd="0" presId="urn:microsoft.com/office/officeart/2005/8/layout/cycle6"/>
    <dgm:cxn modelId="{2723725D-2729-4427-9C0A-B7B536FAB932}" srcId="{43383865-6F6D-43B1-9E35-64232B92C7C8}" destId="{2FBDD83E-6DC3-44B7-ACBD-2D228CB735AD}" srcOrd="1" destOrd="0" parTransId="{330464E3-50BD-480A-AF40-FB6B7C8C6E2D}" sibTransId="{826B1D67-2DD8-4FBA-80B9-692BEDE1C772}"/>
    <dgm:cxn modelId="{B7B99B0D-83DE-4E29-B00F-FAAC743CDE6A}" type="presOf" srcId="{C6CE459C-4F51-4286-8FDC-6EF08259A871}" destId="{67938FA3-BD35-4A6D-B7D6-F4009ECED383}" srcOrd="0" destOrd="0" presId="urn:microsoft.com/office/officeart/2005/8/layout/cycle6"/>
    <dgm:cxn modelId="{756617C2-3053-4844-B897-212A3FADB149}" type="presOf" srcId="{43383865-6F6D-43B1-9E35-64232B92C7C8}" destId="{4F41D6FB-C988-49EE-9988-D063CF9440AD}" srcOrd="0" destOrd="0" presId="urn:microsoft.com/office/officeart/2005/8/layout/cycle6"/>
    <dgm:cxn modelId="{ED73AEDD-E304-4468-9249-E921774E0C68}" type="presOf" srcId="{ECA816A0-1655-4791-93A5-8B2CD9F76C13}" destId="{BCABEC1F-BE1B-42F7-954E-C4005535608E}" srcOrd="0" destOrd="0" presId="urn:microsoft.com/office/officeart/2005/8/layout/cycle6"/>
    <dgm:cxn modelId="{A7633B73-6526-41DE-AD5E-C93B02120FEF}" type="presOf" srcId="{2FBDD83E-6DC3-44B7-ACBD-2D228CB735AD}" destId="{AACC1E65-D0B9-4A3E-A462-B565DAE6FCEE}" srcOrd="0" destOrd="0" presId="urn:microsoft.com/office/officeart/2005/8/layout/cycle6"/>
    <dgm:cxn modelId="{0341ACAB-250D-4E26-8A2B-3BC1EF67B935}" type="presOf" srcId="{826B1D67-2DD8-4FBA-80B9-692BEDE1C772}" destId="{244D593D-805F-4641-9229-8FCFACC20CE9}" srcOrd="0" destOrd="0" presId="urn:microsoft.com/office/officeart/2005/8/layout/cycle6"/>
    <dgm:cxn modelId="{D7722E1F-996C-4C33-BEF5-6BFA1534D410}" type="presOf" srcId="{87004557-0343-4500-9AA8-44A3FFCB584B}" destId="{544A1554-A590-4C46-A837-04BED6555620}" srcOrd="0" destOrd="0" presId="urn:microsoft.com/office/officeart/2005/8/layout/cycle6"/>
    <dgm:cxn modelId="{60539213-BEFA-459F-B9FA-DAC52FB87B31}" type="presOf" srcId="{F0C2B2CB-616D-4077-957D-12B1EB3EB2E9}" destId="{A959007E-4E2E-4969-AD61-2648BB8BD7A3}" srcOrd="0" destOrd="0" presId="urn:microsoft.com/office/officeart/2005/8/layout/cycle6"/>
    <dgm:cxn modelId="{5B070987-5C88-4342-B098-20B6609B95BF}" type="presParOf" srcId="{4F41D6FB-C988-49EE-9988-D063CF9440AD}" destId="{A40194D0-41C5-445E-9E83-EC088E90B427}" srcOrd="0" destOrd="0" presId="urn:microsoft.com/office/officeart/2005/8/layout/cycle6"/>
    <dgm:cxn modelId="{47FFCB25-0E35-4BB7-BDC6-95E99DC82364}" type="presParOf" srcId="{4F41D6FB-C988-49EE-9988-D063CF9440AD}" destId="{7305EC3E-3485-4482-8D2A-C2FE62D8E47E}" srcOrd="1" destOrd="0" presId="urn:microsoft.com/office/officeart/2005/8/layout/cycle6"/>
    <dgm:cxn modelId="{0023095C-53F0-427C-88B7-4758789CCF6D}" type="presParOf" srcId="{4F41D6FB-C988-49EE-9988-D063CF9440AD}" destId="{BCABEC1F-BE1B-42F7-954E-C4005535608E}" srcOrd="2" destOrd="0" presId="urn:microsoft.com/office/officeart/2005/8/layout/cycle6"/>
    <dgm:cxn modelId="{769572B5-068C-4394-9FFF-92F81C04E084}" type="presParOf" srcId="{4F41D6FB-C988-49EE-9988-D063CF9440AD}" destId="{AACC1E65-D0B9-4A3E-A462-B565DAE6FCEE}" srcOrd="3" destOrd="0" presId="urn:microsoft.com/office/officeart/2005/8/layout/cycle6"/>
    <dgm:cxn modelId="{FF040246-7E2E-40C5-9F82-AFE30B967432}" type="presParOf" srcId="{4F41D6FB-C988-49EE-9988-D063CF9440AD}" destId="{8321F81F-DCB4-411E-BAD6-167325E38CFF}" srcOrd="4" destOrd="0" presId="urn:microsoft.com/office/officeart/2005/8/layout/cycle6"/>
    <dgm:cxn modelId="{AFC39DB1-5BA7-4552-AF65-8132E55EBFC7}" type="presParOf" srcId="{4F41D6FB-C988-49EE-9988-D063CF9440AD}" destId="{244D593D-805F-4641-9229-8FCFACC20CE9}" srcOrd="5" destOrd="0" presId="urn:microsoft.com/office/officeart/2005/8/layout/cycle6"/>
    <dgm:cxn modelId="{61F8380C-1CE8-49B0-8EF5-64493D53D9E4}" type="presParOf" srcId="{4F41D6FB-C988-49EE-9988-D063CF9440AD}" destId="{BDADDCC9-421C-4A15-9029-9DE3C20BCDA1}" srcOrd="6" destOrd="0" presId="urn:microsoft.com/office/officeart/2005/8/layout/cycle6"/>
    <dgm:cxn modelId="{115CEB86-363A-42A9-A398-CA7282ECA6CE}" type="presParOf" srcId="{4F41D6FB-C988-49EE-9988-D063CF9440AD}" destId="{375BBA7C-D20C-4E90-93EF-214A78CAEF17}" srcOrd="7" destOrd="0" presId="urn:microsoft.com/office/officeart/2005/8/layout/cycle6"/>
    <dgm:cxn modelId="{0118F202-1D77-4F0C-8D00-DEAE44AE908F}" type="presParOf" srcId="{4F41D6FB-C988-49EE-9988-D063CF9440AD}" destId="{BAAB26DD-EF82-4CF2-ABBC-6BE85EC13DD1}" srcOrd="8" destOrd="0" presId="urn:microsoft.com/office/officeart/2005/8/layout/cycle6"/>
    <dgm:cxn modelId="{E3C7874F-EDA5-425C-9497-E5968D7F8642}" type="presParOf" srcId="{4F41D6FB-C988-49EE-9988-D063CF9440AD}" destId="{A959007E-4E2E-4969-AD61-2648BB8BD7A3}" srcOrd="9" destOrd="0" presId="urn:microsoft.com/office/officeart/2005/8/layout/cycle6"/>
    <dgm:cxn modelId="{8BB59446-9706-4BF1-B5F9-D5F3F2C8DFEB}" type="presParOf" srcId="{4F41D6FB-C988-49EE-9988-D063CF9440AD}" destId="{CE60C09F-7ABA-4EA1-AFE5-F1DC0E118FB0}" srcOrd="10" destOrd="0" presId="urn:microsoft.com/office/officeart/2005/8/layout/cycle6"/>
    <dgm:cxn modelId="{C94B97A0-217E-4D06-B33F-6B1576902C28}" type="presParOf" srcId="{4F41D6FB-C988-49EE-9988-D063CF9440AD}" destId="{544A1554-A590-4C46-A837-04BED6555620}" srcOrd="11" destOrd="0" presId="urn:microsoft.com/office/officeart/2005/8/layout/cycle6"/>
    <dgm:cxn modelId="{5C4E31B0-B6F5-4A72-A31A-0092A4C9937A}" type="presParOf" srcId="{4F41D6FB-C988-49EE-9988-D063CF9440AD}" destId="{ABC48AB1-B25E-4840-8F49-D6658DAFACEA}" srcOrd="12" destOrd="0" presId="urn:microsoft.com/office/officeart/2005/8/layout/cycle6"/>
    <dgm:cxn modelId="{7770FFCF-49CE-4C21-9FA5-9B62351203B5}" type="presParOf" srcId="{4F41D6FB-C988-49EE-9988-D063CF9440AD}" destId="{C173F55C-7B71-462A-92A0-D30A94E88062}" srcOrd="13" destOrd="0" presId="urn:microsoft.com/office/officeart/2005/8/layout/cycle6"/>
    <dgm:cxn modelId="{C88FB2E8-3BB2-4C91-81FB-4D2C7A9018CF}" type="presParOf" srcId="{4F41D6FB-C988-49EE-9988-D063CF9440AD}" destId="{67938FA3-BD35-4A6D-B7D6-F4009ECED383}" srcOrd="14" destOrd="0" presId="urn:microsoft.com/office/officeart/2005/8/layout/cycle6"/>
  </dgm:cxnLst>
  <dgm:bg>
    <a:solidFill>
      <a:schemeClr val="accent4"/>
    </a:solidFill>
  </dgm:bg>
  <dgm:whole>
    <a:ln>
      <a:solidFill>
        <a:schemeClr val="accent2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DD476D-D647-44BB-8179-E1500D479D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53277F-CB40-4CF7-A09B-748F74EB46F5}">
      <dgm:prSet phldrT="[Текст]"/>
      <dgm:spPr/>
      <dgm:t>
        <a:bodyPr/>
        <a:lstStyle/>
        <a:p>
          <a:r>
            <a:rPr lang="uk-UA" dirty="0" smtClean="0"/>
            <a:t>пропаганда насильства, націоналістичних і політичних гасел, перекручень</a:t>
          </a:r>
          <a:endParaRPr lang="ru-RU" dirty="0"/>
        </a:p>
      </dgm:t>
    </dgm:pt>
    <dgm:pt modelId="{1B77468C-0842-4D48-A29A-966A2F036659}" type="parTrans" cxnId="{73E37005-7C08-475E-8CFE-597ECFC1C86A}">
      <dgm:prSet/>
      <dgm:spPr/>
      <dgm:t>
        <a:bodyPr/>
        <a:lstStyle/>
        <a:p>
          <a:endParaRPr lang="ru-RU"/>
        </a:p>
      </dgm:t>
    </dgm:pt>
    <dgm:pt modelId="{37233557-2C78-42D3-A1DE-AE0C2980D2B4}" type="sibTrans" cxnId="{73E37005-7C08-475E-8CFE-597ECFC1C86A}">
      <dgm:prSet/>
      <dgm:spPr/>
      <dgm:t>
        <a:bodyPr/>
        <a:lstStyle/>
        <a:p>
          <a:endParaRPr lang="ru-RU"/>
        </a:p>
      </dgm:t>
    </dgm:pt>
    <dgm:pt modelId="{362A05BF-CE80-46DC-9C23-287E12D44D02}">
      <dgm:prSet/>
      <dgm:spPr/>
      <dgm:t>
        <a:bodyPr/>
        <a:lstStyle/>
        <a:p>
          <a:r>
            <a:rPr lang="ru-RU" b="0" i="0" dirty="0" smtClean="0"/>
            <a:t>не </a:t>
          </a:r>
          <a:r>
            <a:rPr lang="ru-RU" b="0" i="0" dirty="0" err="1" smtClean="0"/>
            <a:t>вживати</a:t>
          </a:r>
          <a:r>
            <a:rPr lang="ru-RU" b="0" i="0" dirty="0" smtClean="0"/>
            <a:t> </a:t>
          </a:r>
          <a:r>
            <a:rPr lang="ru-RU" b="0" i="0" dirty="0" err="1" smtClean="0"/>
            <a:t>ненормативну</a:t>
          </a:r>
          <a:r>
            <a:rPr lang="ru-RU" b="0" i="0" dirty="0" smtClean="0"/>
            <a:t> лексику</a:t>
          </a:r>
          <a:endParaRPr lang="ru-RU" dirty="0"/>
        </a:p>
      </dgm:t>
    </dgm:pt>
    <dgm:pt modelId="{8FFF5590-8182-4C3C-824F-0FDF1373297B}" type="parTrans" cxnId="{5BB73E60-0E07-40C0-9764-7E4C6AE0D8AB}">
      <dgm:prSet/>
      <dgm:spPr/>
      <dgm:t>
        <a:bodyPr/>
        <a:lstStyle/>
        <a:p>
          <a:endParaRPr lang="ru-RU"/>
        </a:p>
      </dgm:t>
    </dgm:pt>
    <dgm:pt modelId="{E51449B4-17BC-4484-AE53-EEEF148CCD11}" type="sibTrans" cxnId="{5BB73E60-0E07-40C0-9764-7E4C6AE0D8AB}">
      <dgm:prSet/>
      <dgm:spPr/>
      <dgm:t>
        <a:bodyPr/>
        <a:lstStyle/>
        <a:p>
          <a:endParaRPr lang="ru-RU"/>
        </a:p>
      </dgm:t>
    </dgm:pt>
    <dgm:pt modelId="{3DA8DA42-D92E-424E-AB2D-4C13E79D1E01}">
      <dgm:prSet/>
      <dgm:spPr/>
      <dgm:t>
        <a:bodyPr/>
        <a:lstStyle/>
        <a:p>
          <a:r>
            <a:rPr lang="ru-RU" b="0" i="0" dirty="0" err="1" smtClean="0"/>
            <a:t>плагіат</a:t>
          </a:r>
          <a:r>
            <a:rPr lang="ru-RU" b="0" i="0" dirty="0" smtClean="0"/>
            <a:t> </a:t>
          </a:r>
          <a:r>
            <a:rPr lang="ru-RU" b="0" i="0" dirty="0" err="1" smtClean="0"/>
            <a:t>ніків</a:t>
          </a:r>
          <a:endParaRPr lang="ru-RU" dirty="0"/>
        </a:p>
      </dgm:t>
    </dgm:pt>
    <dgm:pt modelId="{6F02E00F-17D0-4986-96EF-5F9B5F53FD88}" type="parTrans" cxnId="{CCF8AC78-2D43-434D-9E57-DCEE862E7530}">
      <dgm:prSet/>
      <dgm:spPr/>
      <dgm:t>
        <a:bodyPr/>
        <a:lstStyle/>
        <a:p>
          <a:endParaRPr lang="ru-RU"/>
        </a:p>
      </dgm:t>
    </dgm:pt>
    <dgm:pt modelId="{509D13C6-349B-4C06-B905-782BB2D8867D}" type="sibTrans" cxnId="{CCF8AC78-2D43-434D-9E57-DCEE862E7530}">
      <dgm:prSet/>
      <dgm:spPr/>
      <dgm:t>
        <a:bodyPr/>
        <a:lstStyle/>
        <a:p>
          <a:endParaRPr lang="ru-RU"/>
        </a:p>
      </dgm:t>
    </dgm:pt>
    <dgm:pt modelId="{2ACB4B1A-5A3A-47F1-B8EC-A927E5C0504D}">
      <dgm:prSet/>
      <dgm:spPr/>
      <dgm:t>
        <a:bodyPr/>
        <a:lstStyle/>
        <a:p>
          <a:r>
            <a:rPr lang="uk-UA" dirty="0" err="1" smtClean="0"/>
            <a:t>Флуд</a:t>
          </a:r>
          <a:endParaRPr lang="ru-RU" dirty="0"/>
        </a:p>
      </dgm:t>
    </dgm:pt>
    <dgm:pt modelId="{148DF7E1-73A1-4CDE-A848-B91AB9956E52}" type="parTrans" cxnId="{1985C8CB-F2E8-4382-9B20-76AE6547106A}">
      <dgm:prSet/>
      <dgm:spPr/>
      <dgm:t>
        <a:bodyPr/>
        <a:lstStyle/>
        <a:p>
          <a:endParaRPr lang="ru-RU"/>
        </a:p>
      </dgm:t>
    </dgm:pt>
    <dgm:pt modelId="{9A2C85F4-52C3-4BB2-A04A-78DBC67B3A00}" type="sibTrans" cxnId="{1985C8CB-F2E8-4382-9B20-76AE6547106A}">
      <dgm:prSet/>
      <dgm:spPr/>
      <dgm:t>
        <a:bodyPr/>
        <a:lstStyle/>
        <a:p>
          <a:endParaRPr lang="ru-RU"/>
        </a:p>
      </dgm:t>
    </dgm:pt>
    <dgm:pt modelId="{C860A4EA-E41A-4B02-8ED8-B5471FC8DF6E}">
      <dgm:prSet/>
      <dgm:spPr/>
      <dgm:t>
        <a:bodyPr/>
        <a:lstStyle/>
        <a:p>
          <a:r>
            <a:rPr lang="uk-UA" dirty="0" smtClean="0"/>
            <a:t>рекламувати що-небудь</a:t>
          </a:r>
          <a:endParaRPr lang="ru-RU" dirty="0"/>
        </a:p>
      </dgm:t>
    </dgm:pt>
    <dgm:pt modelId="{AE3B79CC-E8FD-4EEA-ADC6-CBEB25D368B8}" type="parTrans" cxnId="{EFA7A6C6-86E8-42E0-9CCC-635A7C474A52}">
      <dgm:prSet/>
      <dgm:spPr/>
      <dgm:t>
        <a:bodyPr/>
        <a:lstStyle/>
        <a:p>
          <a:endParaRPr lang="ru-RU"/>
        </a:p>
      </dgm:t>
    </dgm:pt>
    <dgm:pt modelId="{28AB3E88-8A86-44C5-850A-41E4213B17FE}" type="sibTrans" cxnId="{EFA7A6C6-86E8-42E0-9CCC-635A7C474A52}">
      <dgm:prSet/>
      <dgm:spPr/>
      <dgm:t>
        <a:bodyPr/>
        <a:lstStyle/>
        <a:p>
          <a:endParaRPr lang="ru-RU"/>
        </a:p>
      </dgm:t>
    </dgm:pt>
    <dgm:pt modelId="{90F2DE81-8AA9-497D-A20E-7060F0064E83}">
      <dgm:prSet/>
      <dgm:spPr/>
      <dgm:t>
        <a:bodyPr/>
        <a:lstStyle/>
        <a:p>
          <a:r>
            <a:rPr lang="uk-UA" dirty="0" smtClean="0"/>
            <a:t>зловживати верхнім регістром символів</a:t>
          </a:r>
          <a:endParaRPr lang="ru-RU" dirty="0"/>
        </a:p>
      </dgm:t>
    </dgm:pt>
    <dgm:pt modelId="{D8F9AC48-A069-49E0-8942-6676E81ED580}" type="parTrans" cxnId="{5F1812DA-E138-4755-80F3-26F85F1A39DF}">
      <dgm:prSet/>
      <dgm:spPr/>
      <dgm:t>
        <a:bodyPr/>
        <a:lstStyle/>
        <a:p>
          <a:endParaRPr lang="ru-RU"/>
        </a:p>
      </dgm:t>
    </dgm:pt>
    <dgm:pt modelId="{F39B68FA-655C-413D-A60C-707328CCBB0C}" type="sibTrans" cxnId="{5F1812DA-E138-4755-80F3-26F85F1A39DF}">
      <dgm:prSet/>
      <dgm:spPr/>
      <dgm:t>
        <a:bodyPr/>
        <a:lstStyle/>
        <a:p>
          <a:endParaRPr lang="ru-RU"/>
        </a:p>
      </dgm:t>
    </dgm:pt>
    <dgm:pt modelId="{07F98233-4035-4CFD-8AB2-07D596C6266A}" type="pres">
      <dgm:prSet presAssocID="{FADD476D-D647-44BB-8179-E1500D479D3C}" presName="linear" presStyleCnt="0">
        <dgm:presLayoutVars>
          <dgm:animLvl val="lvl"/>
          <dgm:resizeHandles val="exact"/>
        </dgm:presLayoutVars>
      </dgm:prSet>
      <dgm:spPr/>
    </dgm:pt>
    <dgm:pt modelId="{E2DCD1E1-1449-4559-AD42-F5427DDEC315}" type="pres">
      <dgm:prSet presAssocID="{362A05BF-CE80-46DC-9C23-287E12D44D0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60200-37F0-42FD-B373-3E6A8F91430F}" type="pres">
      <dgm:prSet presAssocID="{E51449B4-17BC-4484-AE53-EEEF148CCD11}" presName="spacer" presStyleCnt="0"/>
      <dgm:spPr/>
    </dgm:pt>
    <dgm:pt modelId="{90C5BB9F-0D4E-4F6F-8598-7DBECABA16B2}" type="pres">
      <dgm:prSet presAssocID="{3DA8DA42-D92E-424E-AB2D-4C13E79D1E0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52579-C237-447C-9CF8-BB26DDC13AF7}" type="pres">
      <dgm:prSet presAssocID="{509D13C6-349B-4C06-B905-782BB2D8867D}" presName="spacer" presStyleCnt="0"/>
      <dgm:spPr/>
    </dgm:pt>
    <dgm:pt modelId="{8D00A3FB-5C69-41DF-AD93-D59A88B9D27A}" type="pres">
      <dgm:prSet presAssocID="{A353277F-CB40-4CF7-A09B-748F74EB46F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E7BF-6B1B-45A3-ACB2-E894AFAF6298}" type="pres">
      <dgm:prSet presAssocID="{37233557-2C78-42D3-A1DE-AE0C2980D2B4}" presName="spacer" presStyleCnt="0"/>
      <dgm:spPr/>
    </dgm:pt>
    <dgm:pt modelId="{6C6281AB-44D8-420C-AB11-16AF5AAF0C27}" type="pres">
      <dgm:prSet presAssocID="{2ACB4B1A-5A3A-47F1-B8EC-A927E5C0504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42DD7-950E-4966-94CB-E312FA5FFDB1}" type="pres">
      <dgm:prSet presAssocID="{9A2C85F4-52C3-4BB2-A04A-78DBC67B3A00}" presName="spacer" presStyleCnt="0"/>
      <dgm:spPr/>
    </dgm:pt>
    <dgm:pt modelId="{ADC6D0D9-6D5E-447B-9BDF-6FA088952AF5}" type="pres">
      <dgm:prSet presAssocID="{C860A4EA-E41A-4B02-8ED8-B5471FC8DF6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FCC4F2-6509-433A-95AD-1793577E67D2}" type="pres">
      <dgm:prSet presAssocID="{28AB3E88-8A86-44C5-850A-41E4213B17FE}" presName="spacer" presStyleCnt="0"/>
      <dgm:spPr/>
    </dgm:pt>
    <dgm:pt modelId="{AB6DB043-893F-43D1-8381-F4B820773910}" type="pres">
      <dgm:prSet presAssocID="{90F2DE81-8AA9-497D-A20E-7060F0064E8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B54D68-3FBD-4176-BCB4-1F967EB2672C}" type="presOf" srcId="{362A05BF-CE80-46DC-9C23-287E12D44D02}" destId="{E2DCD1E1-1449-4559-AD42-F5427DDEC315}" srcOrd="0" destOrd="0" presId="urn:microsoft.com/office/officeart/2005/8/layout/vList2"/>
    <dgm:cxn modelId="{E76AC0E2-8939-4889-91A2-0C0235C252F2}" type="presOf" srcId="{C860A4EA-E41A-4B02-8ED8-B5471FC8DF6E}" destId="{ADC6D0D9-6D5E-447B-9BDF-6FA088952AF5}" srcOrd="0" destOrd="0" presId="urn:microsoft.com/office/officeart/2005/8/layout/vList2"/>
    <dgm:cxn modelId="{5AA01B81-D4AF-4E13-A78A-6A2F807119F1}" type="presOf" srcId="{3DA8DA42-D92E-424E-AB2D-4C13E79D1E01}" destId="{90C5BB9F-0D4E-4F6F-8598-7DBECABA16B2}" srcOrd="0" destOrd="0" presId="urn:microsoft.com/office/officeart/2005/8/layout/vList2"/>
    <dgm:cxn modelId="{0018DCA7-D1C6-46AE-A1F5-C65BC4C737AF}" type="presOf" srcId="{90F2DE81-8AA9-497D-A20E-7060F0064E83}" destId="{AB6DB043-893F-43D1-8381-F4B820773910}" srcOrd="0" destOrd="0" presId="urn:microsoft.com/office/officeart/2005/8/layout/vList2"/>
    <dgm:cxn modelId="{5F1812DA-E138-4755-80F3-26F85F1A39DF}" srcId="{FADD476D-D647-44BB-8179-E1500D479D3C}" destId="{90F2DE81-8AA9-497D-A20E-7060F0064E83}" srcOrd="5" destOrd="0" parTransId="{D8F9AC48-A069-49E0-8942-6676E81ED580}" sibTransId="{F39B68FA-655C-413D-A60C-707328CCBB0C}"/>
    <dgm:cxn modelId="{5BB73E60-0E07-40C0-9764-7E4C6AE0D8AB}" srcId="{FADD476D-D647-44BB-8179-E1500D479D3C}" destId="{362A05BF-CE80-46DC-9C23-287E12D44D02}" srcOrd="0" destOrd="0" parTransId="{8FFF5590-8182-4C3C-824F-0FDF1373297B}" sibTransId="{E51449B4-17BC-4484-AE53-EEEF148CCD11}"/>
    <dgm:cxn modelId="{22E3EB2C-D2AB-4F20-A73E-CEC2FEFDD187}" type="presOf" srcId="{FADD476D-D647-44BB-8179-E1500D479D3C}" destId="{07F98233-4035-4CFD-8AB2-07D596C6266A}" srcOrd="0" destOrd="0" presId="urn:microsoft.com/office/officeart/2005/8/layout/vList2"/>
    <dgm:cxn modelId="{CCF8AC78-2D43-434D-9E57-DCEE862E7530}" srcId="{FADD476D-D647-44BB-8179-E1500D479D3C}" destId="{3DA8DA42-D92E-424E-AB2D-4C13E79D1E01}" srcOrd="1" destOrd="0" parTransId="{6F02E00F-17D0-4986-96EF-5F9B5F53FD88}" sibTransId="{509D13C6-349B-4C06-B905-782BB2D8867D}"/>
    <dgm:cxn modelId="{DD9AA777-2685-4A35-AD67-D04AC657D918}" type="presOf" srcId="{A353277F-CB40-4CF7-A09B-748F74EB46F5}" destId="{8D00A3FB-5C69-41DF-AD93-D59A88B9D27A}" srcOrd="0" destOrd="0" presId="urn:microsoft.com/office/officeart/2005/8/layout/vList2"/>
    <dgm:cxn modelId="{EFD592D7-79DB-4E97-9836-FF3404ABCF0E}" type="presOf" srcId="{2ACB4B1A-5A3A-47F1-B8EC-A927E5C0504D}" destId="{6C6281AB-44D8-420C-AB11-16AF5AAF0C27}" srcOrd="0" destOrd="0" presId="urn:microsoft.com/office/officeart/2005/8/layout/vList2"/>
    <dgm:cxn modelId="{1985C8CB-F2E8-4382-9B20-76AE6547106A}" srcId="{FADD476D-D647-44BB-8179-E1500D479D3C}" destId="{2ACB4B1A-5A3A-47F1-B8EC-A927E5C0504D}" srcOrd="3" destOrd="0" parTransId="{148DF7E1-73A1-4CDE-A848-B91AB9956E52}" sibTransId="{9A2C85F4-52C3-4BB2-A04A-78DBC67B3A00}"/>
    <dgm:cxn modelId="{EFA7A6C6-86E8-42E0-9CCC-635A7C474A52}" srcId="{FADD476D-D647-44BB-8179-E1500D479D3C}" destId="{C860A4EA-E41A-4B02-8ED8-B5471FC8DF6E}" srcOrd="4" destOrd="0" parTransId="{AE3B79CC-E8FD-4EEA-ADC6-CBEB25D368B8}" sibTransId="{28AB3E88-8A86-44C5-850A-41E4213B17FE}"/>
    <dgm:cxn modelId="{73E37005-7C08-475E-8CFE-597ECFC1C86A}" srcId="{FADD476D-D647-44BB-8179-E1500D479D3C}" destId="{A353277F-CB40-4CF7-A09B-748F74EB46F5}" srcOrd="2" destOrd="0" parTransId="{1B77468C-0842-4D48-A29A-966A2F036659}" sibTransId="{37233557-2C78-42D3-A1DE-AE0C2980D2B4}"/>
    <dgm:cxn modelId="{DA246CEB-D1F8-4D7C-BE46-9D3852394ED4}" type="presParOf" srcId="{07F98233-4035-4CFD-8AB2-07D596C6266A}" destId="{E2DCD1E1-1449-4559-AD42-F5427DDEC315}" srcOrd="0" destOrd="0" presId="urn:microsoft.com/office/officeart/2005/8/layout/vList2"/>
    <dgm:cxn modelId="{DBDF8CF2-B6D1-42F3-886C-42BDB322494E}" type="presParOf" srcId="{07F98233-4035-4CFD-8AB2-07D596C6266A}" destId="{EFB60200-37F0-42FD-B373-3E6A8F91430F}" srcOrd="1" destOrd="0" presId="urn:microsoft.com/office/officeart/2005/8/layout/vList2"/>
    <dgm:cxn modelId="{27AB16AF-2428-4E9B-9993-E7033EBD21D6}" type="presParOf" srcId="{07F98233-4035-4CFD-8AB2-07D596C6266A}" destId="{90C5BB9F-0D4E-4F6F-8598-7DBECABA16B2}" srcOrd="2" destOrd="0" presId="urn:microsoft.com/office/officeart/2005/8/layout/vList2"/>
    <dgm:cxn modelId="{A7721B1F-36F6-421E-BF79-CA465FC9D3FF}" type="presParOf" srcId="{07F98233-4035-4CFD-8AB2-07D596C6266A}" destId="{78E52579-C237-447C-9CF8-BB26DDC13AF7}" srcOrd="3" destOrd="0" presId="urn:microsoft.com/office/officeart/2005/8/layout/vList2"/>
    <dgm:cxn modelId="{5FB64701-32A0-4715-8CD6-BF43CAADAEBA}" type="presParOf" srcId="{07F98233-4035-4CFD-8AB2-07D596C6266A}" destId="{8D00A3FB-5C69-41DF-AD93-D59A88B9D27A}" srcOrd="4" destOrd="0" presId="urn:microsoft.com/office/officeart/2005/8/layout/vList2"/>
    <dgm:cxn modelId="{6C420AA8-9590-40B4-BA7D-EC90729760DD}" type="presParOf" srcId="{07F98233-4035-4CFD-8AB2-07D596C6266A}" destId="{D023E7BF-6B1B-45A3-ACB2-E894AFAF6298}" srcOrd="5" destOrd="0" presId="urn:microsoft.com/office/officeart/2005/8/layout/vList2"/>
    <dgm:cxn modelId="{8CFC2036-4D8E-42A8-A077-309858E05C2C}" type="presParOf" srcId="{07F98233-4035-4CFD-8AB2-07D596C6266A}" destId="{6C6281AB-44D8-420C-AB11-16AF5AAF0C27}" srcOrd="6" destOrd="0" presId="urn:microsoft.com/office/officeart/2005/8/layout/vList2"/>
    <dgm:cxn modelId="{D0E167DD-605B-4096-BE82-672FF753D9FA}" type="presParOf" srcId="{07F98233-4035-4CFD-8AB2-07D596C6266A}" destId="{4FE42DD7-950E-4966-94CB-E312FA5FFDB1}" srcOrd="7" destOrd="0" presId="urn:microsoft.com/office/officeart/2005/8/layout/vList2"/>
    <dgm:cxn modelId="{2B224BB6-8560-4D1F-B28C-C2E4DE66DEB0}" type="presParOf" srcId="{07F98233-4035-4CFD-8AB2-07D596C6266A}" destId="{ADC6D0D9-6D5E-447B-9BDF-6FA088952AF5}" srcOrd="8" destOrd="0" presId="urn:microsoft.com/office/officeart/2005/8/layout/vList2"/>
    <dgm:cxn modelId="{A88F7F45-EDED-44A1-96D9-DBF8688CA65E}" type="presParOf" srcId="{07F98233-4035-4CFD-8AB2-07D596C6266A}" destId="{A7FCC4F2-6509-433A-95AD-1793577E67D2}" srcOrd="9" destOrd="0" presId="urn:microsoft.com/office/officeart/2005/8/layout/vList2"/>
    <dgm:cxn modelId="{FD84C2DC-D9A9-4C31-894C-447E284C5746}" type="presParOf" srcId="{07F98233-4035-4CFD-8AB2-07D596C6266A}" destId="{AB6DB043-893F-43D1-8381-F4B82077391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0194D0-41C5-445E-9E83-EC088E90B427}">
      <dsp:nvSpPr>
        <dsp:cNvPr id="0" name=""/>
        <dsp:cNvSpPr/>
      </dsp:nvSpPr>
      <dsp:spPr>
        <a:xfrm>
          <a:off x="3373054" y="1727"/>
          <a:ext cx="1750835" cy="113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Знайти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друзів</a:t>
          </a:r>
          <a:endParaRPr lang="ru-RU" sz="2400" kern="1200" dirty="0"/>
        </a:p>
      </dsp:txBody>
      <dsp:txXfrm>
        <a:off x="3373054" y="1727"/>
        <a:ext cx="1750835" cy="1138042"/>
      </dsp:txXfrm>
    </dsp:sp>
    <dsp:sp modelId="{BCABEC1F-BE1B-42F7-954E-C4005535608E}">
      <dsp:nvSpPr>
        <dsp:cNvPr id="0" name=""/>
        <dsp:cNvSpPr/>
      </dsp:nvSpPr>
      <dsp:spPr>
        <a:xfrm>
          <a:off x="1975463" y="570748"/>
          <a:ext cx="4546016" cy="4546016"/>
        </a:xfrm>
        <a:custGeom>
          <a:avLst/>
          <a:gdLst/>
          <a:ahLst/>
          <a:cxnLst/>
          <a:rect l="0" t="0" r="0" b="0"/>
          <a:pathLst>
            <a:path>
              <a:moveTo>
                <a:pt x="3160444" y="180396"/>
              </a:moveTo>
              <a:arcTo wR="2273008" hR="2273008" stAng="17578853" swAng="19607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C1E65-D0B9-4A3E-A462-B565DAE6FCEE}">
      <dsp:nvSpPr>
        <dsp:cNvPr id="0" name=""/>
        <dsp:cNvSpPr/>
      </dsp:nvSpPr>
      <dsp:spPr>
        <a:xfrm>
          <a:off x="5534813" y="1572337"/>
          <a:ext cx="1750835" cy="113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Знайти</a:t>
          </a:r>
          <a:r>
            <a:rPr lang="ru-RU" sz="2300" kern="1200" dirty="0" smtClean="0"/>
            <a:t> свою половинку</a:t>
          </a:r>
          <a:endParaRPr lang="ru-RU" sz="2300" kern="1200" dirty="0"/>
        </a:p>
      </dsp:txBody>
      <dsp:txXfrm>
        <a:off x="5534813" y="1572337"/>
        <a:ext cx="1750835" cy="1138042"/>
      </dsp:txXfrm>
    </dsp:sp>
    <dsp:sp modelId="{244D593D-805F-4641-9229-8FCFACC20CE9}">
      <dsp:nvSpPr>
        <dsp:cNvPr id="0" name=""/>
        <dsp:cNvSpPr/>
      </dsp:nvSpPr>
      <dsp:spPr>
        <a:xfrm>
          <a:off x="1975463" y="570748"/>
          <a:ext cx="4546016" cy="4546016"/>
        </a:xfrm>
        <a:custGeom>
          <a:avLst/>
          <a:gdLst/>
          <a:ahLst/>
          <a:cxnLst/>
          <a:rect l="0" t="0" r="0" b="0"/>
          <a:pathLst>
            <a:path>
              <a:moveTo>
                <a:pt x="4542906" y="2154157"/>
              </a:moveTo>
              <a:arcTo wR="2273008" hR="2273008" stAng="21420165" swAng="21956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DDCC9-421C-4A15-9029-9DE3C20BCDA1}">
      <dsp:nvSpPr>
        <dsp:cNvPr id="0" name=""/>
        <dsp:cNvSpPr/>
      </dsp:nvSpPr>
      <dsp:spPr>
        <a:xfrm>
          <a:off x="4709095" y="4113637"/>
          <a:ext cx="1750835" cy="113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Жага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творчості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709095" y="4113637"/>
        <a:ext cx="1750835" cy="1138042"/>
      </dsp:txXfrm>
    </dsp:sp>
    <dsp:sp modelId="{BAAB26DD-EF82-4CF2-ABBC-6BE85EC13DD1}">
      <dsp:nvSpPr>
        <dsp:cNvPr id="0" name=""/>
        <dsp:cNvSpPr/>
      </dsp:nvSpPr>
      <dsp:spPr>
        <a:xfrm>
          <a:off x="1975463" y="570748"/>
          <a:ext cx="4546016" cy="4546016"/>
        </a:xfrm>
        <a:custGeom>
          <a:avLst/>
          <a:gdLst/>
          <a:ahLst/>
          <a:cxnLst/>
          <a:rect l="0" t="0" r="0" b="0"/>
          <a:pathLst>
            <a:path>
              <a:moveTo>
                <a:pt x="2724606" y="4500703"/>
              </a:moveTo>
              <a:arcTo wR="2273008" hR="2273008" stAng="4712418" swAng="13751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9007E-4E2E-4969-AD61-2648BB8BD7A3}">
      <dsp:nvSpPr>
        <dsp:cNvPr id="0" name=""/>
        <dsp:cNvSpPr/>
      </dsp:nvSpPr>
      <dsp:spPr>
        <a:xfrm>
          <a:off x="2037013" y="4113637"/>
          <a:ext cx="1750835" cy="113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Жага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самовираження</a:t>
          </a:r>
          <a:endParaRPr lang="ru-RU" sz="2400" kern="1200" dirty="0"/>
        </a:p>
      </dsp:txBody>
      <dsp:txXfrm>
        <a:off x="2037013" y="4113637"/>
        <a:ext cx="1750835" cy="1138042"/>
      </dsp:txXfrm>
    </dsp:sp>
    <dsp:sp modelId="{544A1554-A590-4C46-A837-04BED6555620}">
      <dsp:nvSpPr>
        <dsp:cNvPr id="0" name=""/>
        <dsp:cNvSpPr/>
      </dsp:nvSpPr>
      <dsp:spPr>
        <a:xfrm>
          <a:off x="1975463" y="570748"/>
          <a:ext cx="4546016" cy="4546016"/>
        </a:xfrm>
        <a:custGeom>
          <a:avLst/>
          <a:gdLst/>
          <a:ahLst/>
          <a:cxnLst/>
          <a:rect l="0" t="0" r="0" b="0"/>
          <a:pathLst>
            <a:path>
              <a:moveTo>
                <a:pt x="379721" y="3530796"/>
              </a:moveTo>
              <a:arcTo wR="2273008" hR="2273008" stAng="8784136" swAng="21956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48AB1-B25E-4840-8F49-D6658DAFACEA}">
      <dsp:nvSpPr>
        <dsp:cNvPr id="0" name=""/>
        <dsp:cNvSpPr/>
      </dsp:nvSpPr>
      <dsp:spPr>
        <a:xfrm>
          <a:off x="1211295" y="1572337"/>
          <a:ext cx="1750835" cy="1138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Гарно</a:t>
          </a:r>
          <a:r>
            <a:rPr lang="ru-RU" sz="2400" kern="1200" dirty="0" smtClean="0"/>
            <a:t> провести час </a:t>
          </a:r>
          <a:endParaRPr lang="ru-RU" sz="2400" kern="1200" dirty="0"/>
        </a:p>
      </dsp:txBody>
      <dsp:txXfrm>
        <a:off x="1211295" y="1572337"/>
        <a:ext cx="1750835" cy="1138042"/>
      </dsp:txXfrm>
    </dsp:sp>
    <dsp:sp modelId="{67938FA3-BD35-4A6D-B7D6-F4009ECED383}">
      <dsp:nvSpPr>
        <dsp:cNvPr id="0" name=""/>
        <dsp:cNvSpPr/>
      </dsp:nvSpPr>
      <dsp:spPr>
        <a:xfrm>
          <a:off x="1975463" y="570748"/>
          <a:ext cx="4546016" cy="4546016"/>
        </a:xfrm>
        <a:custGeom>
          <a:avLst/>
          <a:gdLst/>
          <a:ahLst/>
          <a:cxnLst/>
          <a:rect l="0" t="0" r="0" b="0"/>
          <a:pathLst>
            <a:path>
              <a:moveTo>
                <a:pt x="396172" y="990800"/>
              </a:moveTo>
              <a:arcTo wR="2273008" hR="2273008" stAng="12860395" swAng="19607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CD1E1-1449-4559-AD42-F5427DDEC315}">
      <dsp:nvSpPr>
        <dsp:cNvPr id="0" name=""/>
        <dsp:cNvSpPr/>
      </dsp:nvSpPr>
      <dsp:spPr>
        <a:xfrm>
          <a:off x="0" y="104257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smtClean="0"/>
            <a:t>не </a:t>
          </a:r>
          <a:r>
            <a:rPr lang="ru-RU" sz="2200" b="0" i="0" kern="1200" dirty="0" err="1" smtClean="0"/>
            <a:t>вживати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ненормативну</a:t>
          </a:r>
          <a:r>
            <a:rPr lang="ru-RU" sz="2200" b="0" i="0" kern="1200" dirty="0" smtClean="0"/>
            <a:t> лексику</a:t>
          </a:r>
          <a:endParaRPr lang="ru-RU" sz="2200" kern="1200" dirty="0"/>
        </a:p>
      </dsp:txBody>
      <dsp:txXfrm>
        <a:off x="0" y="104257"/>
        <a:ext cx="8784976" cy="836550"/>
      </dsp:txXfrm>
    </dsp:sp>
    <dsp:sp modelId="{90C5BB9F-0D4E-4F6F-8598-7DBECABA16B2}">
      <dsp:nvSpPr>
        <dsp:cNvPr id="0" name=""/>
        <dsp:cNvSpPr/>
      </dsp:nvSpPr>
      <dsp:spPr>
        <a:xfrm>
          <a:off x="0" y="1004168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плагіат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ніків</a:t>
          </a:r>
          <a:endParaRPr lang="ru-RU" sz="2200" kern="1200" dirty="0"/>
        </a:p>
      </dsp:txBody>
      <dsp:txXfrm>
        <a:off x="0" y="1004168"/>
        <a:ext cx="8784976" cy="836550"/>
      </dsp:txXfrm>
    </dsp:sp>
    <dsp:sp modelId="{8D00A3FB-5C69-41DF-AD93-D59A88B9D27A}">
      <dsp:nvSpPr>
        <dsp:cNvPr id="0" name=""/>
        <dsp:cNvSpPr/>
      </dsp:nvSpPr>
      <dsp:spPr>
        <a:xfrm>
          <a:off x="0" y="1904078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пропаганда насильства, націоналістичних і політичних гасел, перекручень</a:t>
          </a:r>
          <a:endParaRPr lang="ru-RU" sz="2200" kern="1200" dirty="0"/>
        </a:p>
      </dsp:txBody>
      <dsp:txXfrm>
        <a:off x="0" y="1904078"/>
        <a:ext cx="8784976" cy="836550"/>
      </dsp:txXfrm>
    </dsp:sp>
    <dsp:sp modelId="{6C6281AB-44D8-420C-AB11-16AF5AAF0C27}">
      <dsp:nvSpPr>
        <dsp:cNvPr id="0" name=""/>
        <dsp:cNvSpPr/>
      </dsp:nvSpPr>
      <dsp:spPr>
        <a:xfrm>
          <a:off x="0" y="2803988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err="1" smtClean="0"/>
            <a:t>Флуд</a:t>
          </a:r>
          <a:endParaRPr lang="ru-RU" sz="2200" kern="1200" dirty="0"/>
        </a:p>
      </dsp:txBody>
      <dsp:txXfrm>
        <a:off x="0" y="2803988"/>
        <a:ext cx="8784976" cy="836550"/>
      </dsp:txXfrm>
    </dsp:sp>
    <dsp:sp modelId="{ADC6D0D9-6D5E-447B-9BDF-6FA088952AF5}">
      <dsp:nvSpPr>
        <dsp:cNvPr id="0" name=""/>
        <dsp:cNvSpPr/>
      </dsp:nvSpPr>
      <dsp:spPr>
        <a:xfrm>
          <a:off x="0" y="3703898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рекламувати що-небудь</a:t>
          </a:r>
          <a:endParaRPr lang="ru-RU" sz="2200" kern="1200" dirty="0"/>
        </a:p>
      </dsp:txBody>
      <dsp:txXfrm>
        <a:off x="0" y="3703898"/>
        <a:ext cx="8784976" cy="836550"/>
      </dsp:txXfrm>
    </dsp:sp>
    <dsp:sp modelId="{AB6DB043-893F-43D1-8381-F4B820773910}">
      <dsp:nvSpPr>
        <dsp:cNvPr id="0" name=""/>
        <dsp:cNvSpPr/>
      </dsp:nvSpPr>
      <dsp:spPr>
        <a:xfrm>
          <a:off x="0" y="4603808"/>
          <a:ext cx="8784976" cy="8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зловживати верхнім регістром символів</a:t>
          </a:r>
          <a:endParaRPr lang="ru-RU" sz="2200" kern="1200" dirty="0"/>
        </a:p>
      </dsp:txBody>
      <dsp:txXfrm>
        <a:off x="0" y="4603808"/>
        <a:ext cx="8784976" cy="836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ACC8C5F-BC9D-4B58-A1A2-53FC5347F0C4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CA9829-79B8-43B8-AE0B-06D55D3B0D7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-ogo.com.ua/images/kakie-est-sotsialnie-seti-v-internete-sajt-sovetov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2564904"/>
            <a:ext cx="9143999" cy="1754326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Етикет спілкування в чатах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24579"/>
            <a:ext cx="9144000" cy="1200329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 –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 спосіб спілкування користувачів у мережі в режимі реального часу, а також програмне забезпечення, що дозволяє організовувати таке спілкування.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 descr="http://yak-prosto.com/images/9/3/yak-pochati-znayomstvo-z-divchinoyu-v-interne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4762500" cy="3305175"/>
          </a:xfrm>
          <a:prstGeom prst="rect">
            <a:avLst/>
          </a:prstGeom>
          <a:noFill/>
        </p:spPr>
      </p:pic>
      <p:pic>
        <p:nvPicPr>
          <p:cNvPr id="28677" name="Picture 5" descr="http://chashuk23.files.wordpress.com/2012/02/interact_spilku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475" y="2132856"/>
            <a:ext cx="4200525" cy="404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відвідування</a:t>
            </a:r>
            <a:r>
              <a:rPr lang="ru-RU" dirty="0" smtClean="0"/>
              <a:t> чату 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1124744"/>
          <a:ext cx="84969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1143000"/>
          </a:xfrm>
        </p:spPr>
        <p:txBody>
          <a:bodyPr/>
          <a:lstStyle/>
          <a:p>
            <a:pPr algn="ctr"/>
            <a:r>
              <a:rPr lang="uk-UA" dirty="0" smtClean="0"/>
              <a:t>Обмеження</a:t>
            </a:r>
            <a:endParaRPr lang="ru-RU" dirty="0"/>
          </a:p>
        </p:txBody>
      </p:sp>
      <p:pic>
        <p:nvPicPr>
          <p:cNvPr id="40962" name="Picture 2" descr="http://seo-consult.com.ua/wp-content/uploads/2011/03/%D0%91%D0%B0%D0%B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568952" cy="47971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692696"/>
            <a:ext cx="8604448" cy="1200329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Як </a:t>
            </a:r>
            <a:r>
              <a:rPr lang="ru-RU" sz="2400" dirty="0" err="1"/>
              <a:t>і</a:t>
            </a:r>
            <a:r>
              <a:rPr lang="ru-RU" sz="2400" dirty="0"/>
              <a:t> </a:t>
            </a:r>
            <a:r>
              <a:rPr lang="uk-UA" sz="2400" dirty="0"/>
              <a:t>в </a:t>
            </a:r>
            <a:r>
              <a:rPr lang="ru-RU" sz="2400" dirty="0" err="1"/>
              <a:t>більш</a:t>
            </a:r>
            <a:r>
              <a:rPr lang="uk-UA" sz="2400" dirty="0"/>
              <a:t>о</a:t>
            </a:r>
            <a:r>
              <a:rPr lang="ru-RU" sz="2400" dirty="0" err="1"/>
              <a:t>ст</a:t>
            </a:r>
            <a:r>
              <a:rPr lang="uk-UA" sz="2400" dirty="0"/>
              <a:t>і </a:t>
            </a:r>
            <a:r>
              <a:rPr lang="uk-UA" sz="2400" dirty="0" err="1"/>
              <a:t>чатів</a:t>
            </a:r>
            <a:r>
              <a:rPr lang="uk-UA" sz="2400" dirty="0"/>
              <a:t>, у спілкуванні в названому просторі є певні обмеження, за якими слідкують модератори – люди, покликані стежити за порядком.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Табу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спілкування</a:t>
            </a:r>
            <a:r>
              <a:rPr lang="ru-RU" dirty="0" smtClean="0"/>
              <a:t> в </a:t>
            </a:r>
            <a:r>
              <a:rPr lang="ru-RU" dirty="0" err="1" smtClean="0"/>
              <a:t>чаті</a:t>
            </a:r>
            <a:r>
              <a:rPr lang="ru-RU" dirty="0" smtClean="0"/>
              <a:t> :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124744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68</TotalTime>
  <Words>76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Слайд 1</vt:lpstr>
      <vt:lpstr>Слайд 2</vt:lpstr>
      <vt:lpstr>Мотиви відвідування чату </vt:lpstr>
      <vt:lpstr>Обмеження</vt:lpstr>
      <vt:lpstr>Табу під час спілкування в чаті :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DD</dc:creator>
  <cp:lastModifiedBy>DD</cp:lastModifiedBy>
  <cp:revision>7</cp:revision>
  <dcterms:created xsi:type="dcterms:W3CDTF">2014-05-19T16:41:36Z</dcterms:created>
  <dcterms:modified xsi:type="dcterms:W3CDTF">2014-05-19T17:50:27Z</dcterms:modified>
</cp:coreProperties>
</file>