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1" r:id="rId9"/>
    <p:sldId id="263" r:id="rId10"/>
    <p:sldId id="267" r:id="rId11"/>
    <p:sldId id="265" r:id="rId12"/>
    <p:sldId id="271" r:id="rId13"/>
    <p:sldId id="268" r:id="rId14"/>
    <p:sldId id="269" r:id="rId15"/>
    <p:sldId id="270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5CD77-C821-4E58-9853-30F3DA98E164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7CE1D-C731-4EDC-8529-33A23672B0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7CE1D-C731-4EDC-8529-33A23672B04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DB01-04D9-4D96-8A54-91909701421E}" type="datetimeFigureOut">
              <a:rPr lang="ru-RU" smtClean="0"/>
              <a:pPr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241A-A29F-4A37-A12D-0C4BD707F8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reaction.org.ua/wp-content/uploads/2013/04/%D0%B5%D0%BB%D0%B5%D0%BA%D1%82%D1%80%D0%BE%D0%BD%D0%BD%D0%B8%D0%B9-%D0%BB%D0%B8%D1%81%D1%82-%D0%BF%D0%B5%D1%80%D1%88%D0%B0-%D1%84%D0%BE%D1%82%D0%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642966"/>
            <a:ext cx="9501222" cy="3000395"/>
          </a:xfrm>
        </p:spPr>
        <p:txBody>
          <a:bodyPr>
            <a:noAutofit/>
          </a:bodyPr>
          <a:lstStyle/>
          <a:p>
            <a:r>
              <a:rPr lang="uk-UA" sz="96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Віртуальні листи</a:t>
            </a:r>
            <a:endParaRPr lang="ru-RU" sz="96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04705" cy="7072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Приклад</a:t>
            </a:r>
            <a:endParaRPr lang="ru-RU" sz="80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pic>
        <p:nvPicPr>
          <p:cNvPr id="5" name="Содержимое 4" descr="iui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0166" y="1440619"/>
            <a:ext cx="6500858" cy="5417381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Що таке СМС ?</a:t>
            </a:r>
            <a:endParaRPr lang="ru-RU" sz="72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00240"/>
            <a:ext cx="935834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     Служба </a:t>
            </a:r>
            <a:r>
              <a:rPr lang="ru-RU" b="1" dirty="0" smtClean="0"/>
              <a:t>коротких </a:t>
            </a:r>
            <a:r>
              <a:rPr lang="ru-RU" b="1" dirty="0" err="1" smtClean="0"/>
              <a:t>повідомлень</a:t>
            </a:r>
            <a:r>
              <a:rPr lang="de-DE" dirty="0" smtClean="0"/>
              <a:t>— </a:t>
            </a:r>
            <a:r>
              <a:rPr lang="ru-RU" dirty="0" err="1" smtClean="0"/>
              <a:t>послуга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(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прийому</a:t>
            </a:r>
            <a:r>
              <a:rPr lang="ru-RU" dirty="0" smtClean="0"/>
              <a:t>) короткими </a:t>
            </a:r>
            <a:r>
              <a:rPr lang="ru-RU" dirty="0" err="1" smtClean="0"/>
              <a:t>текстовими</a:t>
            </a:r>
            <a:r>
              <a:rPr lang="ru-RU" dirty="0" smtClean="0"/>
              <a:t> </a:t>
            </a:r>
            <a:r>
              <a:rPr lang="ru-RU" dirty="0" err="1" smtClean="0"/>
              <a:t>повідомленнями</a:t>
            </a:r>
            <a:r>
              <a:rPr lang="ru-RU" dirty="0" smtClean="0"/>
              <a:t> в </a:t>
            </a:r>
            <a:r>
              <a:rPr lang="ru-RU" dirty="0" err="1" smtClean="0"/>
              <a:t>телекомунікаційних</a:t>
            </a:r>
            <a:r>
              <a:rPr lang="ru-RU" dirty="0" smtClean="0"/>
              <a:t> мережах, доступна для </a:t>
            </a:r>
            <a:r>
              <a:rPr lang="ru-RU" dirty="0" err="1" smtClean="0"/>
              <a:t>більшості</a:t>
            </a:r>
            <a:r>
              <a:rPr lang="ru-RU" dirty="0" smtClean="0"/>
              <a:t> </a:t>
            </a:r>
            <a:r>
              <a:rPr lang="ru-RU" dirty="0" err="1" smtClean="0"/>
              <a:t>мобільних</a:t>
            </a:r>
            <a:r>
              <a:rPr lang="ru-RU" dirty="0" smtClean="0"/>
              <a:t> </a:t>
            </a:r>
            <a:r>
              <a:rPr lang="ru-RU" dirty="0" err="1" smtClean="0"/>
              <a:t>телефонів</a:t>
            </a:r>
            <a:r>
              <a:rPr lang="ru-RU" dirty="0" smtClean="0"/>
              <a:t> 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комунікаційних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, таких як пейджер, модем, КПК, </a:t>
            </a:r>
            <a:r>
              <a:rPr lang="ru-RU" dirty="0" err="1" smtClean="0"/>
              <a:t>або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, </a:t>
            </a:r>
            <a:r>
              <a:rPr lang="ru-RU" dirty="0" err="1" smtClean="0"/>
              <a:t>настільний</a:t>
            </a:r>
            <a:r>
              <a:rPr lang="ru-RU" dirty="0" smtClean="0"/>
              <a:t> </a:t>
            </a:r>
            <a:r>
              <a:rPr lang="ru-RU" dirty="0" err="1" smtClean="0"/>
              <a:t>комп'ютер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СМС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перекладі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англійської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«</a:t>
            </a:r>
            <a:r>
              <a:rPr lang="ru-RU" dirty="0" err="1" smtClean="0"/>
              <a:t>коротке</a:t>
            </a:r>
            <a:r>
              <a:rPr lang="ru-RU" dirty="0" smtClean="0"/>
              <a:t> </a:t>
            </a:r>
            <a:r>
              <a:rPr lang="ru-RU" dirty="0" err="1" smtClean="0"/>
              <a:t>текстове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», </a:t>
            </a:r>
            <a:r>
              <a:rPr lang="ru-RU" dirty="0" err="1" smtClean="0"/>
              <a:t>вже</a:t>
            </a:r>
            <a:r>
              <a:rPr lang="ru-RU" dirty="0" smtClean="0"/>
              <a:t> давно стало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найпоширеніших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4578" name="Picture 2" descr="http://www.red-nuts.com/wp-content/uploads/2013/04/sm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0"/>
            <a:ext cx="2000264" cy="188516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511288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Пристрої для отримування СМС</a:t>
            </a:r>
            <a:endParaRPr lang="ru-RU" sz="60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pic>
        <p:nvPicPr>
          <p:cNvPr id="29698" name="Picture 2" descr="http://www.3dnews.ru/assets/external/illustrations/2009/07/23/1329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071942"/>
            <a:ext cx="2976554" cy="2571744"/>
          </a:xfrm>
          <a:prstGeom prst="rect">
            <a:avLst/>
          </a:prstGeom>
          <a:noFill/>
        </p:spPr>
      </p:pic>
      <p:pic>
        <p:nvPicPr>
          <p:cNvPr id="29700" name="Picture 4" descr="http://images.mob.ua/news/08_09_15/ritmix_rpc500__umpc_ot_proizvoditelya_periferii_postupil_v_prodazhu_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714488"/>
            <a:ext cx="2848476" cy="2000264"/>
          </a:xfrm>
          <a:prstGeom prst="rect">
            <a:avLst/>
          </a:prstGeom>
          <a:noFill/>
        </p:spPr>
      </p:pic>
      <p:pic>
        <p:nvPicPr>
          <p:cNvPr id="29702" name="Picture 6" descr="http://vkurse.ua/i/2012-06/stavit-na-nego-window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1643050"/>
            <a:ext cx="3200422" cy="2000264"/>
          </a:xfrm>
          <a:prstGeom prst="rect">
            <a:avLst/>
          </a:prstGeom>
          <a:noFill/>
        </p:spPr>
      </p:pic>
      <p:pic>
        <p:nvPicPr>
          <p:cNvPr id="29704" name="Picture 8" descr="http://img13.slando.ua/images_slandocomua/98030333_2_644x461_prodam-telefon-htc-windows-phone-8s-flesh-karta-16-gb-fotografi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4000504"/>
            <a:ext cx="2928958" cy="237302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Правила написання СМС :</a:t>
            </a:r>
            <a:endParaRPr lang="ru-RU" sz="66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посилаєте</a:t>
            </a:r>
            <a:r>
              <a:rPr lang="ru-RU" dirty="0" smtClean="0"/>
              <a:t> </a:t>
            </a:r>
            <a:r>
              <a:rPr lang="ru-RU" dirty="0" err="1" smtClean="0"/>
              <a:t>смс</a:t>
            </a:r>
            <a:r>
              <a:rPr lang="ru-RU" dirty="0" smtClean="0"/>
              <a:t> в перший раз </a:t>
            </a:r>
            <a:r>
              <a:rPr lang="ru-RU" dirty="0" err="1" smtClean="0"/>
              <a:t>людині</a:t>
            </a:r>
            <a:r>
              <a:rPr lang="ru-RU" dirty="0" smtClean="0"/>
              <a:t>,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представитися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по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фразі</a:t>
            </a:r>
            <a:r>
              <a:rPr lang="ru-RU" dirty="0" smtClean="0"/>
              <a:t> практично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здогадатися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автор. </a:t>
            </a:r>
            <a:r>
              <a:rPr lang="ru-RU" dirty="0" err="1" smtClean="0"/>
              <a:t>Взагалі</a:t>
            </a:r>
            <a:r>
              <a:rPr lang="ru-RU" dirty="0" smtClean="0"/>
              <a:t>, </a:t>
            </a:r>
            <a:r>
              <a:rPr lang="ru-RU" dirty="0" err="1" smtClean="0"/>
              <a:t>смс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відправляти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абонентам,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знайомі</a:t>
            </a:r>
            <a:r>
              <a:rPr lang="ru-RU" dirty="0" smtClean="0"/>
              <a:t>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err="1" smtClean="0"/>
              <a:t>Пам’ятайте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правила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відміняв</a:t>
            </a:r>
            <a:r>
              <a:rPr lang="ru-RU" dirty="0" smtClean="0"/>
              <a:t> для </a:t>
            </a:r>
            <a:r>
              <a:rPr lang="ru-RU" dirty="0" err="1" smtClean="0"/>
              <a:t>смс</a:t>
            </a:r>
            <a:r>
              <a:rPr lang="ru-RU" dirty="0" smtClean="0"/>
              <a:t>.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казусів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непорозумінь</a:t>
            </a:r>
            <a:r>
              <a:rPr lang="ru-RU" dirty="0" smtClean="0"/>
              <a:t>, </a:t>
            </a:r>
            <a:r>
              <a:rPr lang="ru-RU" dirty="0" err="1" smtClean="0"/>
              <a:t>важливо</a:t>
            </a:r>
            <a:r>
              <a:rPr lang="ru-RU" dirty="0" smtClean="0"/>
              <a:t> грамотно </a:t>
            </a:r>
            <a:r>
              <a:rPr lang="ru-RU" dirty="0" err="1" smtClean="0"/>
              <a:t>розставляти</a:t>
            </a:r>
            <a:r>
              <a:rPr lang="ru-RU" dirty="0" smtClean="0"/>
              <a:t>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знаки, </a:t>
            </a:r>
            <a:r>
              <a:rPr lang="ru-RU" dirty="0" err="1" smtClean="0"/>
              <a:t>стежити</a:t>
            </a:r>
            <a:r>
              <a:rPr lang="ru-RU" dirty="0" smtClean="0"/>
              <a:t> за </a:t>
            </a:r>
            <a:r>
              <a:rPr lang="ru-RU" dirty="0" err="1" smtClean="0"/>
              <a:t>правильністю</a:t>
            </a:r>
            <a:r>
              <a:rPr lang="ru-RU" dirty="0" smtClean="0"/>
              <a:t> </a:t>
            </a:r>
            <a:r>
              <a:rPr lang="ru-RU" dirty="0" err="1" smtClean="0"/>
              <a:t>підібраних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. Мета </a:t>
            </a:r>
            <a:r>
              <a:rPr lang="ru-RU" dirty="0" err="1" smtClean="0"/>
              <a:t>смс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донести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вас </a:t>
            </a:r>
            <a:r>
              <a:rPr lang="ru-RU" dirty="0" err="1" smtClean="0"/>
              <a:t>зрозуміла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5500726" cy="5286411"/>
          </a:xfrm>
        </p:spPr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скорочуєте</a:t>
            </a:r>
            <a:r>
              <a:rPr lang="ru-RU" dirty="0" smtClean="0"/>
              <a:t> слова, то </a:t>
            </a:r>
            <a:r>
              <a:rPr lang="ru-RU" dirty="0" err="1" smtClean="0"/>
              <a:t>робіть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хочете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. </a:t>
            </a:r>
            <a:r>
              <a:rPr lang="ru-RU" dirty="0" err="1" smtClean="0"/>
              <a:t>Смс</a:t>
            </a:r>
            <a:r>
              <a:rPr lang="ru-RU" dirty="0" smtClean="0"/>
              <a:t> не повинна бути </a:t>
            </a:r>
            <a:r>
              <a:rPr lang="ru-RU" dirty="0" err="1" smtClean="0"/>
              <a:t>секретним</a:t>
            </a:r>
            <a:r>
              <a:rPr lang="ru-RU" dirty="0" smtClean="0"/>
              <a:t> шифром, над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одержувач</a:t>
            </a:r>
            <a:r>
              <a:rPr lang="ru-RU" dirty="0" smtClean="0"/>
              <a:t> буде </a:t>
            </a:r>
            <a:r>
              <a:rPr lang="ru-RU" dirty="0" err="1" smtClean="0"/>
              <a:t>ламати</a:t>
            </a:r>
            <a:r>
              <a:rPr lang="ru-RU" dirty="0" smtClean="0"/>
              <a:t> голову.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абревіатури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ясні</a:t>
            </a:r>
            <a:r>
              <a:rPr lang="ru-RU" dirty="0" smtClean="0"/>
              <a:t>. </a:t>
            </a:r>
            <a:endParaRPr lang="ru-RU" dirty="0" smtClean="0"/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25602" name="Picture 2" descr="http://p-p.com.ua/-/uploads/articles/030/260/original-19c4f993a15ee660b3e03cb99371d35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428735"/>
            <a:ext cx="3357554" cy="503633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смс</a:t>
            </a:r>
            <a:r>
              <a:rPr lang="ru-RU" dirty="0" smtClean="0"/>
              <a:t> </a:t>
            </a:r>
            <a:r>
              <a:rPr lang="ru-RU" dirty="0" err="1" smtClean="0"/>
              <a:t>відправляється</a:t>
            </a:r>
            <a:r>
              <a:rPr lang="ru-RU" dirty="0" smtClean="0"/>
              <a:t> у </a:t>
            </a:r>
            <a:r>
              <a:rPr lang="ru-RU" dirty="0" err="1" smtClean="0"/>
              <a:t>справі</a:t>
            </a:r>
            <a:r>
              <a:rPr lang="ru-RU" dirty="0" smtClean="0"/>
              <a:t>, то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 час </a:t>
            </a:r>
            <a:r>
              <a:rPr lang="ru-RU" dirty="0" err="1" smtClean="0"/>
              <a:t>відправки</a:t>
            </a:r>
            <a:r>
              <a:rPr lang="ru-RU" dirty="0" smtClean="0"/>
              <a:t>. Так, не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відправляти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нагадуванням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побажанням</a:t>
            </a:r>
            <a:r>
              <a:rPr lang="ru-RU" dirty="0" smtClean="0"/>
              <a:t> </a:t>
            </a:r>
            <a:r>
              <a:rPr lang="ru-RU" dirty="0" err="1" smtClean="0"/>
              <a:t>доброї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самий</a:t>
            </a:r>
            <a:r>
              <a:rPr lang="ru-RU" dirty="0" smtClean="0"/>
              <a:t> ранок</a:t>
            </a:r>
            <a:r>
              <a:rPr lang="ru-RU" dirty="0" smtClean="0"/>
              <a:t>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smtClean="0"/>
              <a:t>Текст </a:t>
            </a:r>
            <a:r>
              <a:rPr lang="ru-RU" dirty="0" err="1" smtClean="0"/>
              <a:t>смс</a:t>
            </a:r>
            <a:r>
              <a:rPr lang="ru-RU" dirty="0" smtClean="0"/>
              <a:t>,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вашої</a:t>
            </a:r>
            <a:r>
              <a:rPr lang="ru-RU" dirty="0" smtClean="0"/>
              <a:t> </a:t>
            </a:r>
            <a:r>
              <a:rPr lang="ru-RU" dirty="0" err="1" smtClean="0"/>
              <a:t>фантазії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кому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призначене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med"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Звичайно </a:t>
            </a:r>
            <a:r>
              <a:rPr lang="uk-UA" dirty="0" smtClean="0"/>
              <a:t>електронні листи </a:t>
            </a:r>
            <a:r>
              <a:rPr lang="uk-UA" dirty="0" smtClean="0"/>
              <a:t>— не </a:t>
            </a:r>
            <a:r>
              <a:rPr lang="uk-UA" dirty="0" smtClean="0"/>
              <a:t>можуть </a:t>
            </a:r>
            <a:r>
              <a:rPr lang="uk-UA" dirty="0" smtClean="0"/>
              <a:t>замінити справжнього спілкування. Тому починаючи листування пам’ятайте, що воно може стати візитною карткою для Вас. І те, яким Вас будуть уявляти – діловий, комічний — буде залежати, в тому числі, і від того, яким Ви виглядатимете в листуванні. Яким Ви хочете бути в очах інших людей — вирішувати Вам!</a:t>
            </a:r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-214338"/>
            <a:ext cx="10644262" cy="2071678"/>
          </a:xfrm>
        </p:spPr>
        <p:txBody>
          <a:bodyPr>
            <a:normAutofit fontScale="90000"/>
          </a:bodyPr>
          <a:lstStyle/>
          <a:p>
            <a:r>
              <a:rPr lang="uk-UA" sz="6600" b="1" dirty="0" smtClean="0">
                <a:ln w="317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Що таке електронна пошта</a:t>
            </a:r>
            <a:br>
              <a:rPr lang="uk-UA" sz="6600" b="1" dirty="0" smtClean="0">
                <a:ln w="317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</a:br>
            <a:r>
              <a:rPr lang="uk-UA" sz="6600" b="1" dirty="0" smtClean="0">
                <a:ln w="317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та електронний лист?</a:t>
            </a:r>
            <a:endParaRPr lang="ru-RU" sz="6600" b="1" dirty="0">
              <a:ln w="3175"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9358346" cy="4525963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Електро́нна </a:t>
            </a:r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по́шта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</a:t>
            </a:r>
            <a:r>
              <a:rPr lang="de-DE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— 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популярний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сервіс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в </a:t>
            </a:r>
            <a:r>
              <a:rPr lang="uk-UA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інтернеті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 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що робить можливим обмін даними будь-якого змісту 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(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текстові документи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аудіо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-,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відео-файли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архіви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,</a:t>
            </a:r>
            <a:r>
              <a:rPr lang="vi-VN" sz="28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 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програми</a:t>
            </a:r>
            <a:r>
              <a:rPr lang="vi-VN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).</a:t>
            </a:r>
            <a:endParaRPr lang="uk-UA" sz="2800" dirty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  <a:p>
            <a:pPr>
              <a:buNone/>
            </a:pPr>
            <a:endParaRPr lang="uk-UA" sz="2800" dirty="0" smtClean="0">
              <a:solidFill>
                <a:schemeClr val="tx1">
                  <a:lumMod val="95000"/>
                  <a:lumOff val="5000"/>
                </a:schemeClr>
              </a:solidFill>
              <a:cs typeface="Arial" pitchFamily="34" charset="0"/>
            </a:endParaRPr>
          </a:p>
          <a:p>
            <a:pPr>
              <a:buNone/>
            </a:pPr>
            <a:r>
              <a:rPr lang="ru-RU" sz="2800" b="1" dirty="0" smtClean="0">
                <a:cs typeface="Arial" pitchFamily="34" charset="0"/>
              </a:rPr>
              <a:t>        </a:t>
            </a:r>
            <a:r>
              <a:rPr lang="ru-RU" sz="2800" b="1" dirty="0" err="1" smtClean="0">
                <a:cs typeface="Arial" pitchFamily="34" charset="0"/>
              </a:rPr>
              <a:t>Електронний</a:t>
            </a:r>
            <a:r>
              <a:rPr lang="ru-RU" sz="2800" b="1" dirty="0" smtClean="0">
                <a:cs typeface="Arial" pitchFamily="34" charset="0"/>
              </a:rPr>
              <a:t> </a:t>
            </a:r>
            <a:r>
              <a:rPr lang="ru-RU" sz="2800" b="1" dirty="0">
                <a:cs typeface="Arial" pitchFamily="34" charset="0"/>
              </a:rPr>
              <a:t>лист </a:t>
            </a:r>
            <a:r>
              <a:rPr lang="ru-RU" sz="2800" dirty="0">
                <a:cs typeface="Arial" pitchFamily="34" charset="0"/>
              </a:rPr>
              <a:t>— </a:t>
            </a:r>
            <a:r>
              <a:rPr lang="ru-RU" sz="2800" dirty="0" err="1">
                <a:cs typeface="Arial" pitchFamily="34" charset="0"/>
              </a:rPr>
              <a:t>повідомлення</a:t>
            </a:r>
            <a:r>
              <a:rPr lang="ru-RU" sz="2800" dirty="0">
                <a:cs typeface="Arial" pitchFamily="34" charset="0"/>
              </a:rPr>
              <a:t>, </a:t>
            </a:r>
            <a:r>
              <a:rPr lang="ru-RU" sz="2800" dirty="0" err="1">
                <a:cs typeface="Arial" pitchFamily="34" charset="0"/>
              </a:rPr>
              <a:t>що</a:t>
            </a:r>
            <a:r>
              <a:rPr lang="ru-RU" sz="2800" dirty="0">
                <a:cs typeface="Arial" pitchFamily="34" charset="0"/>
              </a:rPr>
              <a:t> </a:t>
            </a:r>
            <a:r>
              <a:rPr lang="ru-RU" sz="2800" dirty="0" err="1">
                <a:cs typeface="Arial" pitchFamily="34" charset="0"/>
              </a:rPr>
              <a:t>передається</a:t>
            </a:r>
            <a:r>
              <a:rPr lang="ru-RU" sz="2800" dirty="0">
                <a:cs typeface="Arial" pitchFamily="34" charset="0"/>
              </a:rPr>
              <a:t> </a:t>
            </a:r>
            <a:r>
              <a:rPr lang="ru-RU" sz="2800" dirty="0" err="1" smtClean="0">
                <a:cs typeface="Arial" pitchFamily="34" charset="0"/>
              </a:rPr>
              <a:t>електронною</a:t>
            </a:r>
            <a:r>
              <a:rPr lang="ru-RU" sz="2800" dirty="0" smtClean="0">
                <a:cs typeface="Arial" pitchFamily="34" charset="0"/>
              </a:rPr>
              <a:t> </a:t>
            </a:r>
            <a:r>
              <a:rPr lang="ru-RU" sz="2800" dirty="0" err="1" smtClean="0">
                <a:cs typeface="Arial" pitchFamily="34" charset="0"/>
              </a:rPr>
              <a:t>поштою</a:t>
            </a:r>
            <a:r>
              <a:rPr lang="ru-RU" sz="2800" dirty="0" smtClean="0">
                <a:cs typeface="Arial" pitchFamily="34" charset="0"/>
              </a:rPr>
              <a:t>.</a:t>
            </a:r>
            <a:endParaRPr lang="ru-RU" sz="2800" dirty="0">
              <a:cs typeface="Arial" pitchFamily="34" charset="0"/>
            </a:endParaRPr>
          </a:p>
          <a:p>
            <a:pPr>
              <a:buNone/>
            </a:pP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218" name="Picture 2" descr="http://geniusmarketing.me/wp-content/uploads/2013/11/emai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54" y="4286256"/>
            <a:ext cx="3357546" cy="240624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70374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1143000"/>
          </a:xfrm>
        </p:spPr>
        <p:txBody>
          <a:bodyPr>
            <a:noAutofit/>
          </a:bodyPr>
          <a:lstStyle/>
          <a:p>
            <a:r>
              <a:rPr lang="uk-UA" sz="88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Різновиди </a:t>
            </a:r>
            <a:r>
              <a:rPr lang="uk-UA" sz="8800" b="1" dirty="0" err="1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пошт</a:t>
            </a:r>
            <a:endParaRPr lang="ru-RU" sz="88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pic>
        <p:nvPicPr>
          <p:cNvPr id="4" name="Picture 4" descr="http://wiki.fizmat.tnpu.edu.ua/images/1/1d/%D0%A1%D0%B0%D0%B9%D1%82%D0%B8_%D0%B2%D0%B5%D0%B1-%D0%BF%D0%BE%D1%88%D1%82%D0%B8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714488"/>
            <a:ext cx="9144000" cy="48652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0"/>
            <a:ext cx="9358346" cy="1417638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Електронні листи у нашому житті</a:t>
            </a:r>
            <a:endParaRPr lang="ru-RU" sz="60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     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Електронний лист </a:t>
            </a:r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замінив звичайне листування, але, як і будь-яке  листування він має свої правила. Сьогодні електронний лист отримує кожен, хто має електронну скриньку. Чи то набридливий лист, як його ще називають </a:t>
            </a:r>
            <a:r>
              <a:rPr lang="uk-UA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“Спам”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чи то від друзів,колег. </a:t>
            </a:r>
            <a:endParaRPr lang="ru-RU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Такі 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листи є і невід’ємною частиною життя підлітків, легше написати миттєвий безкоштовний лист, ніж телефонувати. Тим паче, є великий плюс електронного листування — це можливість знову продивитися те, що Ви написали.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7091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5400" b="1" dirty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ПРО КУЛЬТУРУ ЕЛЕКТРОННОГО ЛИСТУВАННЯ</a:t>
            </a:r>
            <a:endParaRPr lang="ru-RU" sz="5400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34004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Як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будь-якому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тут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дотримані</a:t>
            </a:r>
            <a:r>
              <a:rPr lang="ru-RU" dirty="0"/>
              <a:t> правила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етики</a:t>
            </a:r>
            <a:r>
              <a:rPr lang="ru-RU" dirty="0"/>
              <a:t>. Як </a:t>
            </a:r>
            <a:r>
              <a:rPr lang="ru-RU" dirty="0" err="1"/>
              <a:t>би</a:t>
            </a:r>
            <a:r>
              <a:rPr lang="ru-RU" dirty="0"/>
              <a:t> не звучало банально, </a:t>
            </a:r>
            <a:r>
              <a:rPr lang="ru-RU" dirty="0" err="1"/>
              <a:t>стилістика</a:t>
            </a:r>
            <a:r>
              <a:rPr lang="ru-RU" dirty="0"/>
              <a:t>, </a:t>
            </a:r>
            <a:r>
              <a:rPr lang="ru-RU" dirty="0" err="1"/>
              <a:t>тональність</a:t>
            </a:r>
            <a:r>
              <a:rPr lang="ru-RU" dirty="0"/>
              <a:t>, </a:t>
            </a:r>
            <a:r>
              <a:rPr lang="ru-RU" dirty="0" err="1"/>
              <a:t>оформалення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успіх</a:t>
            </a:r>
            <a:r>
              <a:rPr lang="ru-RU" dirty="0"/>
              <a:t> ваших </a:t>
            </a:r>
            <a:r>
              <a:rPr lang="ru-RU" dirty="0" err="1"/>
              <a:t>ділових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. 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забувати</a:t>
            </a:r>
            <a:r>
              <a:rPr lang="ru-RU" dirty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/>
              <a:t>правилах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листування</a:t>
            </a:r>
            <a:r>
              <a:rPr lang="ru-RU" dirty="0"/>
              <a:t>:</a:t>
            </a:r>
          </a:p>
          <a:p>
            <a:pPr marL="514350" indent="-514350"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Вам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своєчасну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електронний</a:t>
            </a:r>
            <a:r>
              <a:rPr lang="ru-RU" dirty="0"/>
              <a:t> лист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приорітетів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встановлюйте</a:t>
            </a:r>
            <a:r>
              <a:rPr lang="ru-RU" dirty="0"/>
              <a:t> на них </a:t>
            </a:r>
            <a:r>
              <a:rPr lang="ru-RU" dirty="0" err="1"/>
              <a:t>прапорці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1506" name="Picture 2" descr="http://blog.depit.ru/wp-content/uploads/2010/05/1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357694"/>
            <a:ext cx="7500990" cy="35282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70374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7286644" cy="3857652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sz="2800" dirty="0" smtClean="0"/>
              <a:t>При </a:t>
            </a:r>
            <a:r>
              <a:rPr lang="ru-RU" sz="2800" dirty="0" err="1" smtClean="0"/>
              <a:t>необхідності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варто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вибірково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встановлювати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оповіщення</a:t>
            </a:r>
            <a:r>
              <a:rPr lang="ru-RU" sz="2800" dirty="0" smtClean="0"/>
              <a:t> про доставку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про те,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електронний</a:t>
            </a:r>
            <a:r>
              <a:rPr lang="ru-RU" sz="2800" dirty="0" smtClean="0"/>
              <a:t> лист прочитано.</a:t>
            </a:r>
          </a:p>
          <a:p>
            <a:pPr>
              <a:buFont typeface="Wingdings" pitchFamily="2" charset="2"/>
              <a:buChar char="v"/>
            </a:pPr>
            <a:endParaRPr lang="ru-RU" sz="2800" dirty="0" smtClean="0"/>
          </a:p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sz="2800" dirty="0" smtClean="0"/>
              <a:t>При </a:t>
            </a:r>
            <a:r>
              <a:rPr lang="ru-RU" sz="2800" dirty="0" err="1" smtClean="0"/>
              <a:t>можливості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назначати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зустрічі</a:t>
            </a:r>
            <a:r>
              <a:rPr lang="ru-RU" sz="2800" dirty="0" smtClean="0"/>
              <a:t> в </a:t>
            </a:r>
            <a:r>
              <a:rPr lang="ru-RU" sz="2800" dirty="0" err="1" smtClean="0"/>
              <a:t>електронному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.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http://abali.ru/wp-content/uploads/2011/03/galochka-check_128x12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1857364"/>
            <a:ext cx="1643074" cy="1643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70374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001156" cy="3500462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окрім</a:t>
            </a:r>
            <a:r>
              <a:rPr lang="ru-RU" sz="2800" dirty="0" smtClean="0"/>
              <a:t> Вас </a:t>
            </a:r>
            <a:r>
              <a:rPr lang="ru-RU" sz="2800" dirty="0" err="1" smtClean="0"/>
              <a:t>електронний</a:t>
            </a:r>
            <a:r>
              <a:rPr lang="ru-RU" sz="2800" dirty="0" smtClean="0"/>
              <a:t> лист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інший</a:t>
            </a:r>
            <a:r>
              <a:rPr lang="ru-RU" sz="2800" dirty="0" smtClean="0"/>
              <a:t> </a:t>
            </a:r>
            <a:r>
              <a:rPr lang="ru-RU" sz="2800" dirty="0" err="1" smtClean="0"/>
              <a:t>адресатів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вказаних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копії</a:t>
            </a:r>
            <a:r>
              <a:rPr lang="ru-RU" sz="2800" dirty="0" smtClean="0"/>
              <a:t>, </a:t>
            </a:r>
            <a:r>
              <a:rPr lang="ru-RU" sz="2800" dirty="0" err="1" smtClean="0"/>
              <a:t>варто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їм</a:t>
            </a:r>
            <a:r>
              <a:rPr lang="ru-RU" sz="2800" dirty="0" smtClean="0"/>
              <a:t> </a:t>
            </a:r>
            <a:r>
              <a:rPr lang="ru-RU" sz="2800" dirty="0" err="1" smtClean="0"/>
              <a:t>всім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винятком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Ви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свідомо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хочете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когось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списку </a:t>
            </a:r>
            <a:r>
              <a:rPr lang="ru-RU" sz="2800" dirty="0" err="1" smtClean="0"/>
              <a:t>респондентів</a:t>
            </a:r>
            <a:endParaRPr lang="en-US" sz="2800" dirty="0" smtClean="0"/>
          </a:p>
          <a:p>
            <a:pPr algn="just"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окрім</a:t>
            </a:r>
            <a:r>
              <a:rPr lang="ru-RU" sz="2800" dirty="0" smtClean="0"/>
              <a:t> Вас </a:t>
            </a:r>
            <a:r>
              <a:rPr lang="ru-RU" sz="2800" dirty="0" err="1" smtClean="0"/>
              <a:t>електронний</a:t>
            </a:r>
            <a:r>
              <a:rPr lang="ru-RU" sz="2800" dirty="0" smtClean="0"/>
              <a:t> лист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</a:t>
            </a:r>
            <a:r>
              <a:rPr lang="uk-UA" sz="2800" dirty="0" smtClean="0"/>
              <a:t>х</a:t>
            </a:r>
            <a:r>
              <a:rPr lang="ru-RU" sz="2800" dirty="0" smtClean="0"/>
              <a:t> </a:t>
            </a:r>
            <a:r>
              <a:rPr lang="ru-RU" sz="2800" dirty="0" err="1" smtClean="0"/>
              <a:t>адресатів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вказаних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копії</a:t>
            </a:r>
            <a:r>
              <a:rPr lang="ru-RU" sz="2800" dirty="0" smtClean="0"/>
              <a:t>, </a:t>
            </a:r>
            <a:r>
              <a:rPr lang="ru-RU" sz="2800" dirty="0" err="1" smtClean="0"/>
              <a:t>варто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їм</a:t>
            </a:r>
            <a:r>
              <a:rPr lang="ru-RU" sz="2800" dirty="0" smtClean="0"/>
              <a:t> </a:t>
            </a:r>
            <a:r>
              <a:rPr lang="ru-RU" sz="2800" dirty="0" err="1" smtClean="0"/>
              <a:t>всім</a:t>
            </a:r>
            <a:r>
              <a:rPr lang="ru-RU" sz="2800" dirty="0" smtClean="0"/>
              <a:t>, за </a:t>
            </a:r>
            <a:r>
              <a:rPr lang="ru-RU" sz="2800" dirty="0" err="1" smtClean="0"/>
              <a:t>винятком</a:t>
            </a:r>
            <a:r>
              <a:rPr lang="ru-RU" sz="2800" dirty="0" smtClean="0"/>
              <a:t>, коли </a:t>
            </a:r>
            <a:r>
              <a:rPr lang="ru-RU" sz="2800" dirty="0" err="1" smtClean="0"/>
              <a:t>Ви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свідомо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хочете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когось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списку </a:t>
            </a:r>
            <a:r>
              <a:rPr lang="ru-RU" sz="2800" dirty="0" err="1" smtClean="0"/>
              <a:t>респондентів</a:t>
            </a:r>
            <a:r>
              <a:rPr lang="ru-RU" sz="28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g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4357694"/>
            <a:ext cx="2987732" cy="2344440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703747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itchFamily="2" charset="2"/>
              <a:buChar char="v"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електронний</a:t>
            </a:r>
            <a:r>
              <a:rPr lang="ru-RU" dirty="0"/>
              <a:t> лист,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надісланий</a:t>
            </a:r>
            <a:r>
              <a:rPr lang="ru-RU" dirty="0"/>
              <a:t> </a:t>
            </a:r>
            <a:r>
              <a:rPr lang="ru-RU" dirty="0" err="1"/>
              <a:t>користувачу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важливість</a:t>
            </a:r>
            <a:r>
              <a:rPr lang="ru-RU" dirty="0"/>
              <a:t> — то </a:t>
            </a:r>
            <a:r>
              <a:rPr lang="ru-RU" dirty="0" err="1"/>
              <a:t>отримувач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листа(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копії</a:t>
            </a:r>
            <a:r>
              <a:rPr lang="ru-RU" dirty="0"/>
              <a:t>) повинен,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,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http://www.tvoyrebenok.ru/images/presentation/literature/m/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404705" cy="7072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Gabriola" pitchFamily="82" charset="0"/>
              </a:rPr>
              <a:t>Вигляд електронного листа</a:t>
            </a:r>
            <a:endParaRPr lang="ru-RU" sz="6600" b="1" dirty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9001156" cy="459740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uk-UA" i="1" dirty="0" smtClean="0"/>
              <a:t>         Обов’язково </a:t>
            </a:r>
            <a:r>
              <a:rPr lang="uk-UA" dirty="0"/>
              <a:t>оформляйте лист — текст повинен мати абзаци, робіть інтервали між ними: тим самим інформація, яку Ви хочете донести до читача буде легше сприйматися. Коли Ви починаєте листування не забувайте, що респондент, з яким Ви спілкуєтеся може вперше бачити тему про яку Ви говорите. Тому є певна схема, за якою краще розподілити інформацію: спочатку введення, потім — тема листа, а вже під кінець прохання чи питання, відповідь на яке Ви хочете дізнатися. </a:t>
            </a:r>
            <a:endParaRPr lang="uk-UA" dirty="0" smtClean="0"/>
          </a:p>
          <a:p>
            <a:pPr algn="just"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перелічених</a:t>
            </a:r>
            <a:r>
              <a:rPr lang="ru-RU" dirty="0"/>
              <a:t> </a:t>
            </a:r>
            <a:r>
              <a:rPr lang="ru-RU" dirty="0" err="1"/>
              <a:t>порад</a:t>
            </a:r>
            <a:r>
              <a:rPr lang="ru-RU" dirty="0"/>
              <a:t>, 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пам’ятати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у людей </a:t>
            </a:r>
            <a:r>
              <a:rPr lang="ru-RU" dirty="0" err="1"/>
              <a:t>немає</a:t>
            </a:r>
            <a:r>
              <a:rPr lang="ru-RU" dirty="0"/>
              <a:t> часу,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прочитати</a:t>
            </a:r>
            <a:r>
              <a:rPr lang="ru-RU" dirty="0"/>
              <a:t> Ваш </a:t>
            </a:r>
            <a:r>
              <a:rPr lang="ru-RU" dirty="0" err="1"/>
              <a:t>електронний</a:t>
            </a:r>
            <a:r>
              <a:rPr lang="ru-RU" dirty="0"/>
              <a:t> лист, а </a:t>
            </a:r>
            <a:r>
              <a:rPr lang="ru-RU" dirty="0" err="1"/>
              <a:t>надто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не </a:t>
            </a:r>
            <a:r>
              <a:rPr lang="ru-RU" dirty="0" err="1"/>
              <a:t>чекали</a:t>
            </a:r>
            <a:r>
              <a:rPr lang="ru-RU" dirty="0"/>
              <a:t>.</a:t>
            </a:r>
            <a:endParaRPr lang="uk-UA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598</Words>
  <Application>Microsoft Office PowerPoint</Application>
  <PresentationFormat>Экран (4:3)</PresentationFormat>
  <Paragraphs>34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Віртуальні листи</vt:lpstr>
      <vt:lpstr>Що таке електронна пошта та електронний лист?</vt:lpstr>
      <vt:lpstr>Різновиди пошт</vt:lpstr>
      <vt:lpstr>Електронні листи у нашому житті</vt:lpstr>
      <vt:lpstr>ПРО КУЛЬТУРУ ЕЛЕКТРОННОГО ЛИСТУВАННЯ</vt:lpstr>
      <vt:lpstr>Слайд 6</vt:lpstr>
      <vt:lpstr>Слайд 7</vt:lpstr>
      <vt:lpstr>Слайд 8</vt:lpstr>
      <vt:lpstr>Вигляд електронного листа</vt:lpstr>
      <vt:lpstr>Приклад</vt:lpstr>
      <vt:lpstr>Що таке СМС ?</vt:lpstr>
      <vt:lpstr>Пристрої для отримування СМС</vt:lpstr>
      <vt:lpstr>Правила написання СМС :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Віртуальні листи</dc:title>
  <dc:creator>home</dc:creator>
  <cp:lastModifiedBy>home</cp:lastModifiedBy>
  <cp:revision>18</cp:revision>
  <dcterms:created xsi:type="dcterms:W3CDTF">2013-12-10T18:09:08Z</dcterms:created>
  <dcterms:modified xsi:type="dcterms:W3CDTF">2013-12-15T13:30:06Z</dcterms:modified>
</cp:coreProperties>
</file>