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FE91E-7F77-42F4-A258-A32FB170D053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C2DC0-A88F-4EEF-993B-98CE133E6C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orage0.dms.mpinteractiv.ro/media/1/1/1706/9240416/1/calculatoare-publimedia-shuttersto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5141"/>
            <a:ext cx="9144000" cy="687314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</a:rPr>
              <a:t>Комунікаційна мережа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strana-sovetov.com/images/stories/tip/comp-progs/network-setting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vi-VN" b="1" i="1" dirty="0" smtClean="0">
                <a:solidFill>
                  <a:schemeClr val="bg1"/>
                </a:solidFill>
              </a:rPr>
              <a:t>Комунікаційна мережа</a:t>
            </a:r>
            <a:r>
              <a:rPr lang="vi-VN" dirty="0">
                <a:solidFill>
                  <a:schemeClr val="bg1"/>
                </a:solidFill>
              </a:rPr>
              <a:t> — система фізичних каналів зв'язку і комутаційного устаткування, що реалізовує той або інший низькорівневий протокол передачі даних.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mecwrap.com/backend/writable/hotel_001/news/img_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200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err="1">
                <a:solidFill>
                  <a:schemeClr val="bg1"/>
                </a:solidFill>
              </a:rPr>
              <a:t>Існують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провідні</a:t>
            </a:r>
            <a:r>
              <a:rPr lang="ru-RU" b="1" i="1" dirty="0">
                <a:solidFill>
                  <a:schemeClr val="bg1"/>
                </a:solidFill>
              </a:rPr>
              <a:t>, </a:t>
            </a:r>
            <a:r>
              <a:rPr lang="ru-RU" b="1" i="1" dirty="0" err="1">
                <a:solidFill>
                  <a:schemeClr val="bg1"/>
                </a:solidFill>
              </a:rPr>
              <a:t>безпровідні</a:t>
            </a:r>
            <a:r>
              <a:rPr lang="ru-RU" b="1" i="1" dirty="0">
                <a:solidFill>
                  <a:schemeClr val="bg1"/>
                </a:solidFill>
              </a:rPr>
              <a:t> (</a:t>
            </a:r>
            <a:r>
              <a:rPr lang="ru-RU" b="1" i="1" dirty="0" err="1">
                <a:solidFill>
                  <a:schemeClr val="bg1"/>
                </a:solidFill>
              </a:rPr>
              <a:t>використовуючі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радіохвилі</a:t>
            </a:r>
            <a:r>
              <a:rPr lang="ru-RU" b="1" i="1" dirty="0">
                <a:solidFill>
                  <a:schemeClr val="bg1"/>
                </a:solidFill>
              </a:rPr>
              <a:t>) </a:t>
            </a:r>
            <a:r>
              <a:rPr lang="ru-RU" b="1" i="1" dirty="0" err="1">
                <a:solidFill>
                  <a:schemeClr val="bg1"/>
                </a:solidFill>
              </a:rPr>
              <a:t>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волоконно-оптичні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канали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зв'язку</a:t>
            </a:r>
            <a:r>
              <a:rPr lang="ru-RU" b="1" i="1" dirty="0">
                <a:solidFill>
                  <a:schemeClr val="bg1"/>
                </a:solidFill>
              </a:rPr>
              <a:t>. За типом сигналу </a:t>
            </a:r>
            <a:r>
              <a:rPr lang="ru-RU" b="1" i="1" dirty="0" err="1">
                <a:solidFill>
                  <a:schemeClr val="bg1"/>
                </a:solidFill>
              </a:rPr>
              <a:t>виділяють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цифрові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аналогові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мережі</a:t>
            </a:r>
            <a:r>
              <a:rPr lang="ru-RU" b="1" i="1" dirty="0">
                <a:solidFill>
                  <a:schemeClr val="bg1"/>
                </a:solidFill>
              </a:rPr>
              <a:t>. </a:t>
            </a:r>
            <a:r>
              <a:rPr lang="ru-RU" b="1" i="1" dirty="0" err="1">
                <a:solidFill>
                  <a:schemeClr val="bg1"/>
                </a:solidFill>
              </a:rPr>
              <a:t>Призначенням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комунікаційних</a:t>
            </a:r>
            <a:r>
              <a:rPr lang="ru-RU" b="1" i="1" dirty="0">
                <a:solidFill>
                  <a:schemeClr val="bg1"/>
                </a:solidFill>
              </a:rPr>
              <a:t> мереж </a:t>
            </a:r>
            <a:r>
              <a:rPr lang="ru-RU" b="1" i="1" dirty="0" err="1">
                <a:solidFill>
                  <a:schemeClr val="bg1"/>
                </a:solidFill>
              </a:rPr>
              <a:t>є</a:t>
            </a:r>
            <a:r>
              <a:rPr lang="ru-RU" b="1" i="1" dirty="0">
                <a:solidFill>
                  <a:schemeClr val="bg1"/>
                </a:solidFill>
              </a:rPr>
              <a:t> передача </a:t>
            </a:r>
            <a:r>
              <a:rPr lang="ru-RU" b="1" i="1" dirty="0" err="1">
                <a:solidFill>
                  <a:schemeClr val="bg1"/>
                </a:solidFill>
              </a:rPr>
              <a:t>даних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з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мінімальною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кількістю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помилок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спотворень</a:t>
            </a:r>
            <a:r>
              <a:rPr lang="ru-RU" b="1" i="1" dirty="0">
                <a:solidFill>
                  <a:schemeClr val="bg1"/>
                </a:solidFill>
              </a:rPr>
              <a:t>. На </a:t>
            </a:r>
            <a:r>
              <a:rPr lang="ru-RU" b="1" i="1" dirty="0" err="1">
                <a:solidFill>
                  <a:schemeClr val="bg1"/>
                </a:solidFill>
              </a:rPr>
              <a:t>основі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комунікаційної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мережі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може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будуватися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інформаційна</a:t>
            </a:r>
            <a:r>
              <a:rPr lang="ru-RU" b="1" i="1" dirty="0">
                <a:solidFill>
                  <a:schemeClr val="bg1"/>
                </a:solidFill>
              </a:rPr>
              <a:t> мережа, </a:t>
            </a:r>
            <a:r>
              <a:rPr lang="ru-RU" b="1" i="1" dirty="0" err="1">
                <a:solidFill>
                  <a:schemeClr val="bg1"/>
                </a:solidFill>
              </a:rPr>
              <a:t>наприклад</a:t>
            </a:r>
            <a:r>
              <a:rPr lang="ru-RU" b="1" i="1" dirty="0">
                <a:solidFill>
                  <a:schemeClr val="bg1"/>
                </a:solidFill>
              </a:rPr>
              <a:t> на </a:t>
            </a:r>
            <a:r>
              <a:rPr lang="ru-RU" b="1" i="1" dirty="0" err="1">
                <a:solidFill>
                  <a:schemeClr val="bg1"/>
                </a:solidFill>
              </a:rPr>
              <a:t>основі</a:t>
            </a:r>
            <a:r>
              <a:rPr lang="ru-RU" b="1" i="1" dirty="0">
                <a:solidFill>
                  <a:schemeClr val="bg1"/>
                </a:solidFill>
              </a:rPr>
              <a:t> мереж </a:t>
            </a:r>
            <a:r>
              <a:rPr lang="en-US" b="1" i="1" dirty="0">
                <a:solidFill>
                  <a:schemeClr val="bg1"/>
                </a:solidFill>
              </a:rPr>
              <a:t>Ethernet </a:t>
            </a:r>
            <a:r>
              <a:rPr lang="ru-RU" b="1" i="1" dirty="0">
                <a:solidFill>
                  <a:schemeClr val="bg1"/>
                </a:solidFill>
              </a:rPr>
              <a:t>як правило </a:t>
            </a:r>
            <a:r>
              <a:rPr lang="ru-RU" b="1" i="1" dirty="0" err="1">
                <a:solidFill>
                  <a:schemeClr val="bg1"/>
                </a:solidFill>
              </a:rPr>
              <a:t>будуються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мережі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TCP/IP, </a:t>
            </a:r>
            <a:r>
              <a:rPr lang="ru-RU" b="1" i="1" dirty="0" err="1">
                <a:solidFill>
                  <a:schemeClr val="bg1"/>
                </a:solidFill>
              </a:rPr>
              <a:t>які</a:t>
            </a:r>
            <a:r>
              <a:rPr lang="ru-RU" b="1" i="1" dirty="0">
                <a:solidFill>
                  <a:schemeClr val="bg1"/>
                </a:solidFill>
              </a:rPr>
              <a:t> у свою </a:t>
            </a:r>
            <a:r>
              <a:rPr lang="ru-RU" b="1" i="1" dirty="0" err="1">
                <a:solidFill>
                  <a:schemeClr val="bg1"/>
                </a:solidFill>
              </a:rPr>
              <a:t>чергу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утворюють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глобальну</a:t>
            </a:r>
            <a:r>
              <a:rPr lang="ru-RU" b="1" i="1" dirty="0">
                <a:solidFill>
                  <a:schemeClr val="bg1"/>
                </a:solidFill>
              </a:rPr>
              <a:t> мережу </a:t>
            </a:r>
            <a:r>
              <a:rPr lang="ru-RU" b="1" i="1" dirty="0" err="1">
                <a:solidFill>
                  <a:schemeClr val="bg1"/>
                </a:solidFill>
              </a:rPr>
              <a:t>Інтернет</a:t>
            </a:r>
            <a:r>
              <a:rPr lang="ru-RU" b="1" i="1" dirty="0">
                <a:solidFill>
                  <a:schemeClr val="bg1"/>
                </a:solidFill>
              </a:rPr>
              <a:t>. Прикладами </a:t>
            </a:r>
            <a:r>
              <a:rPr lang="ru-RU" b="1" i="1" dirty="0" err="1">
                <a:solidFill>
                  <a:schemeClr val="bg1"/>
                </a:solidFill>
              </a:rPr>
              <a:t>комунікаційних</a:t>
            </a:r>
            <a:r>
              <a:rPr lang="ru-RU" b="1" i="1" dirty="0">
                <a:solidFill>
                  <a:schemeClr val="bg1"/>
                </a:solidFill>
              </a:rPr>
              <a:t> мереж є</a:t>
            </a:r>
            <a:r>
              <a:rPr lang="ru-RU" b="1" i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ru-RU" b="1" i="1" dirty="0" err="1">
                <a:solidFill>
                  <a:schemeClr val="bg1"/>
                </a:solidFill>
              </a:rPr>
              <a:t>комп'ютерні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мережі</a:t>
            </a:r>
            <a:r>
              <a:rPr lang="ru-RU" b="1" i="1" dirty="0">
                <a:solidFill>
                  <a:schemeClr val="bg1"/>
                </a:solidFill>
              </a:rPr>
              <a:t>,</a:t>
            </a:r>
          </a:p>
          <a:p>
            <a:r>
              <a:rPr lang="ru-RU" b="1" i="1" dirty="0" err="1">
                <a:solidFill>
                  <a:schemeClr val="bg1"/>
                </a:solidFill>
              </a:rPr>
              <a:t>телефонні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мережі</a:t>
            </a:r>
            <a:r>
              <a:rPr lang="ru-RU" b="1" i="1" dirty="0">
                <a:solidFill>
                  <a:schemeClr val="bg1"/>
                </a:solidFill>
              </a:rPr>
              <a:t>,</a:t>
            </a:r>
          </a:p>
          <a:p>
            <a:r>
              <a:rPr lang="ru-RU" b="1" i="1" dirty="0" err="1">
                <a:solidFill>
                  <a:schemeClr val="bg1"/>
                </a:solidFill>
              </a:rPr>
              <a:t>мережі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стільникового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зв'язку</a:t>
            </a:r>
            <a:r>
              <a:rPr lang="ru-RU" b="1" i="1" dirty="0">
                <a:solidFill>
                  <a:schemeClr val="bg1"/>
                </a:solidFill>
              </a:rPr>
              <a:t>,</a:t>
            </a:r>
          </a:p>
          <a:p>
            <a:r>
              <a:rPr lang="ru-RU" b="1" i="1" dirty="0" err="1">
                <a:solidFill>
                  <a:schemeClr val="bg1"/>
                </a:solidFill>
              </a:rPr>
              <a:t>мережі</a:t>
            </a:r>
            <a:r>
              <a:rPr lang="ru-RU" b="1" i="1" dirty="0">
                <a:solidFill>
                  <a:schemeClr val="bg1"/>
                </a:solidFill>
              </a:rPr>
              <a:t> кабельного </a:t>
            </a:r>
            <a:r>
              <a:rPr lang="ru-RU" b="1" i="1" dirty="0" err="1">
                <a:solidFill>
                  <a:schemeClr val="bg1"/>
                </a:solidFill>
              </a:rPr>
              <a:t>телебачення</a:t>
            </a:r>
            <a:r>
              <a:rPr lang="ru-RU" b="1" i="1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ebspinal.files.wordpress.com/2010/11/web_technology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7620000" cy="5715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Комунікаційна</a:t>
            </a:r>
            <a:r>
              <a:rPr lang="ru-RU" b="1" dirty="0"/>
              <a:t> мережа </a:t>
            </a:r>
            <a:r>
              <a:rPr lang="ru-RU" b="1" dirty="0" err="1"/>
              <a:t>описується</a:t>
            </a:r>
            <a:r>
              <a:rPr lang="ru-RU" b="1" dirty="0"/>
              <a:t> </a:t>
            </a:r>
            <a:r>
              <a:rPr lang="ru-RU" b="1" dirty="0" err="1"/>
              <a:t>сукупністю</a:t>
            </a:r>
            <a:r>
              <a:rPr lang="ru-RU" b="1" dirty="0"/>
              <a:t> </a:t>
            </a:r>
            <a:r>
              <a:rPr lang="ru-RU" b="1" dirty="0" err="1"/>
              <a:t>вузлів</a:t>
            </a:r>
            <a:r>
              <a:rPr lang="ru-RU" b="1" dirty="0"/>
              <a:t> та </a:t>
            </a:r>
            <a:r>
              <a:rPr lang="ru-RU" b="1" dirty="0" err="1"/>
              <a:t>каналів</a:t>
            </a:r>
            <a:r>
              <a:rPr lang="ru-RU" b="1" dirty="0"/>
              <a:t> </a:t>
            </a:r>
            <a:r>
              <a:rPr lang="ru-RU" b="1" dirty="0" err="1"/>
              <a:t>зв'язку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сполучають</a:t>
            </a:r>
            <a:r>
              <a:rPr lang="ru-RU" b="1" dirty="0"/>
              <a:t>. </a:t>
            </a:r>
            <a:r>
              <a:rPr lang="ru-RU" b="1" dirty="0" err="1"/>
              <a:t>вузли</a:t>
            </a:r>
            <a:r>
              <a:rPr lang="ru-RU" b="1" dirty="0"/>
              <a:t> мереж </a:t>
            </a:r>
            <a:r>
              <a:rPr lang="ru-RU" b="1" dirty="0" err="1"/>
              <a:t>забезпечують</a:t>
            </a:r>
            <a:r>
              <a:rPr lang="ru-RU" b="1" dirty="0"/>
              <a:t> </a:t>
            </a:r>
            <a:r>
              <a:rPr lang="ru-RU" b="1" dirty="0" err="1"/>
              <a:t>опрацювання</a:t>
            </a:r>
            <a:r>
              <a:rPr lang="ru-RU" b="1" dirty="0"/>
              <a:t> та </a:t>
            </a:r>
            <a:r>
              <a:rPr lang="ru-RU" b="1" dirty="0" err="1"/>
              <a:t>збереження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b="1" dirty="0"/>
              <a:t>,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їхні</a:t>
            </a:r>
            <a:r>
              <a:rPr lang="ru-RU" b="1" dirty="0"/>
              <a:t> </a:t>
            </a:r>
            <a:r>
              <a:rPr lang="ru-RU" b="1" dirty="0" err="1"/>
              <a:t>комутації</a:t>
            </a:r>
            <a:r>
              <a:rPr lang="ru-RU" b="1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112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Комунікаційна мережа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Комунікаційна мережа</dc:title>
  <dc:creator>RePack by SPecialiST</dc:creator>
  <cp:lastModifiedBy>Анастасия Темченко</cp:lastModifiedBy>
  <cp:revision>4</cp:revision>
  <dcterms:created xsi:type="dcterms:W3CDTF">2013-01-22T16:21:29Z</dcterms:created>
  <dcterms:modified xsi:type="dcterms:W3CDTF">2015-02-03T19:09:57Z</dcterms:modified>
</cp:coreProperties>
</file>