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5496E6A-E140-4B60-914A-098BEE37E8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F0F253-2DD7-4331-AB1E-80F218AA2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6E6A-E140-4B60-914A-098BEE37E8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F253-2DD7-4331-AB1E-80F218AA2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6E6A-E140-4B60-914A-098BEE37E8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F253-2DD7-4331-AB1E-80F218AA2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6E6A-E140-4B60-914A-098BEE37E8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F253-2DD7-4331-AB1E-80F218AA2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6E6A-E140-4B60-914A-098BEE37E8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F253-2DD7-4331-AB1E-80F218AA2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6E6A-E140-4B60-914A-098BEE37E8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F253-2DD7-4331-AB1E-80F218AA2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496E6A-E140-4B60-914A-098BEE37E8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F0F253-2DD7-4331-AB1E-80F218AA2496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5496E6A-E140-4B60-914A-098BEE37E8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F0F253-2DD7-4331-AB1E-80F218AA2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6E6A-E140-4B60-914A-098BEE37E8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F253-2DD7-4331-AB1E-80F218AA2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6E6A-E140-4B60-914A-098BEE37E8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F253-2DD7-4331-AB1E-80F218AA2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6E6A-E140-4B60-914A-098BEE37E8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F253-2DD7-4331-AB1E-80F218AA2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5496E6A-E140-4B60-914A-098BEE37E8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F0F253-2DD7-4331-AB1E-80F218AA24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Мікропроцесори та історія їх створення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78896" cy="75319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uk-UA" smtClean="0"/>
              <a:t>Виконала Поречна Поліна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/>
          <a:lstStyle/>
          <a:p>
            <a:r>
              <a:rPr lang="uk-UA" smtClean="0"/>
              <a:t>Мікропроцесор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424936" cy="518457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b="1" smtClean="0"/>
              <a:t>Мікропроце́сор</a:t>
            </a:r>
            <a:r>
              <a:rPr lang="en-US" smtClean="0"/>
              <a:t>— </a:t>
            </a:r>
            <a:r>
              <a:rPr lang="vi-VN" smtClean="0"/>
              <a:t>інтегральна схема, яка виконує функції центрального процесора (ЦП) або спеціалізованого процесора. Сьогодні слово </a:t>
            </a:r>
            <a:r>
              <a:rPr lang="vi-VN" i="1" smtClean="0"/>
              <a:t>мікропроцесор</a:t>
            </a:r>
            <a:r>
              <a:rPr lang="vi-VN" smtClean="0"/>
              <a:t> є практично повним синонімом слова </a:t>
            </a:r>
            <a:r>
              <a:rPr lang="vi-VN" i="1" smtClean="0"/>
              <a:t>процесор</a:t>
            </a:r>
            <a:r>
              <a:rPr lang="vi-VN" smtClean="0"/>
              <a:t>, оскільки функціональний блок, що на ранніх стадіях розвитку обчислювальної техніки займали цілу плату чи навіть шафу, тепер вміщається в одну невеличку інтегральну схему із сотнями </a:t>
            </a:r>
            <a:r>
              <a:rPr lang="vi-VN" smtClean="0"/>
              <a:t>мільйонів </a:t>
            </a:r>
            <a:r>
              <a:rPr lang="vi-VN" smtClean="0"/>
              <a:t>транзисторів </a:t>
            </a:r>
            <a:r>
              <a:rPr lang="vi-VN" smtClean="0"/>
              <a:t>всередині</a:t>
            </a:r>
            <a:r>
              <a:rPr lang="vi-VN" smtClean="0"/>
              <a:t>. 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805264"/>
            <a:ext cx="8075240" cy="769272"/>
          </a:xfrm>
        </p:spPr>
        <p:txBody>
          <a:bodyPr/>
          <a:lstStyle/>
          <a:p>
            <a:pPr algn="ctr">
              <a:buNone/>
            </a:pPr>
            <a:r>
              <a:rPr lang="en-US" smtClean="0"/>
              <a:t>Intel Celeron 1100 Socket 370</a:t>
            </a:r>
            <a:endParaRPr lang="ru-RU"/>
          </a:p>
        </p:txBody>
      </p:sp>
      <p:pic>
        <p:nvPicPr>
          <p:cNvPr id="1026" name="Picture 2" descr="http://upload.wikimedia.org/wikipedia/commons/thumb/a/a2/DownSL5ZE.JPG/800px-DownSL5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76672"/>
            <a:ext cx="6912768" cy="51845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r>
              <a:rPr lang="uk-UA" smtClean="0"/>
              <a:t>Історія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87372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mtClean="0"/>
              <a:t>Перші мікропроцесори з'явилися на початку 1970-х і використовувалися в електронних калькуляторах для обробки </a:t>
            </a:r>
            <a:r>
              <a:rPr lang="ru-RU" smtClean="0"/>
              <a:t>4-бітних </a:t>
            </a:r>
            <a:r>
              <a:rPr lang="ru-RU" smtClean="0"/>
              <a:t>слів</a:t>
            </a:r>
            <a:r>
              <a:rPr lang="en-US" smtClean="0"/>
              <a:t>.</a:t>
            </a:r>
          </a:p>
          <a:p>
            <a:r>
              <a:rPr lang="ru-RU" smtClean="0"/>
              <a:t>Поява 8-бітних процесорів з 16-бітною адресацією в </a:t>
            </a:r>
            <a:r>
              <a:rPr lang="ru-RU" smtClean="0"/>
              <a:t>середині </a:t>
            </a:r>
            <a:r>
              <a:rPr lang="ru-RU" smtClean="0"/>
              <a:t>1970-х</a:t>
            </a:r>
            <a:r>
              <a:rPr lang="en-US" smtClean="0"/>
              <a:t>.</a:t>
            </a:r>
          </a:p>
          <a:p>
            <a:r>
              <a:rPr lang="ru-RU" smtClean="0"/>
              <a:t>Довгий час процесори складалися з малих і середніх інтегральних схем, що містили в собі еквівалент від кількох до кількасот транзисторів</a:t>
            </a:r>
            <a:r>
              <a:rPr lang="ru-RU" smtClean="0"/>
              <a:t>. </a:t>
            </a:r>
            <a:endParaRPr lang="en-US" smtClean="0"/>
          </a:p>
          <a:p>
            <a:r>
              <a:rPr lang="ru-RU" smtClean="0"/>
              <a:t>Починаючи з 1970-х збільшення процесорної потужності розвивається за правилами так званого </a:t>
            </a:r>
            <a:r>
              <a:rPr lang="ru-RU" smtClean="0"/>
              <a:t>закону </a:t>
            </a:r>
            <a:r>
              <a:rPr lang="ru-RU" smtClean="0"/>
              <a:t>Мура</a:t>
            </a:r>
            <a:r>
              <a:rPr lang="en-US" smtClean="0"/>
              <a:t>.</a:t>
            </a:r>
          </a:p>
          <a:p>
            <a:r>
              <a:rPr lang="ru-RU" smtClean="0"/>
              <a:t>Першим загальнодоступним мікропроцесором був 4-розрядний Intel 4004. 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661248"/>
            <a:ext cx="8219256" cy="913288"/>
          </a:xfrm>
        </p:spPr>
        <p:txBody>
          <a:bodyPr/>
          <a:lstStyle/>
          <a:p>
            <a:pPr algn="ctr">
              <a:buNone/>
            </a:pPr>
            <a:r>
              <a:rPr lang="uk-UA" smtClean="0"/>
              <a:t>Перший мікропроцесор: </a:t>
            </a:r>
            <a:r>
              <a:rPr lang="en-US" smtClean="0"/>
              <a:t>Intel 4004</a:t>
            </a:r>
            <a:endParaRPr lang="ru-RU"/>
          </a:p>
        </p:txBody>
      </p:sp>
      <p:pic>
        <p:nvPicPr>
          <p:cNvPr id="16386" name="Picture 2" descr="http://cg-mania.ru/files/users/a284-microprocess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980728"/>
            <a:ext cx="6140624" cy="4680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smtClean="0"/>
              <a:t>Мікропроцесорна система</a:t>
            </a:r>
            <a:br>
              <a:rPr lang="ru-RU" b="1" smtClean="0"/>
            </a:b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424936" cy="511256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smtClean="0"/>
              <a:t>Програма</a:t>
            </a:r>
            <a:r>
              <a:rPr lang="ru-RU" smtClean="0"/>
              <a:t> — це сукупність команд (правил), що виконуються в послідовності, заданій </a:t>
            </a:r>
            <a:r>
              <a:rPr lang="ru-RU" smtClean="0"/>
              <a:t>алгоритмом</a:t>
            </a:r>
            <a:r>
              <a:rPr lang="ru-RU" smtClean="0"/>
              <a:t>.</a:t>
            </a:r>
          </a:p>
          <a:p>
            <a:r>
              <a:rPr lang="ru-RU" smtClean="0"/>
              <a:t>Для зв'язку з зовнішними пристроями існує </a:t>
            </a:r>
            <a:r>
              <a:rPr lang="ru-RU" smtClean="0"/>
              <a:t>інтерфейс</a:t>
            </a:r>
            <a:r>
              <a:rPr lang="ru-RU" smtClean="0"/>
              <a:t>.</a:t>
            </a:r>
          </a:p>
          <a:p>
            <a:r>
              <a:rPr lang="ru-RU" smtClean="0"/>
              <a:t>. Головними в інтерфейсі </a:t>
            </a:r>
            <a:r>
              <a:rPr lang="ru-RU" smtClean="0"/>
              <a:t>є </a:t>
            </a:r>
            <a:r>
              <a:rPr lang="ru-RU" smtClean="0"/>
              <a:t>магістралі.</a:t>
            </a:r>
          </a:p>
          <a:p>
            <a:r>
              <a:rPr lang="ru-RU" smtClean="0"/>
              <a:t>Магістраль — це сукупність провідників, для яких строго нормовані логічні рівні «0» та «</a:t>
            </a:r>
            <a:r>
              <a:rPr lang="ru-RU" smtClean="0"/>
              <a:t>1</a:t>
            </a:r>
            <a:r>
              <a:rPr lang="ru-RU" smtClean="0"/>
              <a:t>».</a:t>
            </a:r>
          </a:p>
          <a:p>
            <a:r>
              <a:rPr lang="ru-RU" smtClean="0"/>
              <a:t>За призначенням, шини поділяються на три типи:</a:t>
            </a:r>
          </a:p>
          <a:p>
            <a:pPr lvl="0">
              <a:buNone/>
            </a:pPr>
            <a:r>
              <a:rPr lang="ru-RU" smtClean="0"/>
              <a:t>-адресні</a:t>
            </a:r>
            <a:r>
              <a:rPr lang="ru-RU" smtClean="0"/>
              <a:t>;</a:t>
            </a:r>
          </a:p>
          <a:p>
            <a:pPr lvl="0">
              <a:buNone/>
            </a:pPr>
            <a:r>
              <a:rPr lang="ru-RU" smtClean="0"/>
              <a:t>-даних</a:t>
            </a:r>
            <a:r>
              <a:rPr lang="ru-RU" smtClean="0"/>
              <a:t>;</a:t>
            </a:r>
          </a:p>
          <a:p>
            <a:pPr>
              <a:buNone/>
            </a:pPr>
            <a:r>
              <a:rPr lang="ru-RU" smtClean="0"/>
              <a:t>-керування</a:t>
            </a:r>
            <a:r>
              <a:rPr lang="ru-RU" smtClean="0"/>
              <a:t>.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</TotalTime>
  <Words>151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Мікропроцесори та історія їх створення</vt:lpstr>
      <vt:lpstr>Мікропроцесор</vt:lpstr>
      <vt:lpstr>Слайд 3</vt:lpstr>
      <vt:lpstr>Історія</vt:lpstr>
      <vt:lpstr>Слайд 5</vt:lpstr>
      <vt:lpstr>Мікропроцесорна система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Мікропроцесори та історія їх створення</dc:title>
  <dc:creator>Полина</dc:creator>
  <cp:lastModifiedBy>Полина</cp:lastModifiedBy>
  <cp:revision>4</cp:revision>
  <dcterms:created xsi:type="dcterms:W3CDTF">2013-11-12T19:28:38Z</dcterms:created>
  <dcterms:modified xsi:type="dcterms:W3CDTF">2013-11-12T20:02:57Z</dcterms:modified>
</cp:coreProperties>
</file>