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uk-U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3" name="Freeform 45"/>
          <p:cNvSpPr>
            <a:spLocks/>
          </p:cNvSpPr>
          <p:nvPr userDrawn="1"/>
        </p:nvSpPr>
        <p:spPr bwMode="gray">
          <a:xfrm flipH="1">
            <a:off x="-428660" y="0"/>
            <a:ext cx="9715536" cy="835819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58000">
                <a:schemeClr val="bg1">
                  <a:gamma/>
                  <a:tint val="25490"/>
                  <a:invGamma/>
                  <a:alpha val="29000"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Вставка рисунка</a:t>
            </a:r>
            <a:endParaRPr lang="uk-U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uario\Mis documentos\Mis imágenes\planeta tierra\Giant_Global_Graph.jpg"/>
          <p:cNvPicPr>
            <a:picLocks noChangeAspect="1" noChangeArrowheads="1"/>
          </p:cNvPicPr>
          <p:nvPr/>
        </p:nvPicPr>
        <p:blipFill>
          <a:blip r:embed="rId13" cstate="print">
            <a:lum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Haga clic para modificar el estilo de título del patrón</a:t>
            </a:r>
            <a:endParaRPr lang="uk-UA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Haga clic para modificar el estilo de texto del patrón</a:t>
            </a:r>
          </a:p>
          <a:p>
            <a:pPr lvl="1"/>
            <a:r>
              <a:rPr lang="uk-UA" smtClean="0"/>
              <a:t>Segundo nivel</a:t>
            </a:r>
          </a:p>
          <a:p>
            <a:pPr lvl="2"/>
            <a:r>
              <a:rPr lang="uk-UA" smtClean="0"/>
              <a:t>Tercer nivel</a:t>
            </a:r>
          </a:p>
          <a:p>
            <a:pPr lvl="3"/>
            <a:r>
              <a:rPr lang="uk-UA" smtClean="0"/>
              <a:t>Cuarto nivel</a:t>
            </a:r>
          </a:p>
          <a:p>
            <a:pPr lvl="4"/>
            <a:r>
              <a:rPr lang="uk-UA" smtClean="0"/>
              <a:t>Quinto nivel</a:t>
            </a:r>
            <a:endParaRPr lang="uk-UA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B649-1E50-42EC-AAD5-79B4D5DDDCD3}" type="datetimeFigureOut">
              <a:rPr lang="uk-UA" smtClean="0"/>
              <a:pPr/>
              <a:t>11.05.2014</a:t>
            </a:fld>
            <a:endParaRPr lang="uk-U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724B7-ED21-4D09-8AA8-233188DFE5A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ln>
            <a:solidFill>
              <a:sysClr val="windowText" lastClr="000000"/>
            </a:solidFill>
          </a:ln>
          <a:solidFill>
            <a:srgbClr val="FF9900"/>
          </a:solidFill>
          <a:effectLst>
            <a:outerShdw blurRad="50800" dist="38100" dir="5400000" algn="t" rotWithShape="0">
              <a:prstClr val="black"/>
            </a:outerShdw>
          </a:effectLst>
          <a:latin typeface="Corbe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b="1" kern="1200">
          <a:ln>
            <a:solidFill>
              <a:sysClr val="windowText" lastClr="000000"/>
            </a:solidFill>
          </a:ln>
          <a:solidFill>
            <a:schemeClr val="bg1"/>
          </a:solidFill>
          <a:effectLst>
            <a:outerShdw blurRad="50800" dist="38100" dir="5400000" algn="t" rotWithShape="0">
              <a:prstClr val="black"/>
            </a:outerShdw>
          </a:effectLst>
          <a:latin typeface="Corbe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Corbe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Corbe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Corbe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Corbe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dirty="0" smtClean="0"/>
              <a:t>Записи в </a:t>
            </a:r>
            <a:r>
              <a:rPr lang="es-ES" sz="4400" dirty="0" smtClean="0"/>
              <a:t>delphi 7</a:t>
            </a:r>
            <a:endParaRPr lang="es-ES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08104" y="3886200"/>
            <a:ext cx="2664296" cy="17526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10-Б </a:t>
            </a:r>
            <a:r>
              <a:rPr lang="uk-UA" sz="3600" dirty="0" err="1" smtClean="0"/>
              <a:t>Сухарська</a:t>
            </a:r>
            <a:r>
              <a:rPr lang="uk-UA" sz="3600" dirty="0" smtClean="0"/>
              <a:t> Оля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Описание</a:t>
            </a:r>
            <a:r>
              <a:rPr lang="uk-UA" dirty="0" smtClean="0"/>
              <a:t/>
            </a:r>
            <a:br>
              <a:rPr lang="uk-UA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0" dirty="0" smtClean="0"/>
              <a:t>Ключевое слово </a:t>
            </a:r>
            <a:r>
              <a:rPr lang="ru-RU" dirty="0" err="1" smtClean="0"/>
              <a:t>Record</a:t>
            </a:r>
            <a:r>
              <a:rPr lang="ru-RU" b="0" dirty="0" smtClean="0"/>
              <a:t> один из самых полезных, и отличительных особенностей </a:t>
            </a:r>
            <a:r>
              <a:rPr lang="ru-RU" b="0" dirty="0" err="1" smtClean="0"/>
              <a:t>Delphi</a:t>
            </a:r>
            <a:r>
              <a:rPr lang="ru-RU" b="0" dirty="0" smtClean="0"/>
              <a:t> (и языка Паскаля). Оно обеспечивает средство сбора в одну структуру набора различных типов данных.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На каждое поле в записи ссылаются следующим способом </a:t>
            </a:r>
            <a:r>
              <a:rPr lang="ru-RU" dirty="0" err="1" smtClean="0"/>
              <a:t>record.field</a:t>
            </a:r>
            <a:r>
              <a:rPr lang="ru-RU" b="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88640"/>
            <a:ext cx="8316416" cy="5937523"/>
          </a:xfrm>
        </p:spPr>
        <p:txBody>
          <a:bodyPr/>
          <a:lstStyle/>
          <a:p>
            <a:r>
              <a:rPr lang="ru-RU" b="0" dirty="0" smtClean="0"/>
              <a:t>Когда объявлено, опция </a:t>
            </a:r>
            <a:r>
              <a:rPr lang="ru-RU" dirty="0" err="1" smtClean="0"/>
              <a:t>Packed</a:t>
            </a:r>
            <a:r>
              <a:rPr lang="ru-RU" b="0" dirty="0" smtClean="0"/>
              <a:t>, </a:t>
            </a:r>
            <a:r>
              <a:rPr lang="ru-RU" b="0" dirty="0" err="1" smtClean="0"/>
              <a:t>Delphi</a:t>
            </a:r>
            <a:r>
              <a:rPr lang="ru-RU" b="0" dirty="0" smtClean="0"/>
              <a:t> минимизирует память, отведенную под запись. Эти сокращения в памяти повлиять на выполнение, где данные не выстроены, соответственно, по 2, 4 или 8 байт. По умолчанию должно выровняться, где необходимо, с заполнителями.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Есть два основных типа полей записи, как показано в двух синтаксических типах: 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1. Простое объявление поля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Это стандартные объявления переменных </a:t>
            </a:r>
            <a:r>
              <a:rPr lang="ru-RU" b="0" dirty="0" err="1" smtClean="0"/>
              <a:t>Delphi</a:t>
            </a:r>
            <a:r>
              <a:rPr lang="ru-RU" b="0" dirty="0" smtClean="0"/>
              <a:t>, типа: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size</a:t>
            </a:r>
            <a:r>
              <a:rPr lang="ru-RU" dirty="0" smtClean="0"/>
              <a:t> : </a:t>
            </a:r>
            <a:r>
              <a:rPr lang="ru-RU" dirty="0" err="1" smtClean="0"/>
              <a:t>Integer</a:t>
            </a:r>
            <a:r>
              <a:rPr lang="ru-RU" dirty="0" smtClean="0"/>
              <a:t>;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за исключением того, что их размер должен быть определен. Например: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description</a:t>
            </a:r>
            <a:r>
              <a:rPr lang="ru-RU" dirty="0" smtClean="0"/>
              <a:t> : </a:t>
            </a:r>
            <a:r>
              <a:rPr lang="ru-RU" dirty="0" err="1" smtClean="0"/>
              <a:t>string</a:t>
            </a:r>
            <a:r>
              <a:rPr lang="ru-RU" dirty="0" smtClean="0"/>
              <a:t>[20];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потому, что </a:t>
            </a:r>
            <a:r>
              <a:rPr lang="ru-RU" b="0" dirty="0" err="1" smtClean="0"/>
              <a:t>Delphi</a:t>
            </a:r>
            <a:r>
              <a:rPr lang="ru-RU" b="0" dirty="0" smtClean="0"/>
              <a:t> должен знать точный объём памяти необходимый этому полю в записи. 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676456" cy="61261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2. Выбираемые (Различные) разделы поля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Они должны всегда следовать за любыми основными объявлениями полей (ключевое слово </a:t>
            </a:r>
            <a:r>
              <a:rPr lang="ru-RU" dirty="0" err="1" smtClean="0"/>
              <a:t>Case</a:t>
            </a:r>
            <a:r>
              <a:rPr lang="ru-RU" b="0" dirty="0" smtClean="0"/>
              <a:t> не имеет закончившего слова </a:t>
            </a:r>
            <a:r>
              <a:rPr lang="ru-RU" dirty="0" err="1" smtClean="0"/>
              <a:t>End</a:t>
            </a:r>
            <a:r>
              <a:rPr lang="ru-RU" b="0" dirty="0" smtClean="0"/>
              <a:t>;).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Они позволяют различным, альтернативным типам данных заменять друг друга. Например, запись пациента может иметь различный раздел объявлений для женщин по сравнению с мужчинами. Использование той же самой записи с </a:t>
            </a:r>
            <a:r>
              <a:rPr lang="ru-RU" b="0" dirty="0" err="1" smtClean="0"/>
              <a:t>Variant</a:t>
            </a:r>
            <a:r>
              <a:rPr lang="ru-RU" b="0" dirty="0" smtClean="0"/>
              <a:t> частью является разумнее.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По умолчанию, поля в записи выравниваются по </a:t>
            </a:r>
            <a:r>
              <a:rPr lang="ru-RU" b="0" dirty="0" err="1" smtClean="0"/>
              <a:t>Byte</a:t>
            </a:r>
            <a:r>
              <a:rPr lang="ru-RU" b="0" dirty="0" smtClean="0"/>
              <a:t> и </a:t>
            </a:r>
            <a:r>
              <a:rPr lang="ru-RU" b="0" dirty="0" err="1" smtClean="0"/>
              <a:t>Word</a:t>
            </a:r>
            <a:r>
              <a:rPr lang="ru-RU" b="0" dirty="0" smtClean="0"/>
              <a:t> границам. Для обоих типов записи, опция </a:t>
            </a:r>
            <a:r>
              <a:rPr lang="ru-RU" dirty="0" err="1" smtClean="0"/>
              <a:t>packed</a:t>
            </a:r>
            <a:r>
              <a:rPr lang="ru-RU" b="0" dirty="0" smtClean="0"/>
              <a:t> позволяет ей быть изменённой, чтобы уменьшить требуемый объём памяти.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Примечания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C использованием ключевого </a:t>
            </a:r>
            <a:r>
              <a:rPr lang="ru-RU" b="0" dirty="0" err="1" smtClean="0"/>
              <a:t>слова</a:t>
            </a:r>
            <a:r>
              <a:rPr lang="ru-RU" dirty="0" err="1" smtClean="0"/>
              <a:t>With</a:t>
            </a:r>
            <a:r>
              <a:rPr lang="ru-RU" b="0" dirty="0" smtClean="0"/>
              <a:t>, к полям записи можно обращаться без указания префикса каждый раз с названием поля.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В отличие от Объектно-ориентированных языков </a:t>
            </a:r>
            <a:r>
              <a:rPr lang="ru-RU" b="0" dirty="0" err="1" smtClean="0"/>
              <a:t>подобно</a:t>
            </a:r>
            <a:r>
              <a:rPr lang="ru-RU" dirty="0" err="1" smtClean="0"/>
              <a:t>Java</a:t>
            </a:r>
            <a:r>
              <a:rPr lang="ru-RU" b="0" dirty="0" smtClean="0"/>
              <a:t>, Тип </a:t>
            </a:r>
            <a:r>
              <a:rPr lang="ru-RU" dirty="0" err="1" smtClean="0"/>
              <a:t>Record</a:t>
            </a:r>
            <a:r>
              <a:rPr lang="ru-RU" b="0" dirty="0" smtClean="0"/>
              <a:t> в </a:t>
            </a:r>
            <a:r>
              <a:rPr lang="ru-RU" b="0" dirty="0" err="1" smtClean="0"/>
              <a:t>Delphi</a:t>
            </a:r>
            <a:r>
              <a:rPr lang="ru-RU" b="0" dirty="0" smtClean="0"/>
              <a:t> обеспечивает лучший механизм выполнения для передачи подобных групп данных чем классы данных.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0"/>
            <a:ext cx="5842992" cy="685800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Пример </a:t>
            </a:r>
            <a:r>
              <a:rPr lang="uk-UA" dirty="0" err="1" smtClean="0"/>
              <a:t>кода</a:t>
            </a:r>
            <a:r>
              <a:rPr lang="uk-UA" dirty="0" smtClean="0"/>
              <a:t> : </a:t>
            </a:r>
            <a:r>
              <a:rPr lang="uk-UA" dirty="0" err="1" smtClean="0"/>
              <a:t>Стандартное</a:t>
            </a:r>
            <a:r>
              <a:rPr lang="uk-UA" dirty="0" smtClean="0"/>
              <a:t> </a:t>
            </a:r>
            <a:r>
              <a:rPr lang="uk-UA" dirty="0" err="1" smtClean="0"/>
              <a:t>определение</a:t>
            </a:r>
            <a:r>
              <a:rPr lang="uk-UA" dirty="0" smtClean="0"/>
              <a:t> записи</a:t>
            </a:r>
            <a:r>
              <a:rPr lang="en-US" dirty="0" smtClean="0"/>
              <a:t>type</a:t>
            </a:r>
            <a:br>
              <a:rPr lang="en-US" dirty="0" smtClean="0"/>
            </a:br>
            <a:r>
              <a:rPr lang="en-US" dirty="0" smtClean="0"/>
              <a:t>  // </a:t>
            </a:r>
            <a:r>
              <a:rPr lang="uk-UA" dirty="0" err="1" smtClean="0"/>
              <a:t>Объявление</a:t>
            </a:r>
            <a:r>
              <a:rPr lang="uk-UA" dirty="0" smtClean="0"/>
              <a:t> записи </a:t>
            </a:r>
            <a:r>
              <a:rPr lang="uk-UA" dirty="0" err="1" smtClean="0"/>
              <a:t>клиента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  </a:t>
            </a:r>
            <a:r>
              <a:rPr lang="en-US" dirty="0" err="1" smtClean="0"/>
              <a:t>TCustomer</a:t>
            </a:r>
            <a:r>
              <a:rPr lang="en-US" dirty="0" smtClean="0"/>
              <a:t> = Record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firstName</a:t>
            </a:r>
            <a:r>
              <a:rPr lang="en-US" dirty="0" smtClean="0"/>
              <a:t> : string[20];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lastName</a:t>
            </a:r>
            <a:r>
              <a:rPr lang="en-US" dirty="0" smtClean="0"/>
              <a:t>  : string[20];</a:t>
            </a:r>
            <a:br>
              <a:rPr lang="en-US" dirty="0" smtClean="0"/>
            </a:br>
            <a:r>
              <a:rPr lang="en-US" dirty="0" smtClean="0"/>
              <a:t>    address1  : string[100];</a:t>
            </a:r>
            <a:br>
              <a:rPr lang="en-US" dirty="0" smtClean="0"/>
            </a:br>
            <a:r>
              <a:rPr lang="en-US" dirty="0" smtClean="0"/>
              <a:t>    address2  : string[100];</a:t>
            </a:r>
            <a:br>
              <a:rPr lang="en-US" dirty="0" smtClean="0"/>
            </a:br>
            <a:r>
              <a:rPr lang="en-US" dirty="0" smtClean="0"/>
              <a:t>    address3  : string[100];</a:t>
            </a:r>
            <a:br>
              <a:rPr lang="en-US" dirty="0" smtClean="0"/>
            </a:br>
            <a:r>
              <a:rPr lang="en-US" dirty="0" smtClean="0"/>
              <a:t>    city      : string[20];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postCode</a:t>
            </a:r>
            <a:r>
              <a:rPr lang="en-US" dirty="0" smtClean="0"/>
              <a:t>  : string[8];</a:t>
            </a:r>
            <a:br>
              <a:rPr lang="en-US" dirty="0" smtClean="0"/>
            </a:br>
            <a:r>
              <a:rPr lang="en-US" dirty="0" smtClean="0"/>
              <a:t>  end;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John, Sarah : </a:t>
            </a:r>
            <a:r>
              <a:rPr lang="en-US" dirty="0" err="1" smtClean="0"/>
              <a:t>TCustomer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begin</a:t>
            </a:r>
            <a:br>
              <a:rPr lang="en-US" dirty="0" smtClean="0"/>
            </a:br>
            <a:r>
              <a:rPr lang="en-US" dirty="0" smtClean="0"/>
              <a:t>  // </a:t>
            </a:r>
            <a:r>
              <a:rPr lang="uk-UA" dirty="0" err="1" smtClean="0"/>
              <a:t>Присвоение</a:t>
            </a:r>
            <a:r>
              <a:rPr lang="uk-UA" dirty="0" smtClean="0"/>
              <a:t> </a:t>
            </a:r>
            <a:r>
              <a:rPr lang="uk-UA" dirty="0" err="1" smtClean="0"/>
              <a:t>подробностей</a:t>
            </a:r>
            <a:r>
              <a:rPr lang="uk-UA" dirty="0" smtClean="0"/>
              <a:t> </a:t>
            </a:r>
            <a:r>
              <a:rPr lang="uk-UA" dirty="0" err="1" smtClean="0"/>
              <a:t>клиенту</a:t>
            </a:r>
            <a:r>
              <a:rPr lang="uk-UA" dirty="0" smtClean="0"/>
              <a:t> Джону</a:t>
            </a:r>
            <a:br>
              <a:rPr lang="uk-UA" dirty="0" smtClean="0"/>
            </a:br>
            <a:r>
              <a:rPr lang="uk-UA" dirty="0" smtClean="0"/>
              <a:t>  </a:t>
            </a:r>
            <a:r>
              <a:rPr lang="en-US" dirty="0" smtClean="0"/>
              <a:t>with John do</a:t>
            </a:r>
            <a:br>
              <a:rPr lang="en-US" dirty="0" smtClean="0"/>
            </a:br>
            <a:r>
              <a:rPr lang="en-US" dirty="0" smtClean="0"/>
              <a:t>  begin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firstName</a:t>
            </a:r>
            <a:r>
              <a:rPr lang="en-US" dirty="0" smtClean="0"/>
              <a:t> := 'John';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lastName</a:t>
            </a:r>
            <a:r>
              <a:rPr lang="en-US" dirty="0" smtClean="0"/>
              <a:t>  := 'Smith';</a:t>
            </a:r>
            <a:br>
              <a:rPr lang="en-US" dirty="0" smtClean="0"/>
            </a:br>
            <a:r>
              <a:rPr lang="en-US" dirty="0" smtClean="0"/>
              <a:t>    address1  := '7 Park Drive';</a:t>
            </a:r>
            <a:br>
              <a:rPr lang="en-US" dirty="0" smtClean="0"/>
            </a:br>
            <a:r>
              <a:rPr lang="en-US" dirty="0" smtClean="0"/>
              <a:t>    address2  := '</a:t>
            </a:r>
            <a:r>
              <a:rPr lang="en-US" dirty="0" err="1" smtClean="0"/>
              <a:t>Branston</a:t>
            </a:r>
            <a:r>
              <a:rPr lang="en-US" dirty="0" smtClean="0"/>
              <a:t>';</a:t>
            </a:r>
            <a:br>
              <a:rPr lang="en-US" dirty="0" smtClean="0"/>
            </a:br>
            <a:r>
              <a:rPr lang="en-US" dirty="0" smtClean="0"/>
              <a:t>    address3  := '</a:t>
            </a:r>
            <a:r>
              <a:rPr lang="en-US" dirty="0" err="1" smtClean="0"/>
              <a:t>Grimworth</a:t>
            </a:r>
            <a:r>
              <a:rPr lang="en-US" dirty="0" smtClean="0"/>
              <a:t>';</a:t>
            </a:r>
            <a:br>
              <a:rPr lang="en-US" dirty="0" smtClean="0"/>
            </a:br>
            <a:r>
              <a:rPr lang="en-US" dirty="0" smtClean="0"/>
              <a:t>    city      := '</a:t>
            </a:r>
            <a:r>
              <a:rPr lang="en-US" dirty="0" err="1" smtClean="0"/>
              <a:t>Banmore</a:t>
            </a:r>
            <a:r>
              <a:rPr lang="en-US" dirty="0" smtClean="0"/>
              <a:t>';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postCode</a:t>
            </a:r>
            <a:r>
              <a:rPr lang="en-US" dirty="0" smtClean="0"/>
              <a:t>  := 'BNM 1AB';</a:t>
            </a:r>
            <a:br>
              <a:rPr lang="en-US" dirty="0" smtClean="0"/>
            </a:br>
            <a:r>
              <a:rPr lang="en-US" dirty="0" smtClean="0"/>
              <a:t>  end;</a:t>
            </a:r>
            <a:br>
              <a:rPr lang="en-US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70000" lnSpcReduction="20000"/>
          </a:bodyPr>
          <a:lstStyle/>
          <a:p>
            <a:r>
              <a:rPr lang="uk-UA" b="0" dirty="0" smtClean="0"/>
              <a:t>  </a:t>
            </a:r>
            <a:r>
              <a:rPr lang="uk-UA" dirty="0" smtClean="0"/>
              <a:t>// </a:t>
            </a:r>
            <a:r>
              <a:rPr lang="uk-UA" dirty="0" err="1" smtClean="0"/>
              <a:t>Присвоение</a:t>
            </a:r>
            <a:r>
              <a:rPr lang="uk-UA" dirty="0" smtClean="0"/>
              <a:t> </a:t>
            </a:r>
            <a:r>
              <a:rPr lang="uk-UA" dirty="0" err="1" smtClean="0"/>
              <a:t>подробностей</a:t>
            </a:r>
            <a:r>
              <a:rPr lang="uk-UA" dirty="0" smtClean="0"/>
              <a:t> о </a:t>
            </a:r>
            <a:r>
              <a:rPr lang="uk-UA" dirty="0" err="1" smtClean="0"/>
              <a:t>сестре</a:t>
            </a:r>
            <a:r>
              <a:rPr lang="uk-UA" dirty="0" smtClean="0"/>
              <a:t> Джона - просто </a:t>
            </a:r>
            <a:r>
              <a:rPr lang="uk-UA" dirty="0" err="1" smtClean="0"/>
              <a:t>копирование</a:t>
            </a:r>
            <a:r>
              <a:rPr lang="uk-UA" dirty="0" smtClean="0"/>
              <a:t> </a:t>
            </a:r>
            <a:r>
              <a:rPr lang="uk-UA" dirty="0" err="1" smtClean="0"/>
              <a:t>целой</a:t>
            </a:r>
            <a:r>
              <a:rPr lang="uk-UA" dirty="0" smtClean="0"/>
              <a:t> записи</a:t>
            </a:r>
            <a:br>
              <a:rPr lang="uk-UA" dirty="0" smtClean="0"/>
            </a:br>
            <a:r>
              <a:rPr lang="uk-UA" b="0" dirty="0" smtClean="0"/>
              <a:t>  </a:t>
            </a:r>
            <a:r>
              <a:rPr lang="en-US" b="0" dirty="0" smtClean="0"/>
              <a:t>Sarah := John;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</a:t>
            </a:r>
            <a:r>
              <a:rPr lang="en-US" dirty="0" smtClean="0"/>
              <a:t>// </a:t>
            </a:r>
            <a:r>
              <a:rPr lang="uk-UA" dirty="0" smtClean="0"/>
              <a:t>И </a:t>
            </a:r>
            <a:r>
              <a:rPr lang="uk-UA" dirty="0" err="1" smtClean="0"/>
              <a:t>затем</a:t>
            </a:r>
            <a:r>
              <a:rPr lang="uk-UA" dirty="0" smtClean="0"/>
              <a:t> </a:t>
            </a:r>
            <a:r>
              <a:rPr lang="uk-UA" dirty="0" err="1" smtClean="0"/>
              <a:t>изменение</a:t>
            </a:r>
            <a:r>
              <a:rPr lang="uk-UA" dirty="0" smtClean="0"/>
              <a:t> </a:t>
            </a:r>
            <a:r>
              <a:rPr lang="uk-UA" dirty="0" err="1" smtClean="0"/>
              <a:t>имени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0" dirty="0" smtClean="0"/>
              <a:t>  </a:t>
            </a:r>
            <a:r>
              <a:rPr lang="en-US" b="0" dirty="0" err="1" smtClean="0"/>
              <a:t>Sarah.firstName</a:t>
            </a:r>
            <a:r>
              <a:rPr lang="en-US" b="0" dirty="0" smtClean="0"/>
              <a:t> := 'Sarah';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</a:t>
            </a:r>
            <a:r>
              <a:rPr lang="en-US" dirty="0" smtClean="0"/>
              <a:t>// </a:t>
            </a:r>
            <a:r>
              <a:rPr lang="uk-UA" dirty="0" err="1" smtClean="0"/>
              <a:t>Теперь</a:t>
            </a:r>
            <a:r>
              <a:rPr lang="uk-UA" dirty="0" smtClean="0"/>
              <a:t> показ </a:t>
            </a:r>
            <a:r>
              <a:rPr lang="uk-UA" dirty="0" err="1" smtClean="0"/>
              <a:t>подробностей</a:t>
            </a:r>
            <a:r>
              <a:rPr lang="uk-UA" dirty="0" smtClean="0"/>
              <a:t> </a:t>
            </a:r>
            <a:r>
              <a:rPr lang="uk-UA" dirty="0" err="1" smtClean="0"/>
              <a:t>обоих</a:t>
            </a:r>
            <a:r>
              <a:rPr lang="uk-UA" dirty="0" smtClean="0"/>
              <a:t> </a:t>
            </a:r>
            <a:r>
              <a:rPr lang="uk-UA" dirty="0" err="1" smtClean="0"/>
              <a:t>клиентов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0" dirty="0" smtClean="0"/>
              <a:t>  </a:t>
            </a:r>
            <a:r>
              <a:rPr lang="en-US" b="0" dirty="0" smtClean="0"/>
              <a:t>with John do </a:t>
            </a:r>
            <a:r>
              <a:rPr lang="en-US" b="0" dirty="0" err="1" smtClean="0"/>
              <a:t>ShowCustomer</a:t>
            </a:r>
            <a:r>
              <a:rPr lang="en-US" b="0" dirty="0" smtClean="0"/>
              <a:t>([</a:t>
            </a:r>
            <a:r>
              <a:rPr lang="en-US" b="0" dirty="0" err="1" smtClean="0"/>
              <a:t>firstName</a:t>
            </a:r>
            <a:r>
              <a:rPr lang="en-US" b="0" dirty="0" smtClean="0"/>
              <a:t>, </a:t>
            </a:r>
            <a:r>
              <a:rPr lang="en-US" b="0" dirty="0" err="1" smtClean="0"/>
              <a:t>lastName</a:t>
            </a:r>
            <a:r>
              <a:rPr lang="en-US" b="0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                           address1, address2, address3,city,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                           </a:t>
            </a:r>
            <a:r>
              <a:rPr lang="en-US" b="0" dirty="0" err="1" smtClean="0"/>
              <a:t>postCode</a:t>
            </a:r>
            <a:r>
              <a:rPr lang="en-US" b="0" dirty="0" smtClean="0"/>
              <a:t>]);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</a:t>
            </a:r>
            <a:r>
              <a:rPr lang="en-US" b="0" dirty="0" err="1" smtClean="0"/>
              <a:t>ShowMessage</a:t>
            </a:r>
            <a:r>
              <a:rPr lang="en-US" b="0" dirty="0" smtClean="0"/>
              <a:t>('');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with Sarah do </a:t>
            </a:r>
            <a:r>
              <a:rPr lang="en-US" b="0" dirty="0" err="1" smtClean="0"/>
              <a:t>ShowCustomer</a:t>
            </a:r>
            <a:r>
              <a:rPr lang="en-US" b="0" dirty="0" smtClean="0"/>
              <a:t>([</a:t>
            </a:r>
            <a:r>
              <a:rPr lang="en-US" b="0" dirty="0" err="1" smtClean="0"/>
              <a:t>firstName</a:t>
            </a:r>
            <a:r>
              <a:rPr lang="en-US" b="0" dirty="0" smtClean="0"/>
              <a:t>, </a:t>
            </a:r>
            <a:r>
              <a:rPr lang="en-US" b="0" dirty="0" err="1" smtClean="0"/>
              <a:t>lastName</a:t>
            </a:r>
            <a:r>
              <a:rPr lang="en-US" b="0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                           address1, address2, address3,city,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                           </a:t>
            </a:r>
            <a:r>
              <a:rPr lang="en-US" b="0" dirty="0" err="1" smtClean="0"/>
              <a:t>postCode</a:t>
            </a:r>
            <a:r>
              <a:rPr lang="en-US" b="0" dirty="0" smtClean="0"/>
              <a:t>]);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end;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// </a:t>
            </a:r>
            <a:r>
              <a:rPr lang="uk-UA" dirty="0" smtClean="0"/>
              <a:t>Процедура, </a:t>
            </a:r>
            <a:r>
              <a:rPr lang="uk-UA" dirty="0" err="1" smtClean="0"/>
              <a:t>которая</a:t>
            </a:r>
            <a:r>
              <a:rPr lang="uk-UA" dirty="0" smtClean="0"/>
              <a:t> </a:t>
            </a:r>
            <a:r>
              <a:rPr lang="uk-UA" dirty="0" err="1" smtClean="0"/>
              <a:t>отображает</a:t>
            </a:r>
            <a:r>
              <a:rPr lang="uk-UA" dirty="0" smtClean="0"/>
              <a:t> </a:t>
            </a:r>
            <a:r>
              <a:rPr lang="uk-UA" dirty="0" err="1" smtClean="0"/>
              <a:t>переменное</a:t>
            </a:r>
            <a:r>
              <a:rPr lang="uk-UA" dirty="0" smtClean="0"/>
              <a:t> число строк</a:t>
            </a:r>
            <a:br>
              <a:rPr lang="uk-UA" dirty="0" smtClean="0"/>
            </a:br>
            <a:r>
              <a:rPr lang="en-US" dirty="0" smtClean="0"/>
              <a:t>procedure TForm1.ShowCustomer(const fields: array of string);</a:t>
            </a:r>
            <a:br>
              <a:rPr lang="en-US" dirty="0" smtClean="0"/>
            </a:br>
            <a:r>
              <a:rPr lang="en-US" dirty="0" err="1" smtClean="0"/>
              <a:t>var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</a:t>
            </a:r>
            <a:r>
              <a:rPr lang="en-US" b="0" dirty="0" err="1" smtClean="0"/>
              <a:t>i</a:t>
            </a:r>
            <a:r>
              <a:rPr lang="en-US" b="0" dirty="0" smtClean="0"/>
              <a:t> : Integer;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begin</a:t>
            </a:r>
            <a:br>
              <a:rPr lang="en-US" dirty="0" smtClean="0"/>
            </a:br>
            <a:r>
              <a:rPr lang="en-US" b="0" dirty="0" smtClean="0"/>
              <a:t>  </a:t>
            </a:r>
            <a:r>
              <a:rPr lang="en-US" dirty="0" smtClean="0"/>
              <a:t>// </a:t>
            </a:r>
            <a:r>
              <a:rPr lang="uk-UA" dirty="0" err="1" smtClean="0"/>
              <a:t>Отображение</a:t>
            </a:r>
            <a:r>
              <a:rPr lang="uk-UA" dirty="0" smtClean="0"/>
              <a:t> </a:t>
            </a:r>
            <a:r>
              <a:rPr lang="uk-UA" dirty="0" err="1" smtClean="0"/>
              <a:t>всех</a:t>
            </a:r>
            <a:r>
              <a:rPr lang="uk-UA" dirty="0" smtClean="0"/>
              <a:t> </a:t>
            </a:r>
            <a:r>
              <a:rPr lang="uk-UA" dirty="0" err="1" smtClean="0"/>
              <a:t>переданных</a:t>
            </a:r>
            <a:r>
              <a:rPr lang="uk-UA" dirty="0" smtClean="0"/>
              <a:t> </a:t>
            </a:r>
            <a:r>
              <a:rPr lang="uk-UA" dirty="0" err="1" smtClean="0"/>
              <a:t>полей</a:t>
            </a:r>
            <a:r>
              <a:rPr lang="uk-UA" dirty="0" smtClean="0"/>
              <a:t> - </a:t>
            </a:r>
            <a:r>
              <a:rPr lang="uk-UA" dirty="0" err="1" smtClean="0"/>
              <a:t>примечание</a:t>
            </a:r>
            <a:r>
              <a:rPr lang="uk-UA" dirty="0" smtClean="0"/>
              <a:t>: </a:t>
            </a:r>
            <a:r>
              <a:rPr lang="uk-UA" dirty="0" err="1" smtClean="0"/>
              <a:t>массивы</a:t>
            </a:r>
            <a:r>
              <a:rPr lang="uk-UA" dirty="0" smtClean="0"/>
              <a:t> </a:t>
            </a:r>
            <a:r>
              <a:rPr lang="uk-UA" dirty="0" err="1" smtClean="0"/>
              <a:t>начинаются</a:t>
            </a:r>
            <a:r>
              <a:rPr lang="uk-UA" dirty="0" smtClean="0"/>
              <a:t> с 0</a:t>
            </a:r>
            <a:br>
              <a:rPr lang="uk-UA" dirty="0" smtClean="0"/>
            </a:br>
            <a:r>
              <a:rPr lang="uk-UA" b="0" dirty="0" smtClean="0"/>
              <a:t>  </a:t>
            </a:r>
            <a:r>
              <a:rPr lang="en-US" b="0" dirty="0" smtClean="0"/>
              <a:t>for </a:t>
            </a:r>
            <a:r>
              <a:rPr lang="en-US" b="0" dirty="0" err="1" smtClean="0"/>
              <a:t>i</a:t>
            </a:r>
            <a:r>
              <a:rPr lang="en-US" b="0" dirty="0" smtClean="0"/>
              <a:t> := 0 to Length(fields)-1 do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    </a:t>
            </a:r>
            <a:r>
              <a:rPr lang="en-US" b="0" dirty="0" err="1" smtClean="0"/>
              <a:t>ShowMessage</a:t>
            </a:r>
            <a:r>
              <a:rPr lang="en-US" b="0" dirty="0" smtClean="0"/>
              <a:t>(fields[</a:t>
            </a:r>
            <a:r>
              <a:rPr lang="en-US" b="0" dirty="0" err="1" smtClean="0"/>
              <a:t>i</a:t>
            </a:r>
            <a:r>
              <a:rPr lang="en-US" b="0" dirty="0" smtClean="0"/>
              <a:t>]);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end;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P101971687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795410-CEC5-4D33-B488-3E438FCA5D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TP101971687_template</Template>
  <TotalTime>43</TotalTime>
  <Words>54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TP101971687_template</vt:lpstr>
      <vt:lpstr>Записи в delphi 7</vt:lpstr>
      <vt:lpstr>Описание </vt:lpstr>
      <vt:lpstr>Слайд 3</vt:lpstr>
      <vt:lpstr>Слайд 4</vt:lpstr>
      <vt:lpstr>Слайд 5</vt:lpstr>
      <vt:lpstr>Примечания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Записи в delphi 7</dc:title>
  <dc:creator>Home</dc:creator>
  <cp:lastModifiedBy>Home</cp:lastModifiedBy>
  <cp:revision>6</cp:revision>
  <dcterms:created xsi:type="dcterms:W3CDTF">2014-05-10T14:06:43Z</dcterms:created>
  <dcterms:modified xsi:type="dcterms:W3CDTF">2014-05-11T17:32:50Z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TC019716889991</vt:lpwstr>
  </property>
</Properties>
</file>