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F75A9B-2928-4477-A6CB-EB1A7776C47E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B844D0-0F33-4DF2-9EDE-124A4607E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3306" y="2357430"/>
            <a:ext cx="48648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My future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profession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615262" cy="289115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To start with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,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choosing a future profession is one of the most important decisions in our life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.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A person passes almost half of her/his life at work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.</a:t>
            </a:r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There are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a lot of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interesting and useful professions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ndalus" pitchFamily="18" charset="-78"/>
              </a:rPr>
              <a:t>,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and it is not an easy task to choose the right one.</a:t>
            </a:r>
            <a:endParaRPr lang="ru-RU" sz="2800" dirty="0">
              <a:solidFill>
                <a:schemeClr val="accent2">
                  <a:lumMod val="75000"/>
                </a:schemeClr>
              </a:solidFill>
              <a:cs typeface="Andalus" pitchFamily="18" charset="-78"/>
            </a:endParaRPr>
          </a:p>
        </p:txBody>
      </p:sp>
      <p:pic>
        <p:nvPicPr>
          <p:cNvPr id="5124" name="Picture 4" descr="http://ck.ridna.ua/wp-content/uploads/2014/10/agency_po_trudoustrojst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71876"/>
            <a:ext cx="5400675" cy="291465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5715008" cy="5857916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As for me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I want to be a doctor. It is our family tradition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my mother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father and grandmother are doctors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and I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hope I will continue the dynasty. This profession requires a big responsibility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so people who want to be a doctor have to be reliable and  kind-hearted. I think that I have such trades of character. There is no one on the Earth who does not need a doctor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so that is why this profession is demanded</a:t>
            </a:r>
            <a:r>
              <a:rPr lang="ru-RU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noble and valued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.</a:t>
            </a:r>
            <a:endParaRPr lang="ru-RU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4100" name="Picture 4" descr="http://infoporn.org.ua/plugins/ckfinder/userfiles/images/house_md_ver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114675"/>
            <a:ext cx="3324225" cy="3743325"/>
          </a:xfrm>
          <a:prstGeom prst="rect">
            <a:avLst/>
          </a:prstGeom>
          <a:noFill/>
        </p:spPr>
      </p:pic>
      <p:pic>
        <p:nvPicPr>
          <p:cNvPr id="4102" name="Picture 6" descr="http://4.bp.blogspot.com/-Ad0Al9-r2y0/T42LQZfPRAI/AAAAAAAAACc/ng7UavGiCUE/s728/defau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714356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7481918" cy="48463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 doctor must be a qualified specialist 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because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he is responsible for people’s life and his aim is to diagnose and institute therapy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correctly. 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The doctor examines human body</a:t>
            </a:r>
            <a:r>
              <a:rPr lang="uk-UA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fights with diseases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improves health of people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prolongs their life.  Certainly to become a professional I have to make efforts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and first of all</a:t>
            </a:r>
            <a:r>
              <a:rPr lang="ru-RU" dirty="0" smtClean="0">
                <a:solidFill>
                  <a:srgbClr val="002060"/>
                </a:solidFill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get a higher education and then improve own skills.</a:t>
            </a:r>
            <a:endParaRPr lang="ru-RU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3074" name="Picture 2" descr="http://kdnz85.dnepredu.com/uploads/editor/3546/239725/news_35/images/dsc02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0504"/>
            <a:ext cx="3240758" cy="2428892"/>
          </a:xfrm>
          <a:prstGeom prst="rect">
            <a:avLst/>
          </a:prstGeom>
          <a:noFill/>
        </p:spPr>
      </p:pic>
      <p:pic>
        <p:nvPicPr>
          <p:cNvPr id="3076" name="Picture 4" descr="http://pro-vincia.com.ua/uploads/posts/2012-08/1344864610_17629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929066"/>
            <a:ext cx="2666006" cy="25669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85728"/>
            <a:ext cx="7239000" cy="535785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This profession has a lot of advantages. Being a doctor you can take care of 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yours 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family. When you become a doctor you learn something new every day because the human body is full of astonishing facts. You will never get bored working as a doctor because a doctor always faces challenging situations. There are so many complicated things that the doctors have achieved. </a:t>
            </a:r>
            <a:endParaRPr lang="ru-RU" dirty="0">
              <a:solidFill>
                <a:srgbClr val="C00000"/>
              </a:solidFill>
              <a:cs typeface="Andalus" pitchFamily="18" charset="-78"/>
            </a:endParaRPr>
          </a:p>
        </p:txBody>
      </p:sp>
      <p:pic>
        <p:nvPicPr>
          <p:cNvPr id="2050" name="Picture 2" descr="http://ukranews.com/uploads/news/2011/11/11/17/f44230caff312e91ec657db66daaca1112c65a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876"/>
            <a:ext cx="3048000" cy="2286001"/>
          </a:xfrm>
          <a:prstGeom prst="rect">
            <a:avLst/>
          </a:prstGeom>
          <a:noFill/>
        </p:spPr>
      </p:pic>
      <p:pic>
        <p:nvPicPr>
          <p:cNvPr id="2052" name="Picture 4" descr="http://vinnitsaok.com.ua/api/thumb_image.php?file=/static/f8/07/f807b4816d6ccc9de7e3ba7c61be01d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857760"/>
            <a:ext cx="2619375" cy="1743076"/>
          </a:xfrm>
          <a:prstGeom prst="rect">
            <a:avLst/>
          </a:prstGeom>
          <a:noFill/>
        </p:spPr>
      </p:pic>
      <p:pic>
        <p:nvPicPr>
          <p:cNvPr id="2054" name="Picture 6" descr="http://img.ura-inform.com/news/vratch-350x231%5b211790%5d%28265x175%2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214818"/>
            <a:ext cx="2524125" cy="165735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3571828"/>
            <a:ext cx="7239000" cy="328617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Nowadays there is a huge progress in the medical field. Using new technologies doctors found care for cancer and conduct unique surgeries. I think that I and future doctors have big perspectives in the fight with dangerous and incurable diseases. </a:t>
            </a:r>
            <a:endParaRPr lang="ru-RU" sz="2800" dirty="0">
              <a:solidFill>
                <a:schemeClr val="accent1">
                  <a:lumMod val="50000"/>
                </a:schemeClr>
              </a:solidFill>
              <a:cs typeface="Andalus" pitchFamily="18" charset="-78"/>
            </a:endParaRPr>
          </a:p>
        </p:txBody>
      </p:sp>
      <p:pic>
        <p:nvPicPr>
          <p:cNvPr id="1026" name="Picture 2" descr="http://s0.tchkcdn.com/g2-xEbV8mWQ-lfuriIPyGu8dg/lady/640x480/f/1/1-4-7-3-37473/f4dccad2b80c82b3656b7ed2667b2bff_01_kogda_nado_delat_uzi_depositphotos_36971571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66" y="285728"/>
            <a:ext cx="3071834" cy="2302286"/>
          </a:xfrm>
          <a:prstGeom prst="rect">
            <a:avLst/>
          </a:prstGeom>
          <a:noFill/>
        </p:spPr>
      </p:pic>
      <p:pic>
        <p:nvPicPr>
          <p:cNvPr id="1028" name="Picture 4" descr="http://images.ua.prom.st/40332263_w640_h640_uz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071546"/>
            <a:ext cx="3159602" cy="2112943"/>
          </a:xfrm>
          <a:prstGeom prst="rect">
            <a:avLst/>
          </a:prstGeom>
          <a:noFill/>
        </p:spPr>
      </p:pic>
      <p:pic>
        <p:nvPicPr>
          <p:cNvPr id="1030" name="Picture 6" descr="http://www.novo.lviv.ua/userfiles/images/MRT/MRT_fon_1100_650_9.jpg"/>
          <p:cNvPicPr>
            <a:picLocks noChangeAspect="1" noChangeArrowheads="1"/>
          </p:cNvPicPr>
          <p:nvPr/>
        </p:nvPicPr>
        <p:blipFill>
          <a:blip r:embed="rId4"/>
          <a:srcRect l="37267"/>
          <a:stretch>
            <a:fillRect/>
          </a:stretch>
        </p:blipFill>
        <p:spPr bwMode="auto">
          <a:xfrm>
            <a:off x="0" y="214290"/>
            <a:ext cx="2886095" cy="271462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4614866" cy="524131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The doctor - is not a profession</a:t>
            </a:r>
            <a:r>
              <a:rPr lang="ru-RU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 but a way of life. Famous writer Chekhov said</a:t>
            </a:r>
            <a:r>
              <a:rPr lang="ru-RU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 ‘It requires purity of soul and thoughts.’ A veritable doctor - is not the one who knows and deeply studies medicine, but one who understands his duty to the people. I think that this kind of career will suit me because I have almost all qualifications that are needed.</a:t>
            </a:r>
            <a:endParaRPr lang="ru-RU" dirty="0">
              <a:solidFill>
                <a:srgbClr val="0070C0"/>
              </a:solidFill>
              <a:cs typeface="Andalus" pitchFamily="18" charset="-78"/>
            </a:endParaRPr>
          </a:p>
        </p:txBody>
      </p:sp>
      <p:pic>
        <p:nvPicPr>
          <p:cNvPr id="1026" name="Picture 2" descr="http://content.answcdn.com/main/content/img/shutterstock/a/s/a_smiling_female_doctor_with_a_folder_in_uniform_indoo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8925" y="0"/>
            <a:ext cx="2505075" cy="3743325"/>
          </a:xfrm>
          <a:prstGeom prst="rect">
            <a:avLst/>
          </a:prstGeom>
          <a:noFill/>
        </p:spPr>
      </p:pic>
      <p:pic>
        <p:nvPicPr>
          <p:cNvPr id="2050" name="Picture 2" descr="http://4.bp.blogspot.com/_oRS7XWNJAoE/S7MbZ4W74NI/AAAAAAAAABI/gz4zQPBwN5k/s1600/22823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114675"/>
            <a:ext cx="2476500" cy="37433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7239000" cy="484632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In order to become a doctor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cs typeface="Andalus" pitchFamily="18" charset="-78"/>
              </a:rPr>
              <a:t>,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you have to be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cs typeface="Andalus" pitchFamily="18" charset="-78"/>
              </a:rPr>
              <a:t>: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0"/>
            <a:ext cx="52405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Creative work</a:t>
            </a:r>
            <a:endParaRPr lang="ru-RU" sz="6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79687"/>
            <a:ext cx="857256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</a:p>
          <a:p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</a:p>
          <a:p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  <a:p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</a:p>
          <a:p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</a:p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2000240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daring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dependable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determined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2857496"/>
            <a:ext cx="447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observant 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optimistic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obliging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3643314"/>
            <a:ext cx="4487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capable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caring 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conscientious 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6143644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respectful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reflective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responsible 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80" y="4500570"/>
            <a:ext cx="3286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tolerant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tidy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tactful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4480" y="5286388"/>
            <a:ext cx="507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organized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objective</a:t>
            </a:r>
            <a:r>
              <a:rPr lang="uk-UA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open-minded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482" name="Picture 2" descr="http://static4.depositphotos.com/1000942/344/i/950/depositphotos_3449260-Medical-doctor-is-smile.jpg"/>
          <p:cNvPicPr>
            <a:picLocks noChangeAspect="1" noChangeArrowheads="1"/>
          </p:cNvPicPr>
          <p:nvPr/>
        </p:nvPicPr>
        <p:blipFill>
          <a:blip r:embed="rId2" cstate="print"/>
          <a:srcRect l="30535" t="11450"/>
          <a:stretch>
            <a:fillRect/>
          </a:stretch>
        </p:blipFill>
        <p:spPr bwMode="auto">
          <a:xfrm>
            <a:off x="7143768" y="500042"/>
            <a:ext cx="1743093" cy="2221970"/>
          </a:xfrm>
          <a:prstGeom prst="rect">
            <a:avLst/>
          </a:prstGeom>
          <a:noFill/>
        </p:spPr>
      </p:pic>
      <p:pic>
        <p:nvPicPr>
          <p:cNvPr id="20484" name="Picture 4" descr="http://nevsedoma.com.ua/uploads/posts/2009-09/1252720738_house_2c-md-700122_1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56" y="3286124"/>
            <a:ext cx="2714644" cy="203457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439</TotalTime>
  <Words>456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47</cp:revision>
  <dcterms:created xsi:type="dcterms:W3CDTF">2015-01-31T18:40:36Z</dcterms:created>
  <dcterms:modified xsi:type="dcterms:W3CDTF">2015-02-02T17:38:37Z</dcterms:modified>
</cp:coreProperties>
</file>