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3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9.xml"/><Relationship Id="rId4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432C4-5509-4A79-BABF-0C99CC8FC8B5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FF8390-3353-4BE7-B67E-0B2FDDBD6841}">
      <dgm:prSet phldrT="[Текст]"/>
      <dgm:spPr/>
      <dgm:t>
        <a:bodyPr/>
        <a:lstStyle/>
        <a:p>
          <a:r>
            <a:rPr lang="uk-UA" dirty="0" smtClean="0"/>
            <a:t>Біографія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1BDF39F-FF44-4BCB-9E9A-234654F87344}" type="parTrans" cxnId="{FC8872F6-7B2D-46B2-AE32-46D16133EE24}">
      <dgm:prSet/>
      <dgm:spPr/>
      <dgm:t>
        <a:bodyPr/>
        <a:lstStyle/>
        <a:p>
          <a:endParaRPr lang="ru-RU"/>
        </a:p>
      </dgm:t>
    </dgm:pt>
    <dgm:pt modelId="{6253B3D2-0524-4636-90FF-94C33212E00E}" type="sibTrans" cxnId="{FC8872F6-7B2D-46B2-AE32-46D16133EE24}">
      <dgm:prSet/>
      <dgm:spPr/>
      <dgm:t>
        <a:bodyPr/>
        <a:lstStyle/>
        <a:p>
          <a:endParaRPr lang="ru-RU"/>
        </a:p>
      </dgm:t>
    </dgm:pt>
    <dgm:pt modelId="{011A1870-E860-4C71-822D-FD64073924A8}">
      <dgm:prSet phldrT="[Текст]"/>
      <dgm:spPr/>
      <dgm:t>
        <a:bodyPr/>
        <a:lstStyle/>
        <a:p>
          <a:r>
            <a:rPr lang="uk-UA" dirty="0" smtClean="0"/>
            <a:t>Освіта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3B25277-E850-4048-97C6-C8064505A6BF}" type="parTrans" cxnId="{134BE8F5-CD9B-46FC-B69A-06290A611CE1}">
      <dgm:prSet/>
      <dgm:spPr/>
      <dgm:t>
        <a:bodyPr/>
        <a:lstStyle/>
        <a:p>
          <a:endParaRPr lang="ru-RU"/>
        </a:p>
      </dgm:t>
    </dgm:pt>
    <dgm:pt modelId="{7CDF9A33-09A8-4E3E-9292-A2D4CF20DC6A}" type="sibTrans" cxnId="{134BE8F5-CD9B-46FC-B69A-06290A611CE1}">
      <dgm:prSet/>
      <dgm:spPr/>
      <dgm:t>
        <a:bodyPr/>
        <a:lstStyle/>
        <a:p>
          <a:endParaRPr lang="ru-RU"/>
        </a:p>
      </dgm:t>
    </dgm:pt>
    <dgm:pt modelId="{FD41DE3A-9A34-45D9-A2C8-E9B5ED5048B0}">
      <dgm:prSet phldrT="[Текст]"/>
      <dgm:spPr/>
      <dgm:t>
        <a:bodyPr/>
        <a:lstStyle/>
        <a:p>
          <a:r>
            <a:rPr lang="uk-UA" dirty="0" smtClean="0"/>
            <a:t>Особисті риси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77ED271-6FD7-4FED-A0A6-BBDC826B4A93}" type="parTrans" cxnId="{B8261C4D-2125-4F9D-840E-D2F1FFAE21D8}">
      <dgm:prSet/>
      <dgm:spPr/>
      <dgm:t>
        <a:bodyPr/>
        <a:lstStyle/>
        <a:p>
          <a:endParaRPr lang="ru-RU"/>
        </a:p>
      </dgm:t>
    </dgm:pt>
    <dgm:pt modelId="{6AD85C18-3CD8-4FA5-8201-09CF03ADAB9A}" type="sibTrans" cxnId="{B8261C4D-2125-4F9D-840E-D2F1FFAE21D8}">
      <dgm:prSet/>
      <dgm:spPr/>
      <dgm:t>
        <a:bodyPr/>
        <a:lstStyle/>
        <a:p>
          <a:endParaRPr lang="ru-RU"/>
        </a:p>
      </dgm:t>
    </dgm:pt>
    <dgm:pt modelId="{FD2B08EF-9674-43FC-9617-A800739C73B6}">
      <dgm:prSet/>
      <dgm:spPr/>
      <dgm:t>
        <a:bodyPr/>
        <a:lstStyle/>
        <a:p>
          <a:r>
            <a:rPr lang="uk-UA" dirty="0" smtClean="0"/>
            <a:t>Книги Білла Гейтса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4F404C8-6DE8-49DC-8BE4-6574FE5A1CFA}" type="parTrans" cxnId="{1B639296-2666-4900-9877-B00FD21FC091}">
      <dgm:prSet/>
      <dgm:spPr/>
      <dgm:t>
        <a:bodyPr/>
        <a:lstStyle/>
        <a:p>
          <a:endParaRPr lang="ru-RU"/>
        </a:p>
      </dgm:t>
    </dgm:pt>
    <dgm:pt modelId="{2E09E633-00C2-4D46-B7F9-B22CD8AB8BAC}" type="sibTrans" cxnId="{1B639296-2666-4900-9877-B00FD21FC091}">
      <dgm:prSet/>
      <dgm:spPr/>
      <dgm:t>
        <a:bodyPr/>
        <a:lstStyle/>
        <a:p>
          <a:endParaRPr lang="ru-RU"/>
        </a:p>
      </dgm:t>
    </dgm:pt>
    <dgm:pt modelId="{37700529-7F79-4DF0-9533-46C40B66E0B3}">
      <dgm:prSet/>
      <dgm:spPr/>
      <dgm:t>
        <a:bodyPr/>
        <a:lstStyle/>
        <a:p>
          <a:r>
            <a:rPr lang="en-US" dirty="0" smtClean="0"/>
            <a:t>Microsoft Corporation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1E594B23-87BA-41DB-974A-03786C1FC023}" type="parTrans" cxnId="{0538EC17-0127-40AC-B1BF-B6A60D178FCB}">
      <dgm:prSet/>
      <dgm:spPr/>
      <dgm:t>
        <a:bodyPr/>
        <a:lstStyle/>
        <a:p>
          <a:endParaRPr lang="ru-RU"/>
        </a:p>
      </dgm:t>
    </dgm:pt>
    <dgm:pt modelId="{F3319F2A-143E-4814-BAF5-34C328D21BEB}" type="sibTrans" cxnId="{0538EC17-0127-40AC-B1BF-B6A60D178FCB}">
      <dgm:prSet/>
      <dgm:spPr/>
      <dgm:t>
        <a:bodyPr/>
        <a:lstStyle/>
        <a:p>
          <a:endParaRPr lang="ru-RU"/>
        </a:p>
      </dgm:t>
    </dgm:pt>
    <dgm:pt modelId="{EB0CAB08-A7FA-4F7D-9F99-6218B2B13F13}" type="pres">
      <dgm:prSet presAssocID="{697432C4-5509-4A79-BABF-0C99CC8FC8B5}" presName="linear" presStyleCnt="0">
        <dgm:presLayoutVars>
          <dgm:dir/>
          <dgm:animLvl val="lvl"/>
          <dgm:resizeHandles val="exact"/>
        </dgm:presLayoutVars>
      </dgm:prSet>
      <dgm:spPr/>
    </dgm:pt>
    <dgm:pt modelId="{B647AAAF-0FCF-459D-A5D3-900100431E16}" type="pres">
      <dgm:prSet presAssocID="{69FF8390-3353-4BE7-B67E-0B2FDDBD6841}" presName="parentLin" presStyleCnt="0"/>
      <dgm:spPr/>
    </dgm:pt>
    <dgm:pt modelId="{A31D9AFC-458C-40EC-B3C2-BE2552CB5DE6}" type="pres">
      <dgm:prSet presAssocID="{69FF8390-3353-4BE7-B67E-0B2FDDBD6841}" presName="parentLeftMargin" presStyleLbl="node1" presStyleIdx="0" presStyleCnt="5"/>
      <dgm:spPr/>
    </dgm:pt>
    <dgm:pt modelId="{BC41EE87-B2EF-42C2-AC64-169E07400B33}" type="pres">
      <dgm:prSet presAssocID="{69FF8390-3353-4BE7-B67E-0B2FDDBD684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BEB224D-0B7C-4E12-97BD-2FC936FCB8BA}" type="pres">
      <dgm:prSet presAssocID="{69FF8390-3353-4BE7-B67E-0B2FDDBD6841}" presName="negativeSpace" presStyleCnt="0"/>
      <dgm:spPr/>
    </dgm:pt>
    <dgm:pt modelId="{101105CF-C3F6-49A4-8F5A-71980D4EEBBD}" type="pres">
      <dgm:prSet presAssocID="{69FF8390-3353-4BE7-B67E-0B2FDDBD6841}" presName="childText" presStyleLbl="conFgAcc1" presStyleIdx="0" presStyleCnt="5">
        <dgm:presLayoutVars>
          <dgm:bulletEnabled val="1"/>
        </dgm:presLayoutVars>
      </dgm:prSet>
      <dgm:spPr/>
    </dgm:pt>
    <dgm:pt modelId="{DBC07F76-BA56-4366-A3A9-09861A2E0CDA}" type="pres">
      <dgm:prSet presAssocID="{6253B3D2-0524-4636-90FF-94C33212E00E}" presName="spaceBetweenRectangles" presStyleCnt="0"/>
      <dgm:spPr/>
    </dgm:pt>
    <dgm:pt modelId="{BB94D120-A330-497F-A60B-4D056DC1E697}" type="pres">
      <dgm:prSet presAssocID="{011A1870-E860-4C71-822D-FD64073924A8}" presName="parentLin" presStyleCnt="0"/>
      <dgm:spPr/>
    </dgm:pt>
    <dgm:pt modelId="{3BB4302A-BE58-4129-ACFD-DE19E09D0ED5}" type="pres">
      <dgm:prSet presAssocID="{011A1870-E860-4C71-822D-FD64073924A8}" presName="parentLeftMargin" presStyleLbl="node1" presStyleIdx="0" presStyleCnt="5"/>
      <dgm:spPr/>
    </dgm:pt>
    <dgm:pt modelId="{9AB21E32-16CD-4561-AE50-02E7CE1FD311}" type="pres">
      <dgm:prSet presAssocID="{011A1870-E860-4C71-822D-FD64073924A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F0ACA06-9252-473D-8BE6-2BD3F45EBD5C}" type="pres">
      <dgm:prSet presAssocID="{011A1870-E860-4C71-822D-FD64073924A8}" presName="negativeSpace" presStyleCnt="0"/>
      <dgm:spPr/>
    </dgm:pt>
    <dgm:pt modelId="{A53374AE-2BD2-4775-A8FF-25369CB6D616}" type="pres">
      <dgm:prSet presAssocID="{011A1870-E860-4C71-822D-FD64073924A8}" presName="childText" presStyleLbl="conFgAcc1" presStyleIdx="1" presStyleCnt="5">
        <dgm:presLayoutVars>
          <dgm:bulletEnabled val="1"/>
        </dgm:presLayoutVars>
      </dgm:prSet>
      <dgm:spPr/>
    </dgm:pt>
    <dgm:pt modelId="{DC024EAD-CE9A-4687-8BFC-51168840BE00}" type="pres">
      <dgm:prSet presAssocID="{7CDF9A33-09A8-4E3E-9292-A2D4CF20DC6A}" presName="spaceBetweenRectangles" presStyleCnt="0"/>
      <dgm:spPr/>
    </dgm:pt>
    <dgm:pt modelId="{523E7905-2E79-4C64-B8C1-E01CCFE69467}" type="pres">
      <dgm:prSet presAssocID="{FD41DE3A-9A34-45D9-A2C8-E9B5ED5048B0}" presName="parentLin" presStyleCnt="0"/>
      <dgm:spPr/>
    </dgm:pt>
    <dgm:pt modelId="{728009C6-38E2-41DD-AC46-0AFF857A995F}" type="pres">
      <dgm:prSet presAssocID="{FD41DE3A-9A34-45D9-A2C8-E9B5ED5048B0}" presName="parentLeftMargin" presStyleLbl="node1" presStyleIdx="1" presStyleCnt="5"/>
      <dgm:spPr/>
    </dgm:pt>
    <dgm:pt modelId="{3C189EFF-76D3-4835-A95D-CDF987697680}" type="pres">
      <dgm:prSet presAssocID="{FD41DE3A-9A34-45D9-A2C8-E9B5ED5048B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CDB13-622A-452C-80BA-BA93C8EA0ADE}" type="pres">
      <dgm:prSet presAssocID="{FD41DE3A-9A34-45D9-A2C8-E9B5ED5048B0}" presName="negativeSpace" presStyleCnt="0"/>
      <dgm:spPr/>
    </dgm:pt>
    <dgm:pt modelId="{8C4CDABF-D85F-44C1-BD1F-6AD03842997F}" type="pres">
      <dgm:prSet presAssocID="{FD41DE3A-9A34-45D9-A2C8-E9B5ED5048B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2DA28-341B-4C07-A09A-A2DE478F7C76}" type="pres">
      <dgm:prSet presAssocID="{6AD85C18-3CD8-4FA5-8201-09CF03ADAB9A}" presName="spaceBetweenRectangles" presStyleCnt="0"/>
      <dgm:spPr/>
    </dgm:pt>
    <dgm:pt modelId="{22F92A1F-48EC-499C-BE92-1E72E458EE68}" type="pres">
      <dgm:prSet presAssocID="{FD2B08EF-9674-43FC-9617-A800739C73B6}" presName="parentLin" presStyleCnt="0"/>
      <dgm:spPr/>
    </dgm:pt>
    <dgm:pt modelId="{C2583D34-4420-4C21-8579-3BBE5CDB8F8A}" type="pres">
      <dgm:prSet presAssocID="{FD2B08EF-9674-43FC-9617-A800739C73B6}" presName="parentLeftMargin" presStyleLbl="node1" presStyleIdx="2" presStyleCnt="5"/>
      <dgm:spPr/>
    </dgm:pt>
    <dgm:pt modelId="{A1DDD936-06AE-473A-95F8-ECEA6B6F2EEE}" type="pres">
      <dgm:prSet presAssocID="{FD2B08EF-9674-43FC-9617-A800739C73B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BD0723B-7496-4644-9F1B-0B56842BF43A}" type="pres">
      <dgm:prSet presAssocID="{FD2B08EF-9674-43FC-9617-A800739C73B6}" presName="negativeSpace" presStyleCnt="0"/>
      <dgm:spPr/>
    </dgm:pt>
    <dgm:pt modelId="{B955506E-F5FA-4FB0-8EB2-0975FED24CCC}" type="pres">
      <dgm:prSet presAssocID="{FD2B08EF-9674-43FC-9617-A800739C73B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F3C62-2689-4174-9D98-AD1C48D2AD28}" type="pres">
      <dgm:prSet presAssocID="{2E09E633-00C2-4D46-B7F9-B22CD8AB8BAC}" presName="spaceBetweenRectangles" presStyleCnt="0"/>
      <dgm:spPr/>
    </dgm:pt>
    <dgm:pt modelId="{E3C0DFB7-26CD-4C20-BE68-AC84D646ADEF}" type="pres">
      <dgm:prSet presAssocID="{37700529-7F79-4DF0-9533-46C40B66E0B3}" presName="parentLin" presStyleCnt="0"/>
      <dgm:spPr/>
    </dgm:pt>
    <dgm:pt modelId="{3E9008FA-96FF-4459-A14B-A697738BBEE2}" type="pres">
      <dgm:prSet presAssocID="{37700529-7F79-4DF0-9533-46C40B66E0B3}" presName="parentLeftMargin" presStyleLbl="node1" presStyleIdx="3" presStyleCnt="5"/>
      <dgm:spPr/>
    </dgm:pt>
    <dgm:pt modelId="{4B1A866C-AF35-4A23-A0A5-E4360B773C77}" type="pres">
      <dgm:prSet presAssocID="{37700529-7F79-4DF0-9533-46C40B66E0B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A5384-7649-4724-B466-6BACCDEECBAA}" type="pres">
      <dgm:prSet presAssocID="{37700529-7F79-4DF0-9533-46C40B66E0B3}" presName="negativeSpace" presStyleCnt="0"/>
      <dgm:spPr/>
    </dgm:pt>
    <dgm:pt modelId="{C54832A0-77D7-4162-B5A1-79D18F787C5D}" type="pres">
      <dgm:prSet presAssocID="{37700529-7F79-4DF0-9533-46C40B66E0B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C8872F6-7B2D-46B2-AE32-46D16133EE24}" srcId="{697432C4-5509-4A79-BABF-0C99CC8FC8B5}" destId="{69FF8390-3353-4BE7-B67E-0B2FDDBD6841}" srcOrd="0" destOrd="0" parTransId="{E1BDF39F-FF44-4BCB-9E9A-234654F87344}" sibTransId="{6253B3D2-0524-4636-90FF-94C33212E00E}"/>
    <dgm:cxn modelId="{0B8B3C43-244F-4186-BC33-0D6469547AE7}" type="presOf" srcId="{37700529-7F79-4DF0-9533-46C40B66E0B3}" destId="{4B1A866C-AF35-4A23-A0A5-E4360B773C77}" srcOrd="1" destOrd="0" presId="urn:microsoft.com/office/officeart/2005/8/layout/list1"/>
    <dgm:cxn modelId="{784991AB-AD41-452C-B501-40DFF6693204}" type="presOf" srcId="{011A1870-E860-4C71-822D-FD64073924A8}" destId="{3BB4302A-BE58-4129-ACFD-DE19E09D0ED5}" srcOrd="0" destOrd="0" presId="urn:microsoft.com/office/officeart/2005/8/layout/list1"/>
    <dgm:cxn modelId="{B2EB910E-63F8-4730-9972-4A2425613540}" type="presOf" srcId="{37700529-7F79-4DF0-9533-46C40B66E0B3}" destId="{3E9008FA-96FF-4459-A14B-A697738BBEE2}" srcOrd="0" destOrd="0" presId="urn:microsoft.com/office/officeart/2005/8/layout/list1"/>
    <dgm:cxn modelId="{E9A71B86-DE56-4AC6-84DA-27CFB997E2DA}" type="presOf" srcId="{69FF8390-3353-4BE7-B67E-0B2FDDBD6841}" destId="{BC41EE87-B2EF-42C2-AC64-169E07400B33}" srcOrd="1" destOrd="0" presId="urn:microsoft.com/office/officeart/2005/8/layout/list1"/>
    <dgm:cxn modelId="{134BE8F5-CD9B-46FC-B69A-06290A611CE1}" srcId="{697432C4-5509-4A79-BABF-0C99CC8FC8B5}" destId="{011A1870-E860-4C71-822D-FD64073924A8}" srcOrd="1" destOrd="0" parTransId="{03B25277-E850-4048-97C6-C8064505A6BF}" sibTransId="{7CDF9A33-09A8-4E3E-9292-A2D4CF20DC6A}"/>
    <dgm:cxn modelId="{BD90CF82-836C-4D5B-B0F0-58A38E6EA541}" type="presOf" srcId="{FD2B08EF-9674-43FC-9617-A800739C73B6}" destId="{A1DDD936-06AE-473A-95F8-ECEA6B6F2EEE}" srcOrd="1" destOrd="0" presId="urn:microsoft.com/office/officeart/2005/8/layout/list1"/>
    <dgm:cxn modelId="{0538EC17-0127-40AC-B1BF-B6A60D178FCB}" srcId="{697432C4-5509-4A79-BABF-0C99CC8FC8B5}" destId="{37700529-7F79-4DF0-9533-46C40B66E0B3}" srcOrd="4" destOrd="0" parTransId="{1E594B23-87BA-41DB-974A-03786C1FC023}" sibTransId="{F3319F2A-143E-4814-BAF5-34C328D21BEB}"/>
    <dgm:cxn modelId="{FB30B5D7-E9F5-494F-A813-55FC6EE7ABB9}" type="presOf" srcId="{697432C4-5509-4A79-BABF-0C99CC8FC8B5}" destId="{EB0CAB08-A7FA-4F7D-9F99-6218B2B13F13}" srcOrd="0" destOrd="0" presId="urn:microsoft.com/office/officeart/2005/8/layout/list1"/>
    <dgm:cxn modelId="{7DE3FB01-47D4-443D-854B-DF8D9E1AA7CC}" type="presOf" srcId="{FD41DE3A-9A34-45D9-A2C8-E9B5ED5048B0}" destId="{3C189EFF-76D3-4835-A95D-CDF987697680}" srcOrd="1" destOrd="0" presId="urn:microsoft.com/office/officeart/2005/8/layout/list1"/>
    <dgm:cxn modelId="{39BC6F00-79DD-407C-9F34-526C316CEEF9}" type="presOf" srcId="{011A1870-E860-4C71-822D-FD64073924A8}" destId="{9AB21E32-16CD-4561-AE50-02E7CE1FD311}" srcOrd="1" destOrd="0" presId="urn:microsoft.com/office/officeart/2005/8/layout/list1"/>
    <dgm:cxn modelId="{438554B3-E7A6-4B91-AA9D-5E1A7EAB13AE}" type="presOf" srcId="{FD41DE3A-9A34-45D9-A2C8-E9B5ED5048B0}" destId="{728009C6-38E2-41DD-AC46-0AFF857A995F}" srcOrd="0" destOrd="0" presId="urn:microsoft.com/office/officeart/2005/8/layout/list1"/>
    <dgm:cxn modelId="{A5F9F7CA-CB33-42B7-AB8C-7FB9EEEBB3A9}" type="presOf" srcId="{FD2B08EF-9674-43FC-9617-A800739C73B6}" destId="{C2583D34-4420-4C21-8579-3BBE5CDB8F8A}" srcOrd="0" destOrd="0" presId="urn:microsoft.com/office/officeart/2005/8/layout/list1"/>
    <dgm:cxn modelId="{1B639296-2666-4900-9877-B00FD21FC091}" srcId="{697432C4-5509-4A79-BABF-0C99CC8FC8B5}" destId="{FD2B08EF-9674-43FC-9617-A800739C73B6}" srcOrd="3" destOrd="0" parTransId="{14F404C8-6DE8-49DC-8BE4-6574FE5A1CFA}" sibTransId="{2E09E633-00C2-4D46-B7F9-B22CD8AB8BAC}"/>
    <dgm:cxn modelId="{B8261C4D-2125-4F9D-840E-D2F1FFAE21D8}" srcId="{697432C4-5509-4A79-BABF-0C99CC8FC8B5}" destId="{FD41DE3A-9A34-45D9-A2C8-E9B5ED5048B0}" srcOrd="2" destOrd="0" parTransId="{E77ED271-6FD7-4FED-A0A6-BBDC826B4A93}" sibTransId="{6AD85C18-3CD8-4FA5-8201-09CF03ADAB9A}"/>
    <dgm:cxn modelId="{B2791725-B5EF-4ADB-A7CC-D41ACC1A3E21}" type="presOf" srcId="{69FF8390-3353-4BE7-B67E-0B2FDDBD6841}" destId="{A31D9AFC-458C-40EC-B3C2-BE2552CB5DE6}" srcOrd="0" destOrd="0" presId="urn:microsoft.com/office/officeart/2005/8/layout/list1"/>
    <dgm:cxn modelId="{9CE284B1-A6D3-46E1-B6A2-6A0A8D90C2DB}" type="presParOf" srcId="{EB0CAB08-A7FA-4F7D-9F99-6218B2B13F13}" destId="{B647AAAF-0FCF-459D-A5D3-900100431E16}" srcOrd="0" destOrd="0" presId="urn:microsoft.com/office/officeart/2005/8/layout/list1"/>
    <dgm:cxn modelId="{97DD1A5B-34E1-455E-9DC4-66E98D6529B9}" type="presParOf" srcId="{B647AAAF-0FCF-459D-A5D3-900100431E16}" destId="{A31D9AFC-458C-40EC-B3C2-BE2552CB5DE6}" srcOrd="0" destOrd="0" presId="urn:microsoft.com/office/officeart/2005/8/layout/list1"/>
    <dgm:cxn modelId="{38B28C76-3227-4A55-8ABE-9B7502674105}" type="presParOf" srcId="{B647AAAF-0FCF-459D-A5D3-900100431E16}" destId="{BC41EE87-B2EF-42C2-AC64-169E07400B33}" srcOrd="1" destOrd="0" presId="urn:microsoft.com/office/officeart/2005/8/layout/list1"/>
    <dgm:cxn modelId="{AAEE6D5D-92B3-433D-8005-689DE7F4288E}" type="presParOf" srcId="{EB0CAB08-A7FA-4F7D-9F99-6218B2B13F13}" destId="{FBEB224D-0B7C-4E12-97BD-2FC936FCB8BA}" srcOrd="1" destOrd="0" presId="urn:microsoft.com/office/officeart/2005/8/layout/list1"/>
    <dgm:cxn modelId="{30FE3178-BF43-424D-8666-9B4D9C6A844F}" type="presParOf" srcId="{EB0CAB08-A7FA-4F7D-9F99-6218B2B13F13}" destId="{101105CF-C3F6-49A4-8F5A-71980D4EEBBD}" srcOrd="2" destOrd="0" presId="urn:microsoft.com/office/officeart/2005/8/layout/list1"/>
    <dgm:cxn modelId="{A56E37E5-1349-47CE-BFD3-E7E9E84C22F1}" type="presParOf" srcId="{EB0CAB08-A7FA-4F7D-9F99-6218B2B13F13}" destId="{DBC07F76-BA56-4366-A3A9-09861A2E0CDA}" srcOrd="3" destOrd="0" presId="urn:microsoft.com/office/officeart/2005/8/layout/list1"/>
    <dgm:cxn modelId="{7A119734-C4EB-4A72-9CA3-64FF65E124A6}" type="presParOf" srcId="{EB0CAB08-A7FA-4F7D-9F99-6218B2B13F13}" destId="{BB94D120-A330-497F-A60B-4D056DC1E697}" srcOrd="4" destOrd="0" presId="urn:microsoft.com/office/officeart/2005/8/layout/list1"/>
    <dgm:cxn modelId="{A40A21B0-2C2C-4874-9D61-B594131A7E38}" type="presParOf" srcId="{BB94D120-A330-497F-A60B-4D056DC1E697}" destId="{3BB4302A-BE58-4129-ACFD-DE19E09D0ED5}" srcOrd="0" destOrd="0" presId="urn:microsoft.com/office/officeart/2005/8/layout/list1"/>
    <dgm:cxn modelId="{5738ECD0-D0AE-4C97-B08F-C76F1739B625}" type="presParOf" srcId="{BB94D120-A330-497F-A60B-4D056DC1E697}" destId="{9AB21E32-16CD-4561-AE50-02E7CE1FD311}" srcOrd="1" destOrd="0" presId="urn:microsoft.com/office/officeart/2005/8/layout/list1"/>
    <dgm:cxn modelId="{A0DB1444-E738-422B-BCD3-54BBFDE9C9D2}" type="presParOf" srcId="{EB0CAB08-A7FA-4F7D-9F99-6218B2B13F13}" destId="{1F0ACA06-9252-473D-8BE6-2BD3F45EBD5C}" srcOrd="5" destOrd="0" presId="urn:microsoft.com/office/officeart/2005/8/layout/list1"/>
    <dgm:cxn modelId="{C6230EF5-9273-4E31-8C3E-5077D3CC3C70}" type="presParOf" srcId="{EB0CAB08-A7FA-4F7D-9F99-6218B2B13F13}" destId="{A53374AE-2BD2-4775-A8FF-25369CB6D616}" srcOrd="6" destOrd="0" presId="urn:microsoft.com/office/officeart/2005/8/layout/list1"/>
    <dgm:cxn modelId="{45E31718-7479-4B45-9DE1-6FD0F719AE47}" type="presParOf" srcId="{EB0CAB08-A7FA-4F7D-9F99-6218B2B13F13}" destId="{DC024EAD-CE9A-4687-8BFC-51168840BE00}" srcOrd="7" destOrd="0" presId="urn:microsoft.com/office/officeart/2005/8/layout/list1"/>
    <dgm:cxn modelId="{206A678E-54F0-400A-AF53-A4388E4C3E7B}" type="presParOf" srcId="{EB0CAB08-A7FA-4F7D-9F99-6218B2B13F13}" destId="{523E7905-2E79-4C64-B8C1-E01CCFE69467}" srcOrd="8" destOrd="0" presId="urn:microsoft.com/office/officeart/2005/8/layout/list1"/>
    <dgm:cxn modelId="{9EDF1428-2366-494D-8252-E5DC67B2B741}" type="presParOf" srcId="{523E7905-2E79-4C64-B8C1-E01CCFE69467}" destId="{728009C6-38E2-41DD-AC46-0AFF857A995F}" srcOrd="0" destOrd="0" presId="urn:microsoft.com/office/officeart/2005/8/layout/list1"/>
    <dgm:cxn modelId="{7BE5C1B0-D685-4783-B8CE-A8593FBB4251}" type="presParOf" srcId="{523E7905-2E79-4C64-B8C1-E01CCFE69467}" destId="{3C189EFF-76D3-4835-A95D-CDF987697680}" srcOrd="1" destOrd="0" presId="urn:microsoft.com/office/officeart/2005/8/layout/list1"/>
    <dgm:cxn modelId="{9998DD34-3C0C-4C0A-AF0E-6F140014C564}" type="presParOf" srcId="{EB0CAB08-A7FA-4F7D-9F99-6218B2B13F13}" destId="{F9FCDB13-622A-452C-80BA-BA93C8EA0ADE}" srcOrd="9" destOrd="0" presId="urn:microsoft.com/office/officeart/2005/8/layout/list1"/>
    <dgm:cxn modelId="{C9548BDC-C4EA-4657-80B0-2B4D5AC69A23}" type="presParOf" srcId="{EB0CAB08-A7FA-4F7D-9F99-6218B2B13F13}" destId="{8C4CDABF-D85F-44C1-BD1F-6AD03842997F}" srcOrd="10" destOrd="0" presId="urn:microsoft.com/office/officeart/2005/8/layout/list1"/>
    <dgm:cxn modelId="{CD3F84FA-5F83-4259-AF0C-8C98E4E32874}" type="presParOf" srcId="{EB0CAB08-A7FA-4F7D-9F99-6218B2B13F13}" destId="{E332DA28-341B-4C07-A09A-A2DE478F7C76}" srcOrd="11" destOrd="0" presId="urn:microsoft.com/office/officeart/2005/8/layout/list1"/>
    <dgm:cxn modelId="{6CF62DD3-014E-4880-BD8D-228310167DAF}" type="presParOf" srcId="{EB0CAB08-A7FA-4F7D-9F99-6218B2B13F13}" destId="{22F92A1F-48EC-499C-BE92-1E72E458EE68}" srcOrd="12" destOrd="0" presId="urn:microsoft.com/office/officeart/2005/8/layout/list1"/>
    <dgm:cxn modelId="{32E2F234-9F17-41FC-8A3C-17DA8D8AA798}" type="presParOf" srcId="{22F92A1F-48EC-499C-BE92-1E72E458EE68}" destId="{C2583D34-4420-4C21-8579-3BBE5CDB8F8A}" srcOrd="0" destOrd="0" presId="urn:microsoft.com/office/officeart/2005/8/layout/list1"/>
    <dgm:cxn modelId="{A880C0AB-F49D-4120-8991-6881B89034EE}" type="presParOf" srcId="{22F92A1F-48EC-499C-BE92-1E72E458EE68}" destId="{A1DDD936-06AE-473A-95F8-ECEA6B6F2EEE}" srcOrd="1" destOrd="0" presId="urn:microsoft.com/office/officeart/2005/8/layout/list1"/>
    <dgm:cxn modelId="{4BFCE604-5858-42B2-96AD-F16E4701549E}" type="presParOf" srcId="{EB0CAB08-A7FA-4F7D-9F99-6218B2B13F13}" destId="{ABD0723B-7496-4644-9F1B-0B56842BF43A}" srcOrd="13" destOrd="0" presId="urn:microsoft.com/office/officeart/2005/8/layout/list1"/>
    <dgm:cxn modelId="{BE6F7A88-321E-4F9B-9C41-A48B79D10E8C}" type="presParOf" srcId="{EB0CAB08-A7FA-4F7D-9F99-6218B2B13F13}" destId="{B955506E-F5FA-4FB0-8EB2-0975FED24CCC}" srcOrd="14" destOrd="0" presId="urn:microsoft.com/office/officeart/2005/8/layout/list1"/>
    <dgm:cxn modelId="{B19C1AAC-3157-4E9D-BD4C-91935172EDAB}" type="presParOf" srcId="{EB0CAB08-A7FA-4F7D-9F99-6218B2B13F13}" destId="{072F3C62-2689-4174-9D98-AD1C48D2AD28}" srcOrd="15" destOrd="0" presId="urn:microsoft.com/office/officeart/2005/8/layout/list1"/>
    <dgm:cxn modelId="{B5196897-779E-4663-A6D4-9F09485BB28A}" type="presParOf" srcId="{EB0CAB08-A7FA-4F7D-9F99-6218B2B13F13}" destId="{E3C0DFB7-26CD-4C20-BE68-AC84D646ADEF}" srcOrd="16" destOrd="0" presId="urn:microsoft.com/office/officeart/2005/8/layout/list1"/>
    <dgm:cxn modelId="{00D07964-F2B5-419C-AAAF-DB2170DF83F8}" type="presParOf" srcId="{E3C0DFB7-26CD-4C20-BE68-AC84D646ADEF}" destId="{3E9008FA-96FF-4459-A14B-A697738BBEE2}" srcOrd="0" destOrd="0" presId="urn:microsoft.com/office/officeart/2005/8/layout/list1"/>
    <dgm:cxn modelId="{A40546B9-B858-4014-823E-1457F65DA01E}" type="presParOf" srcId="{E3C0DFB7-26CD-4C20-BE68-AC84D646ADEF}" destId="{4B1A866C-AF35-4A23-A0A5-E4360B773C77}" srcOrd="1" destOrd="0" presId="urn:microsoft.com/office/officeart/2005/8/layout/list1"/>
    <dgm:cxn modelId="{60EECBB1-AACF-4904-8C63-E1670312A4A8}" type="presParOf" srcId="{EB0CAB08-A7FA-4F7D-9F99-6218B2B13F13}" destId="{615A5384-7649-4724-B466-6BACCDEECBAA}" srcOrd="17" destOrd="0" presId="urn:microsoft.com/office/officeart/2005/8/layout/list1"/>
    <dgm:cxn modelId="{02B77402-EE9F-43A9-B97C-DB4413FE4271}" type="presParOf" srcId="{EB0CAB08-A7FA-4F7D-9F99-6218B2B13F13}" destId="{C54832A0-77D7-4162-B5A1-79D18F787C5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72DC8-65AA-48A0-A3CC-55D2F4BF8507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A52AE-2524-4611-86BA-860111D992F2}">
      <dgm:prSet phldrT="[Текст]"/>
      <dgm:spPr/>
      <dgm:t>
        <a:bodyPr/>
        <a:lstStyle/>
        <a:p>
          <a:r>
            <a:rPr lang="uk-UA" dirty="0" smtClean="0"/>
            <a:t>Історія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C07CAF7-A83E-4657-B6DC-C7D8BB264755}" type="parTrans" cxnId="{5AA0C575-955D-4D21-97DC-29ED0EE49353}">
      <dgm:prSet/>
      <dgm:spPr/>
      <dgm:t>
        <a:bodyPr/>
        <a:lstStyle/>
        <a:p>
          <a:endParaRPr lang="ru-RU"/>
        </a:p>
      </dgm:t>
    </dgm:pt>
    <dgm:pt modelId="{3C2CB9A2-00F1-4C9E-9CB4-A809164F5271}" type="sibTrans" cxnId="{5AA0C575-955D-4D21-97DC-29ED0EE49353}">
      <dgm:prSet/>
      <dgm:spPr/>
      <dgm:t>
        <a:bodyPr/>
        <a:lstStyle/>
        <a:p>
          <a:endParaRPr lang="ru-RU"/>
        </a:p>
      </dgm:t>
    </dgm:pt>
    <dgm:pt modelId="{AD41D8BC-BED7-47E1-9310-A2F60A67F151}">
      <dgm:prSet phldrT="[Текст]"/>
      <dgm:spPr/>
      <dgm:t>
        <a:bodyPr/>
        <a:lstStyle/>
        <a:p>
          <a:r>
            <a:rPr lang="uk-UA" dirty="0" smtClean="0"/>
            <a:t>Вироби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35FA6BC-09C1-4213-8BAF-FF47040C63FB}" type="parTrans" cxnId="{AEAAE9AB-85B2-4ED3-BAEE-3B35C4E3698D}">
      <dgm:prSet/>
      <dgm:spPr/>
      <dgm:t>
        <a:bodyPr/>
        <a:lstStyle/>
        <a:p>
          <a:endParaRPr lang="ru-RU"/>
        </a:p>
      </dgm:t>
    </dgm:pt>
    <dgm:pt modelId="{09ABEA9B-5ACC-4E25-A46A-A74C06A68B5F}" type="sibTrans" cxnId="{AEAAE9AB-85B2-4ED3-BAEE-3B35C4E3698D}">
      <dgm:prSet/>
      <dgm:spPr/>
      <dgm:t>
        <a:bodyPr/>
        <a:lstStyle/>
        <a:p>
          <a:endParaRPr lang="ru-RU"/>
        </a:p>
      </dgm:t>
    </dgm:pt>
    <dgm:pt modelId="{83168A7A-599E-43EA-88A9-6DED0435A610}">
      <dgm:prSet phldrT="[Текст]"/>
      <dgm:spPr/>
      <dgm:t>
        <a:bodyPr/>
        <a:lstStyle/>
        <a:p>
          <a:r>
            <a:rPr lang="uk-UA" dirty="0" smtClean="0"/>
            <a:t>Показники діяльності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7A32487-A862-4B01-A815-6B7D46FE6C93}" type="parTrans" cxnId="{3BFE387C-559F-4CB1-888F-34296D7273A2}">
      <dgm:prSet/>
      <dgm:spPr/>
      <dgm:t>
        <a:bodyPr/>
        <a:lstStyle/>
        <a:p>
          <a:endParaRPr lang="ru-RU"/>
        </a:p>
      </dgm:t>
    </dgm:pt>
    <dgm:pt modelId="{884771D7-5BEC-467B-A9A0-6854CA7E3617}" type="sibTrans" cxnId="{3BFE387C-559F-4CB1-888F-34296D7273A2}">
      <dgm:prSet/>
      <dgm:spPr/>
      <dgm:t>
        <a:bodyPr/>
        <a:lstStyle/>
        <a:p>
          <a:endParaRPr lang="ru-RU"/>
        </a:p>
      </dgm:t>
    </dgm:pt>
    <dgm:pt modelId="{210EA223-EFCD-4A31-9C98-003BA1AF035C}">
      <dgm:prSet/>
      <dgm:spPr/>
      <dgm:t>
        <a:bodyPr/>
        <a:lstStyle/>
        <a:p>
          <a:r>
            <a:rPr lang="uk-UA" dirty="0" smtClean="0"/>
            <a:t>Діяльність в Україні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45B409C-2649-41AC-A94D-2A36FE6C13F8}" type="parTrans" cxnId="{2E8AD496-E9BD-4CA9-A607-A921F6BA5656}">
      <dgm:prSet/>
      <dgm:spPr/>
      <dgm:t>
        <a:bodyPr/>
        <a:lstStyle/>
        <a:p>
          <a:endParaRPr lang="ru-RU"/>
        </a:p>
      </dgm:t>
    </dgm:pt>
    <dgm:pt modelId="{71C4B0EB-7DBC-4713-98C0-FB49A294636B}" type="sibTrans" cxnId="{2E8AD496-E9BD-4CA9-A607-A921F6BA5656}">
      <dgm:prSet/>
      <dgm:spPr/>
      <dgm:t>
        <a:bodyPr/>
        <a:lstStyle/>
        <a:p>
          <a:endParaRPr lang="ru-RU"/>
        </a:p>
      </dgm:t>
    </dgm:pt>
    <dgm:pt modelId="{D2622F88-AFA7-4648-B623-0E2739819EBE}" type="pres">
      <dgm:prSet presAssocID="{F4272DC8-65AA-48A0-A3CC-55D2F4BF8507}" presName="linear" presStyleCnt="0">
        <dgm:presLayoutVars>
          <dgm:dir/>
          <dgm:animLvl val="lvl"/>
          <dgm:resizeHandles val="exact"/>
        </dgm:presLayoutVars>
      </dgm:prSet>
      <dgm:spPr/>
    </dgm:pt>
    <dgm:pt modelId="{8EE428F5-CBC4-4165-8305-82956EAB3806}" type="pres">
      <dgm:prSet presAssocID="{85CA52AE-2524-4611-86BA-860111D992F2}" presName="parentLin" presStyleCnt="0"/>
      <dgm:spPr/>
    </dgm:pt>
    <dgm:pt modelId="{734AD21A-0BEB-495F-8EA3-495AC70F6F82}" type="pres">
      <dgm:prSet presAssocID="{85CA52AE-2524-4611-86BA-860111D992F2}" presName="parentLeftMargin" presStyleLbl="node1" presStyleIdx="0" presStyleCnt="4"/>
      <dgm:spPr/>
    </dgm:pt>
    <dgm:pt modelId="{8EE1E484-B834-45D2-BE5F-FDD2FBBAB112}" type="pres">
      <dgm:prSet presAssocID="{85CA52AE-2524-4611-86BA-860111D992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B40FF3-2A7F-4099-B9C1-31DFE47E1303}" type="pres">
      <dgm:prSet presAssocID="{85CA52AE-2524-4611-86BA-860111D992F2}" presName="negativeSpace" presStyleCnt="0"/>
      <dgm:spPr/>
    </dgm:pt>
    <dgm:pt modelId="{1AB00D82-F408-40DF-842C-91FC60EB2E2C}" type="pres">
      <dgm:prSet presAssocID="{85CA52AE-2524-4611-86BA-860111D992F2}" presName="childText" presStyleLbl="conFgAcc1" presStyleIdx="0" presStyleCnt="4">
        <dgm:presLayoutVars>
          <dgm:bulletEnabled val="1"/>
        </dgm:presLayoutVars>
      </dgm:prSet>
      <dgm:spPr/>
    </dgm:pt>
    <dgm:pt modelId="{76EFE787-A437-433B-B2B3-4FAA23E32CCC}" type="pres">
      <dgm:prSet presAssocID="{3C2CB9A2-00F1-4C9E-9CB4-A809164F5271}" presName="spaceBetweenRectangles" presStyleCnt="0"/>
      <dgm:spPr/>
    </dgm:pt>
    <dgm:pt modelId="{C8BFE9DF-2A42-4ECF-B688-AFA0DF09AA43}" type="pres">
      <dgm:prSet presAssocID="{AD41D8BC-BED7-47E1-9310-A2F60A67F151}" presName="parentLin" presStyleCnt="0"/>
      <dgm:spPr/>
    </dgm:pt>
    <dgm:pt modelId="{EA729A74-DEE5-4A77-8F15-1D2E86C794A4}" type="pres">
      <dgm:prSet presAssocID="{AD41D8BC-BED7-47E1-9310-A2F60A67F151}" presName="parentLeftMargin" presStyleLbl="node1" presStyleIdx="0" presStyleCnt="4"/>
      <dgm:spPr/>
    </dgm:pt>
    <dgm:pt modelId="{2115A718-1D68-49FE-9916-410F42B64C8A}" type="pres">
      <dgm:prSet presAssocID="{AD41D8BC-BED7-47E1-9310-A2F60A67F1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FD27C6F-6803-4B89-9078-2A4C61A1DA80}" type="pres">
      <dgm:prSet presAssocID="{AD41D8BC-BED7-47E1-9310-A2F60A67F151}" presName="negativeSpace" presStyleCnt="0"/>
      <dgm:spPr/>
    </dgm:pt>
    <dgm:pt modelId="{0AE235B9-E1A0-4A5E-86AD-F0A34A45FF29}" type="pres">
      <dgm:prSet presAssocID="{AD41D8BC-BED7-47E1-9310-A2F60A67F151}" presName="childText" presStyleLbl="conFgAcc1" presStyleIdx="1" presStyleCnt="4">
        <dgm:presLayoutVars>
          <dgm:bulletEnabled val="1"/>
        </dgm:presLayoutVars>
      </dgm:prSet>
      <dgm:spPr/>
    </dgm:pt>
    <dgm:pt modelId="{5F9C003D-0157-4DA6-97E9-20FAE600DCB1}" type="pres">
      <dgm:prSet presAssocID="{09ABEA9B-5ACC-4E25-A46A-A74C06A68B5F}" presName="spaceBetweenRectangles" presStyleCnt="0"/>
      <dgm:spPr/>
    </dgm:pt>
    <dgm:pt modelId="{4FB01774-34DF-47DD-9F15-4894017935C0}" type="pres">
      <dgm:prSet presAssocID="{83168A7A-599E-43EA-88A9-6DED0435A610}" presName="parentLin" presStyleCnt="0"/>
      <dgm:spPr/>
    </dgm:pt>
    <dgm:pt modelId="{5F3368B6-EF44-4342-ACC7-BE524C071EFF}" type="pres">
      <dgm:prSet presAssocID="{83168A7A-599E-43EA-88A9-6DED0435A610}" presName="parentLeftMargin" presStyleLbl="node1" presStyleIdx="1" presStyleCnt="4"/>
      <dgm:spPr/>
    </dgm:pt>
    <dgm:pt modelId="{5184C3FB-D739-4D4A-A034-58BF128D5BCB}" type="pres">
      <dgm:prSet presAssocID="{83168A7A-599E-43EA-88A9-6DED0435A6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07BDE7-53E6-45BB-911D-D3908DF12053}" type="pres">
      <dgm:prSet presAssocID="{83168A7A-599E-43EA-88A9-6DED0435A610}" presName="negativeSpace" presStyleCnt="0"/>
      <dgm:spPr/>
    </dgm:pt>
    <dgm:pt modelId="{7FE5EEEF-7D03-4F08-9BC2-8D53FFD3E30B}" type="pres">
      <dgm:prSet presAssocID="{83168A7A-599E-43EA-88A9-6DED0435A61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1D969-A134-432D-8386-12441680B12E}" type="pres">
      <dgm:prSet presAssocID="{884771D7-5BEC-467B-A9A0-6854CA7E3617}" presName="spaceBetweenRectangles" presStyleCnt="0"/>
      <dgm:spPr/>
    </dgm:pt>
    <dgm:pt modelId="{EDF6453B-3165-40C1-A549-A563E41BCC1C}" type="pres">
      <dgm:prSet presAssocID="{210EA223-EFCD-4A31-9C98-003BA1AF035C}" presName="parentLin" presStyleCnt="0"/>
      <dgm:spPr/>
    </dgm:pt>
    <dgm:pt modelId="{6369DF15-A017-44A6-BF10-1DE4ED00EFAF}" type="pres">
      <dgm:prSet presAssocID="{210EA223-EFCD-4A31-9C98-003BA1AF035C}" presName="parentLeftMargin" presStyleLbl="node1" presStyleIdx="2" presStyleCnt="4"/>
      <dgm:spPr/>
    </dgm:pt>
    <dgm:pt modelId="{61F700C1-3B58-489F-A113-75DF7C57CF1F}" type="pres">
      <dgm:prSet presAssocID="{210EA223-EFCD-4A31-9C98-003BA1AF035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3B9418A-EC86-461B-9A96-43ECCE309614}" type="pres">
      <dgm:prSet presAssocID="{210EA223-EFCD-4A31-9C98-003BA1AF035C}" presName="negativeSpace" presStyleCnt="0"/>
      <dgm:spPr/>
    </dgm:pt>
    <dgm:pt modelId="{E9226A6A-1343-42EB-A71A-1FA68A95ED6F}" type="pres">
      <dgm:prSet presAssocID="{210EA223-EFCD-4A31-9C98-003BA1AF035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BD2491C-BE49-4126-BA0E-D1F16472A0B2}" type="presOf" srcId="{83168A7A-599E-43EA-88A9-6DED0435A610}" destId="{5F3368B6-EF44-4342-ACC7-BE524C071EFF}" srcOrd="0" destOrd="0" presId="urn:microsoft.com/office/officeart/2005/8/layout/list1"/>
    <dgm:cxn modelId="{E1F1A2D9-5AA4-4411-9236-7A5861828A7D}" type="presOf" srcId="{210EA223-EFCD-4A31-9C98-003BA1AF035C}" destId="{6369DF15-A017-44A6-BF10-1DE4ED00EFAF}" srcOrd="0" destOrd="0" presId="urn:microsoft.com/office/officeart/2005/8/layout/list1"/>
    <dgm:cxn modelId="{5BC6648D-7B14-4E4F-B430-81ECB84ACA67}" type="presOf" srcId="{83168A7A-599E-43EA-88A9-6DED0435A610}" destId="{5184C3FB-D739-4D4A-A034-58BF128D5BCB}" srcOrd="1" destOrd="0" presId="urn:microsoft.com/office/officeart/2005/8/layout/list1"/>
    <dgm:cxn modelId="{B97FF7BA-EDB5-4B3F-88FC-BAC623E55490}" type="presOf" srcId="{F4272DC8-65AA-48A0-A3CC-55D2F4BF8507}" destId="{D2622F88-AFA7-4648-B623-0E2739819EBE}" srcOrd="0" destOrd="0" presId="urn:microsoft.com/office/officeart/2005/8/layout/list1"/>
    <dgm:cxn modelId="{CCF2758C-1621-45B0-AA0A-42A18CDF0731}" type="presOf" srcId="{AD41D8BC-BED7-47E1-9310-A2F60A67F151}" destId="{EA729A74-DEE5-4A77-8F15-1D2E86C794A4}" srcOrd="0" destOrd="0" presId="urn:microsoft.com/office/officeart/2005/8/layout/list1"/>
    <dgm:cxn modelId="{08152B2A-E9F9-4D45-951D-3BC213668FB9}" type="presOf" srcId="{210EA223-EFCD-4A31-9C98-003BA1AF035C}" destId="{61F700C1-3B58-489F-A113-75DF7C57CF1F}" srcOrd="1" destOrd="0" presId="urn:microsoft.com/office/officeart/2005/8/layout/list1"/>
    <dgm:cxn modelId="{A54977FF-6212-49A6-AF1D-A97EB8FF3AAA}" type="presOf" srcId="{85CA52AE-2524-4611-86BA-860111D992F2}" destId="{8EE1E484-B834-45D2-BE5F-FDD2FBBAB112}" srcOrd="1" destOrd="0" presId="urn:microsoft.com/office/officeart/2005/8/layout/list1"/>
    <dgm:cxn modelId="{70C24440-9263-43A1-98CC-EF3C67F672C7}" type="presOf" srcId="{85CA52AE-2524-4611-86BA-860111D992F2}" destId="{734AD21A-0BEB-495F-8EA3-495AC70F6F82}" srcOrd="0" destOrd="0" presId="urn:microsoft.com/office/officeart/2005/8/layout/list1"/>
    <dgm:cxn modelId="{AEAAE9AB-85B2-4ED3-BAEE-3B35C4E3698D}" srcId="{F4272DC8-65AA-48A0-A3CC-55D2F4BF8507}" destId="{AD41D8BC-BED7-47E1-9310-A2F60A67F151}" srcOrd="1" destOrd="0" parTransId="{B35FA6BC-09C1-4213-8BAF-FF47040C63FB}" sibTransId="{09ABEA9B-5ACC-4E25-A46A-A74C06A68B5F}"/>
    <dgm:cxn modelId="{5AA0C575-955D-4D21-97DC-29ED0EE49353}" srcId="{F4272DC8-65AA-48A0-A3CC-55D2F4BF8507}" destId="{85CA52AE-2524-4611-86BA-860111D992F2}" srcOrd="0" destOrd="0" parTransId="{7C07CAF7-A83E-4657-B6DC-C7D8BB264755}" sibTransId="{3C2CB9A2-00F1-4C9E-9CB4-A809164F5271}"/>
    <dgm:cxn modelId="{2E8AD496-E9BD-4CA9-A607-A921F6BA5656}" srcId="{F4272DC8-65AA-48A0-A3CC-55D2F4BF8507}" destId="{210EA223-EFCD-4A31-9C98-003BA1AF035C}" srcOrd="3" destOrd="0" parTransId="{345B409C-2649-41AC-A94D-2A36FE6C13F8}" sibTransId="{71C4B0EB-7DBC-4713-98C0-FB49A294636B}"/>
    <dgm:cxn modelId="{3BFE387C-559F-4CB1-888F-34296D7273A2}" srcId="{F4272DC8-65AA-48A0-A3CC-55D2F4BF8507}" destId="{83168A7A-599E-43EA-88A9-6DED0435A610}" srcOrd="2" destOrd="0" parTransId="{97A32487-A862-4B01-A815-6B7D46FE6C93}" sibTransId="{884771D7-5BEC-467B-A9A0-6854CA7E3617}"/>
    <dgm:cxn modelId="{5C13FE87-8478-424A-ACEE-F38DDA55102E}" type="presOf" srcId="{AD41D8BC-BED7-47E1-9310-A2F60A67F151}" destId="{2115A718-1D68-49FE-9916-410F42B64C8A}" srcOrd="1" destOrd="0" presId="urn:microsoft.com/office/officeart/2005/8/layout/list1"/>
    <dgm:cxn modelId="{1A07DE34-45B4-47A4-9026-B40DE7437676}" type="presParOf" srcId="{D2622F88-AFA7-4648-B623-0E2739819EBE}" destId="{8EE428F5-CBC4-4165-8305-82956EAB3806}" srcOrd="0" destOrd="0" presId="urn:microsoft.com/office/officeart/2005/8/layout/list1"/>
    <dgm:cxn modelId="{711FB24F-838A-45E4-A2F0-B8EDE7BF5268}" type="presParOf" srcId="{8EE428F5-CBC4-4165-8305-82956EAB3806}" destId="{734AD21A-0BEB-495F-8EA3-495AC70F6F82}" srcOrd="0" destOrd="0" presId="urn:microsoft.com/office/officeart/2005/8/layout/list1"/>
    <dgm:cxn modelId="{62F592BD-2A56-418E-BF9A-7BC634923281}" type="presParOf" srcId="{8EE428F5-CBC4-4165-8305-82956EAB3806}" destId="{8EE1E484-B834-45D2-BE5F-FDD2FBBAB112}" srcOrd="1" destOrd="0" presId="urn:microsoft.com/office/officeart/2005/8/layout/list1"/>
    <dgm:cxn modelId="{1AF3DEB9-9620-40B3-97BD-83A7EB778EC5}" type="presParOf" srcId="{D2622F88-AFA7-4648-B623-0E2739819EBE}" destId="{42B40FF3-2A7F-4099-B9C1-31DFE47E1303}" srcOrd="1" destOrd="0" presId="urn:microsoft.com/office/officeart/2005/8/layout/list1"/>
    <dgm:cxn modelId="{C59D8BFC-CCA9-4DED-985D-43A52A8B0703}" type="presParOf" srcId="{D2622F88-AFA7-4648-B623-0E2739819EBE}" destId="{1AB00D82-F408-40DF-842C-91FC60EB2E2C}" srcOrd="2" destOrd="0" presId="urn:microsoft.com/office/officeart/2005/8/layout/list1"/>
    <dgm:cxn modelId="{71D20933-549A-41A1-8EB9-7834A08E42EB}" type="presParOf" srcId="{D2622F88-AFA7-4648-B623-0E2739819EBE}" destId="{76EFE787-A437-433B-B2B3-4FAA23E32CCC}" srcOrd="3" destOrd="0" presId="urn:microsoft.com/office/officeart/2005/8/layout/list1"/>
    <dgm:cxn modelId="{2D5AE2A9-9B24-403D-B909-E3FAFE2825A1}" type="presParOf" srcId="{D2622F88-AFA7-4648-B623-0E2739819EBE}" destId="{C8BFE9DF-2A42-4ECF-B688-AFA0DF09AA43}" srcOrd="4" destOrd="0" presId="urn:microsoft.com/office/officeart/2005/8/layout/list1"/>
    <dgm:cxn modelId="{B3C1A079-57BA-4B9B-9C98-792656AFDD3F}" type="presParOf" srcId="{C8BFE9DF-2A42-4ECF-B688-AFA0DF09AA43}" destId="{EA729A74-DEE5-4A77-8F15-1D2E86C794A4}" srcOrd="0" destOrd="0" presId="urn:microsoft.com/office/officeart/2005/8/layout/list1"/>
    <dgm:cxn modelId="{F0C36B21-E169-4D49-B8BD-B05272E83FFB}" type="presParOf" srcId="{C8BFE9DF-2A42-4ECF-B688-AFA0DF09AA43}" destId="{2115A718-1D68-49FE-9916-410F42B64C8A}" srcOrd="1" destOrd="0" presId="urn:microsoft.com/office/officeart/2005/8/layout/list1"/>
    <dgm:cxn modelId="{0B530A9D-1AEB-42B1-8277-A31E5AB88CED}" type="presParOf" srcId="{D2622F88-AFA7-4648-B623-0E2739819EBE}" destId="{BFD27C6F-6803-4B89-9078-2A4C61A1DA80}" srcOrd="5" destOrd="0" presId="urn:microsoft.com/office/officeart/2005/8/layout/list1"/>
    <dgm:cxn modelId="{97B4C18A-6910-43B6-BD4B-5207CB972D8E}" type="presParOf" srcId="{D2622F88-AFA7-4648-B623-0E2739819EBE}" destId="{0AE235B9-E1A0-4A5E-86AD-F0A34A45FF29}" srcOrd="6" destOrd="0" presId="urn:microsoft.com/office/officeart/2005/8/layout/list1"/>
    <dgm:cxn modelId="{F02834F3-70EC-4E00-8624-90422575BA9D}" type="presParOf" srcId="{D2622F88-AFA7-4648-B623-0E2739819EBE}" destId="{5F9C003D-0157-4DA6-97E9-20FAE600DCB1}" srcOrd="7" destOrd="0" presId="urn:microsoft.com/office/officeart/2005/8/layout/list1"/>
    <dgm:cxn modelId="{8D919DA3-4BE0-4778-9F63-A56A998501AB}" type="presParOf" srcId="{D2622F88-AFA7-4648-B623-0E2739819EBE}" destId="{4FB01774-34DF-47DD-9F15-4894017935C0}" srcOrd="8" destOrd="0" presId="urn:microsoft.com/office/officeart/2005/8/layout/list1"/>
    <dgm:cxn modelId="{1611D297-DD13-4C08-8788-F26AF38673DF}" type="presParOf" srcId="{4FB01774-34DF-47DD-9F15-4894017935C0}" destId="{5F3368B6-EF44-4342-ACC7-BE524C071EFF}" srcOrd="0" destOrd="0" presId="urn:microsoft.com/office/officeart/2005/8/layout/list1"/>
    <dgm:cxn modelId="{7CB625F8-11A8-4BE9-95AA-0F2085FF597B}" type="presParOf" srcId="{4FB01774-34DF-47DD-9F15-4894017935C0}" destId="{5184C3FB-D739-4D4A-A034-58BF128D5BCB}" srcOrd="1" destOrd="0" presId="urn:microsoft.com/office/officeart/2005/8/layout/list1"/>
    <dgm:cxn modelId="{EC43395E-026E-4B2F-B0D3-CF70BD9A615D}" type="presParOf" srcId="{D2622F88-AFA7-4648-B623-0E2739819EBE}" destId="{5307BDE7-53E6-45BB-911D-D3908DF12053}" srcOrd="9" destOrd="0" presId="urn:microsoft.com/office/officeart/2005/8/layout/list1"/>
    <dgm:cxn modelId="{8A2624DD-2B77-4B95-AA16-A522CCC2FF27}" type="presParOf" srcId="{D2622F88-AFA7-4648-B623-0E2739819EBE}" destId="{7FE5EEEF-7D03-4F08-9BC2-8D53FFD3E30B}" srcOrd="10" destOrd="0" presId="urn:microsoft.com/office/officeart/2005/8/layout/list1"/>
    <dgm:cxn modelId="{634C6CD7-A42A-4EF5-BD10-E4D18E5899B1}" type="presParOf" srcId="{D2622F88-AFA7-4648-B623-0E2739819EBE}" destId="{4661D969-A134-432D-8386-12441680B12E}" srcOrd="11" destOrd="0" presId="urn:microsoft.com/office/officeart/2005/8/layout/list1"/>
    <dgm:cxn modelId="{E53C2A15-8D06-4AE9-B7E2-949ACCF5013E}" type="presParOf" srcId="{D2622F88-AFA7-4648-B623-0E2739819EBE}" destId="{EDF6453B-3165-40C1-A549-A563E41BCC1C}" srcOrd="12" destOrd="0" presId="urn:microsoft.com/office/officeart/2005/8/layout/list1"/>
    <dgm:cxn modelId="{AB8A68C9-726E-48BA-9D5F-D8FD7B081658}" type="presParOf" srcId="{EDF6453B-3165-40C1-A549-A563E41BCC1C}" destId="{6369DF15-A017-44A6-BF10-1DE4ED00EFAF}" srcOrd="0" destOrd="0" presId="urn:microsoft.com/office/officeart/2005/8/layout/list1"/>
    <dgm:cxn modelId="{D38128F6-0210-4CE0-81A0-764AA583D216}" type="presParOf" srcId="{EDF6453B-3165-40C1-A549-A563E41BCC1C}" destId="{61F700C1-3B58-489F-A113-75DF7C57CF1F}" srcOrd="1" destOrd="0" presId="urn:microsoft.com/office/officeart/2005/8/layout/list1"/>
    <dgm:cxn modelId="{38311A45-AC8A-4E5D-B468-62FB06E8EB3B}" type="presParOf" srcId="{D2622F88-AFA7-4648-B623-0E2739819EBE}" destId="{D3B9418A-EC86-461B-9A96-43ECCE309614}" srcOrd="13" destOrd="0" presId="urn:microsoft.com/office/officeart/2005/8/layout/list1"/>
    <dgm:cxn modelId="{FD9E1187-E270-4C03-8C49-6F605B4C8407}" type="presParOf" srcId="{D2622F88-AFA7-4648-B623-0E2739819EBE}" destId="{E9226A6A-1343-42EB-A71A-1FA68A95ED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105CF-C3F6-49A4-8F5A-71980D4EEBBD}">
      <dsp:nvSpPr>
        <dsp:cNvPr id="0" name=""/>
        <dsp:cNvSpPr/>
      </dsp:nvSpPr>
      <dsp:spPr>
        <a:xfrm>
          <a:off x="0" y="34418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41EE87-B2EF-42C2-AC64-169E07400B33}">
      <dsp:nvSpPr>
        <dsp:cNvPr id="0" name=""/>
        <dsp:cNvSpPr/>
      </dsp:nvSpPr>
      <dsp:spPr>
        <a:xfrm>
          <a:off x="411480" y="48980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Біографія</a:t>
          </a:r>
          <a:endParaRPr lang="ru-RU" sz="2000" kern="1200" dirty="0"/>
        </a:p>
      </dsp:txBody>
      <dsp:txXfrm>
        <a:off x="440301" y="77801"/>
        <a:ext cx="5703078" cy="532758"/>
      </dsp:txXfrm>
    </dsp:sp>
    <dsp:sp modelId="{A53374AE-2BD2-4775-A8FF-25369CB6D616}">
      <dsp:nvSpPr>
        <dsp:cNvPr id="0" name=""/>
        <dsp:cNvSpPr/>
      </dsp:nvSpPr>
      <dsp:spPr>
        <a:xfrm>
          <a:off x="0" y="1251380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B21E32-16CD-4561-AE50-02E7CE1FD311}">
      <dsp:nvSpPr>
        <dsp:cNvPr id="0" name=""/>
        <dsp:cNvSpPr/>
      </dsp:nvSpPr>
      <dsp:spPr>
        <a:xfrm>
          <a:off x="411480" y="956180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Освіта</a:t>
          </a:r>
          <a:endParaRPr lang="ru-RU" sz="2000" kern="1200" dirty="0"/>
        </a:p>
      </dsp:txBody>
      <dsp:txXfrm>
        <a:off x="440301" y="985001"/>
        <a:ext cx="5703078" cy="532758"/>
      </dsp:txXfrm>
    </dsp:sp>
    <dsp:sp modelId="{8C4CDABF-D85F-44C1-BD1F-6AD03842997F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189EFF-76D3-4835-A95D-CDF987697680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Особисті риси</a:t>
          </a:r>
        </a:p>
      </dsp:txBody>
      <dsp:txXfrm>
        <a:off x="440301" y="1892202"/>
        <a:ext cx="5703078" cy="532758"/>
      </dsp:txXfrm>
    </dsp:sp>
    <dsp:sp modelId="{B955506E-F5FA-4FB0-8EB2-0975FED24CCC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DDD936-06AE-473A-95F8-ECEA6B6F2EEE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Книги Білла Гейтса</a:t>
          </a:r>
          <a:endParaRPr lang="ru-RU" sz="2000" kern="1200" dirty="0"/>
        </a:p>
      </dsp:txBody>
      <dsp:txXfrm>
        <a:off x="440301" y="2799402"/>
        <a:ext cx="5703078" cy="532758"/>
      </dsp:txXfrm>
    </dsp:sp>
    <dsp:sp modelId="{C54832A0-77D7-4162-B5A1-79D18F787C5D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1A866C-AF35-4A23-A0A5-E4360B773C77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Microsoft Corporation</a:t>
          </a:r>
          <a:endParaRPr lang="ru-RU" sz="2000" kern="1200" dirty="0"/>
        </a:p>
      </dsp:txBody>
      <dsp:txXfrm>
        <a:off x="440301" y="3706602"/>
        <a:ext cx="5703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00D82-F408-40DF-842C-91FC60EB2E2C}">
      <dsp:nvSpPr>
        <dsp:cNvPr id="0" name=""/>
        <dsp:cNvSpPr/>
      </dsp:nvSpPr>
      <dsp:spPr>
        <a:xfrm>
          <a:off x="0" y="347020"/>
          <a:ext cx="73448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E1E484-B834-45D2-BE5F-FDD2FBBAB112}">
      <dsp:nvSpPr>
        <dsp:cNvPr id="0" name=""/>
        <dsp:cNvSpPr/>
      </dsp:nvSpPr>
      <dsp:spPr>
        <a:xfrm>
          <a:off x="367240" y="7539"/>
          <a:ext cx="5141371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Історія</a:t>
          </a:r>
          <a:endParaRPr lang="ru-RU" sz="2300" kern="1200" dirty="0"/>
        </a:p>
      </dsp:txBody>
      <dsp:txXfrm>
        <a:off x="400384" y="40683"/>
        <a:ext cx="5075083" cy="612672"/>
      </dsp:txXfrm>
    </dsp:sp>
    <dsp:sp modelId="{0AE235B9-E1A0-4A5E-86AD-F0A34A45FF29}">
      <dsp:nvSpPr>
        <dsp:cNvPr id="0" name=""/>
        <dsp:cNvSpPr/>
      </dsp:nvSpPr>
      <dsp:spPr>
        <a:xfrm>
          <a:off x="0" y="1390300"/>
          <a:ext cx="73448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15A718-1D68-49FE-9916-410F42B64C8A}">
      <dsp:nvSpPr>
        <dsp:cNvPr id="0" name=""/>
        <dsp:cNvSpPr/>
      </dsp:nvSpPr>
      <dsp:spPr>
        <a:xfrm>
          <a:off x="367240" y="1050819"/>
          <a:ext cx="5141371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Вироби</a:t>
          </a:r>
          <a:endParaRPr lang="ru-RU" sz="2300" kern="1200" dirty="0"/>
        </a:p>
      </dsp:txBody>
      <dsp:txXfrm>
        <a:off x="400384" y="1083963"/>
        <a:ext cx="5075083" cy="612672"/>
      </dsp:txXfrm>
    </dsp:sp>
    <dsp:sp modelId="{7FE5EEEF-7D03-4F08-9BC2-8D53FFD3E30B}">
      <dsp:nvSpPr>
        <dsp:cNvPr id="0" name=""/>
        <dsp:cNvSpPr/>
      </dsp:nvSpPr>
      <dsp:spPr>
        <a:xfrm>
          <a:off x="0" y="2433580"/>
          <a:ext cx="73448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84C3FB-D739-4D4A-A034-58BF128D5BCB}">
      <dsp:nvSpPr>
        <dsp:cNvPr id="0" name=""/>
        <dsp:cNvSpPr/>
      </dsp:nvSpPr>
      <dsp:spPr>
        <a:xfrm>
          <a:off x="367240" y="2094100"/>
          <a:ext cx="5141371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Показники діяльності</a:t>
          </a:r>
          <a:endParaRPr lang="ru-RU" sz="2300" kern="1200" dirty="0"/>
        </a:p>
      </dsp:txBody>
      <dsp:txXfrm>
        <a:off x="400384" y="2127244"/>
        <a:ext cx="5075083" cy="612672"/>
      </dsp:txXfrm>
    </dsp:sp>
    <dsp:sp modelId="{E9226A6A-1343-42EB-A71A-1FA68A95ED6F}">
      <dsp:nvSpPr>
        <dsp:cNvPr id="0" name=""/>
        <dsp:cNvSpPr/>
      </dsp:nvSpPr>
      <dsp:spPr>
        <a:xfrm>
          <a:off x="0" y="3476860"/>
          <a:ext cx="73448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F700C1-3B58-489F-A113-75DF7C57CF1F}">
      <dsp:nvSpPr>
        <dsp:cNvPr id="0" name=""/>
        <dsp:cNvSpPr/>
      </dsp:nvSpPr>
      <dsp:spPr>
        <a:xfrm>
          <a:off x="367240" y="3137380"/>
          <a:ext cx="5141371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Діяльність в Україні</a:t>
          </a:r>
          <a:endParaRPr lang="ru-RU" sz="2300" kern="1200" dirty="0"/>
        </a:p>
      </dsp:txBody>
      <dsp:txXfrm>
        <a:off x="400384" y="3170524"/>
        <a:ext cx="5075083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6405F6-9D7C-4483-9B06-5B15932CFC4F}" type="datetimeFigureOut">
              <a:rPr lang="ru-RU" smtClean="0"/>
              <a:t>26.12.2013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A071C7-F28C-487D-A638-76625EB75C3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Імперія Білла Гейтса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69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4" y="169393"/>
            <a:ext cx="3040338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116632"/>
            <a:ext cx="5256584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 у </a:t>
            </a:r>
            <a:r>
              <a:rPr lang="ru-RU" dirty="0" err="1" smtClean="0"/>
              <a:t>фірми</a:t>
            </a:r>
            <a:r>
              <a:rPr lang="ru-RU" dirty="0" smtClean="0"/>
              <a:t> </a:t>
            </a:r>
            <a:r>
              <a:rPr lang="ru-RU" dirty="0" err="1" smtClean="0"/>
              <a:t>йшли</a:t>
            </a:r>
            <a:r>
              <a:rPr lang="ru-RU" dirty="0" smtClean="0"/>
              <a:t> не </a:t>
            </a:r>
            <a:r>
              <a:rPr lang="ru-RU" dirty="0" err="1" smtClean="0"/>
              <a:t>дуже</a:t>
            </a:r>
            <a:r>
              <a:rPr lang="ru-RU" dirty="0" smtClean="0"/>
              <a:t> добре. Гейтс і Аллен та </a:t>
            </a:r>
            <a:r>
              <a:rPr lang="ru-RU" dirty="0" err="1" smtClean="0"/>
              <a:t>їхні</a:t>
            </a:r>
            <a:r>
              <a:rPr lang="ru-RU" dirty="0" smtClean="0"/>
              <a:t> соратники </a:t>
            </a:r>
            <a:r>
              <a:rPr lang="ru-RU" dirty="0" err="1" smtClean="0"/>
              <a:t>працювали</a:t>
            </a:r>
            <a:r>
              <a:rPr lang="ru-RU" dirty="0" smtClean="0"/>
              <a:t> </a:t>
            </a:r>
            <a:r>
              <a:rPr lang="ru-RU" dirty="0" err="1" smtClean="0"/>
              <a:t>цілодобово</a:t>
            </a:r>
            <a:r>
              <a:rPr lang="ru-RU" dirty="0" smtClean="0"/>
              <a:t>, але не </a:t>
            </a:r>
            <a:r>
              <a:rPr lang="ru-RU" dirty="0" err="1" smtClean="0"/>
              <a:t>мали</a:t>
            </a:r>
            <a:r>
              <a:rPr lang="ru-RU" dirty="0" smtClean="0"/>
              <a:t> в </a:t>
            </a:r>
            <a:r>
              <a:rPr lang="ru-RU" dirty="0" err="1" smtClean="0"/>
              <a:t>розпорядженні</a:t>
            </a:r>
            <a:r>
              <a:rPr lang="ru-RU" dirty="0" smtClean="0"/>
              <a:t> сил і </a:t>
            </a:r>
            <a:r>
              <a:rPr lang="ru-RU" dirty="0" err="1" smtClean="0"/>
              <a:t>засобів</a:t>
            </a:r>
            <a:r>
              <a:rPr lang="ru-RU" dirty="0" smtClean="0"/>
              <a:t> для </a:t>
            </a:r>
            <a:r>
              <a:rPr lang="ru-RU" dirty="0" err="1" smtClean="0"/>
              <a:t>створення</a:t>
            </a:r>
            <a:r>
              <a:rPr lang="ru-RU" dirty="0" smtClean="0"/>
              <a:t> такого </a:t>
            </a:r>
            <a:r>
              <a:rPr lang="ru-RU" dirty="0" err="1" smtClean="0"/>
              <a:t>геніального</a:t>
            </a:r>
            <a:r>
              <a:rPr lang="ru-RU" dirty="0" smtClean="0"/>
              <a:t> продукту. </a:t>
            </a:r>
            <a:r>
              <a:rPr lang="ru-RU" dirty="0" err="1" smtClean="0"/>
              <a:t>Можливостей</a:t>
            </a:r>
            <a:r>
              <a:rPr lang="ru-RU" dirty="0" smtClean="0"/>
              <a:t> (а </a:t>
            </a:r>
            <a:r>
              <a:rPr lang="ru-RU" dirty="0" err="1" smtClean="0"/>
              <a:t>може</a:t>
            </a:r>
            <a:r>
              <a:rPr lang="ru-RU" dirty="0" smtClean="0"/>
              <a:t> бути, і таланту) у той час </a:t>
            </a:r>
            <a:r>
              <a:rPr lang="ru-RU" dirty="0" err="1" smtClean="0"/>
              <a:t>вистачало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всілякі</a:t>
            </a:r>
            <a:r>
              <a:rPr lang="ru-RU" dirty="0" smtClean="0"/>
              <a:t> </a:t>
            </a:r>
            <a:r>
              <a:rPr lang="ru-RU" dirty="0" err="1" smtClean="0"/>
              <a:t>дрібниці</a:t>
            </a:r>
            <a:r>
              <a:rPr lang="ru-RU" dirty="0" smtClean="0"/>
              <a:t>: як приклад,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внесені</a:t>
            </a:r>
            <a:r>
              <a:rPr lang="ru-RU" dirty="0" smtClean="0"/>
              <a:t> </a:t>
            </a:r>
            <a:r>
              <a:rPr lang="ru-RU" dirty="0" err="1" smtClean="0"/>
              <a:t>удосконалення</a:t>
            </a:r>
            <a:r>
              <a:rPr lang="ru-RU" dirty="0" smtClean="0"/>
              <a:t> в </a:t>
            </a:r>
            <a:r>
              <a:rPr lang="ru-RU" dirty="0" err="1" smtClean="0"/>
              <a:t>Бейсік</a:t>
            </a:r>
            <a:r>
              <a:rPr lang="ru-RU" dirty="0" smtClean="0"/>
              <a:t>. </a:t>
            </a:r>
            <a:r>
              <a:rPr lang="ru-RU" dirty="0" err="1" smtClean="0"/>
              <a:t>Компанія</a:t>
            </a:r>
            <a:r>
              <a:rPr lang="ru-RU" dirty="0" smtClean="0"/>
              <a:t> не могла </a:t>
            </a:r>
            <a:r>
              <a:rPr lang="ru-RU" dirty="0" err="1" smtClean="0"/>
              <a:t>дозволити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найм</a:t>
            </a:r>
            <a:r>
              <a:rPr lang="ru-RU" dirty="0" smtClean="0"/>
              <a:t> менеджера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збуту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;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займалася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Білла</a:t>
            </a:r>
            <a:r>
              <a:rPr lang="ru-RU" dirty="0" smtClean="0"/>
              <a:t>, </a:t>
            </a:r>
            <a:r>
              <a:rPr lang="ru-RU" dirty="0" err="1" smtClean="0"/>
              <a:t>пропонуючи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Microsoft</a:t>
            </a:r>
            <a:r>
              <a:rPr lang="ru-RU" dirty="0" smtClean="0"/>
              <a:t> таким </a:t>
            </a:r>
            <a:r>
              <a:rPr lang="ru-RU" dirty="0" err="1" smtClean="0"/>
              <a:t>величезним</a:t>
            </a:r>
            <a:r>
              <a:rPr lang="ru-RU" dirty="0" smtClean="0"/>
              <a:t> </a:t>
            </a:r>
            <a:r>
              <a:rPr lang="ru-RU" dirty="0" err="1" smtClean="0"/>
              <a:t>корпораціям</a:t>
            </a:r>
            <a:r>
              <a:rPr lang="ru-RU" dirty="0" smtClean="0"/>
              <a:t>, як IBM і AT&amp;T 1977.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7634" y="3284984"/>
            <a:ext cx="3040338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11 </a:t>
            </a:r>
            <a:r>
              <a:rPr lang="ru-RU" dirty="0" err="1" smtClean="0"/>
              <a:t>квітня</a:t>
            </a:r>
            <a:r>
              <a:rPr lang="ru-RU" dirty="0" smtClean="0"/>
              <a:t> 1978 </a:t>
            </a:r>
            <a:r>
              <a:rPr lang="en-US" dirty="0" smtClean="0"/>
              <a:t>Microsoft </a:t>
            </a:r>
            <a:r>
              <a:rPr lang="ru-RU" dirty="0" err="1" smtClean="0"/>
              <a:t>починає</a:t>
            </a:r>
            <a:r>
              <a:rPr lang="ru-RU" dirty="0" smtClean="0"/>
              <a:t> продаж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— </a:t>
            </a:r>
            <a:r>
              <a:rPr lang="en-US" dirty="0" smtClean="0"/>
              <a:t>FORTRAN. </a:t>
            </a:r>
            <a:r>
              <a:rPr lang="ru-RU" dirty="0" smtClean="0"/>
              <a:t>Початок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третьої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</a:t>
            </a:r>
            <a:r>
              <a:rPr lang="en-US" dirty="0" smtClean="0"/>
              <a:t>COBOL-80 </a:t>
            </a:r>
            <a:r>
              <a:rPr lang="ru-RU" dirty="0" smtClean="0"/>
              <a:t>для </a:t>
            </a:r>
            <a:r>
              <a:rPr lang="ru-RU" dirty="0" err="1" smtClean="0"/>
              <a:t>мікропроцесорних</a:t>
            </a:r>
            <a:r>
              <a:rPr lang="ru-RU" dirty="0" smtClean="0"/>
              <a:t> систем 8080, </a:t>
            </a:r>
            <a:r>
              <a:rPr lang="en-US" dirty="0" smtClean="0"/>
              <a:t>Z-80 </a:t>
            </a:r>
            <a:r>
              <a:rPr lang="ru-RU" dirty="0" smtClean="0"/>
              <a:t>і 8085.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10" y="3933057"/>
            <a:ext cx="202522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93570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93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Вироби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3096344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Виробляє</a:t>
            </a:r>
            <a:r>
              <a:rPr lang="ru-RU" dirty="0" smtClean="0"/>
              <a:t> широкий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</a:t>
            </a:r>
            <a:r>
              <a:rPr lang="ru-RU" dirty="0" err="1" smtClean="0"/>
              <a:t>Найпопулярніші</a:t>
            </a:r>
            <a:r>
              <a:rPr lang="ru-RU" dirty="0" smtClean="0"/>
              <a:t> — </a:t>
            </a:r>
            <a:r>
              <a:rPr lang="ru-RU" dirty="0" err="1" smtClean="0"/>
              <a:t>операційна</a:t>
            </a:r>
            <a:r>
              <a:rPr lang="ru-RU" dirty="0" smtClean="0"/>
              <a:t> система </a:t>
            </a:r>
            <a:r>
              <a:rPr lang="en-US" dirty="0" smtClean="0"/>
              <a:t>Microsoft Windows, </a:t>
            </a:r>
            <a:r>
              <a:rPr lang="ru-RU" dirty="0" smtClean="0"/>
              <a:t>веб-браузер </a:t>
            </a:r>
            <a:r>
              <a:rPr lang="en-US" dirty="0" smtClean="0"/>
              <a:t>Internet Explorer, </a:t>
            </a:r>
            <a:r>
              <a:rPr lang="ru-RU" dirty="0" smtClean="0"/>
              <a:t>пакет </a:t>
            </a:r>
            <a:r>
              <a:rPr lang="ru-RU" dirty="0" err="1" smtClean="0"/>
              <a:t>офісних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en-US" dirty="0" smtClean="0"/>
              <a:t>Microsoft Office, </a:t>
            </a:r>
            <a:r>
              <a:rPr lang="ru-RU" dirty="0" err="1" smtClean="0"/>
              <a:t>інструментарій</a:t>
            </a:r>
            <a:r>
              <a:rPr lang="ru-RU" dirty="0" smtClean="0"/>
              <a:t> </a:t>
            </a:r>
            <a:r>
              <a:rPr lang="ru-RU" dirty="0" err="1" smtClean="0"/>
              <a:t>розробника</a:t>
            </a:r>
            <a:r>
              <a:rPr lang="ru-RU" dirty="0" smtClean="0"/>
              <a:t> </a:t>
            </a:r>
            <a:r>
              <a:rPr lang="en-US" dirty="0" smtClean="0"/>
              <a:t>Visual Studio.</a:t>
            </a:r>
          </a:p>
          <a:p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 smtClean="0"/>
              <a:t>звинувачувалась</a:t>
            </a:r>
            <a:r>
              <a:rPr lang="ru-RU" dirty="0" smtClean="0"/>
              <a:t> у </a:t>
            </a:r>
            <a:r>
              <a:rPr lang="ru-RU" dirty="0" err="1" smtClean="0"/>
              <a:t>монополізації</a:t>
            </a:r>
            <a:r>
              <a:rPr lang="ru-RU" dirty="0" smtClean="0"/>
              <a:t> ринку </a:t>
            </a:r>
            <a:r>
              <a:rPr lang="ru-RU" dirty="0" err="1" smtClean="0"/>
              <a:t>операційних</a:t>
            </a:r>
            <a:r>
              <a:rPr lang="ru-RU" dirty="0" smtClean="0"/>
              <a:t> систем та </a:t>
            </a:r>
            <a:r>
              <a:rPr lang="ru-RU" dirty="0" err="1" smtClean="0"/>
              <a:t>некоректному</a:t>
            </a:r>
            <a:r>
              <a:rPr lang="ru-RU" dirty="0" smtClean="0"/>
              <a:t> </a:t>
            </a:r>
            <a:r>
              <a:rPr lang="ru-RU" dirty="0" err="1" smtClean="0"/>
              <a:t>поводженні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конкурентами.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973403" cy="14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19" y="2060849"/>
            <a:ext cx="4788024" cy="144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70809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03" y="3879924"/>
            <a:ext cx="2142325" cy="226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" y="6372225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245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3672408" cy="4247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BASIC 8080 </a:t>
            </a:r>
            <a:r>
              <a:rPr lang="ru-RU" dirty="0" smtClean="0"/>
              <a:t>першим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</a:t>
            </a:r>
            <a:r>
              <a:rPr lang="en-US" dirty="0" smtClean="0"/>
              <a:t>ICP </a:t>
            </a:r>
            <a:r>
              <a:rPr lang="ru-RU" dirty="0" smtClean="0"/>
              <a:t>у </a:t>
            </a:r>
            <a:r>
              <a:rPr lang="ru-RU" dirty="0" err="1" smtClean="0"/>
              <a:t>мільйон</a:t>
            </a:r>
            <a:r>
              <a:rPr lang="ru-RU" dirty="0" smtClean="0"/>
              <a:t> </a:t>
            </a:r>
            <a:r>
              <a:rPr lang="ru-RU" dirty="0" err="1" smtClean="0"/>
              <a:t>доларів</a:t>
            </a:r>
            <a:r>
              <a:rPr lang="ru-RU" dirty="0" smtClean="0"/>
              <a:t>.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нагорода</a:t>
            </a:r>
            <a:r>
              <a:rPr lang="ru-RU" dirty="0" smtClean="0"/>
              <a:t>, вручена Полу,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 smtClean="0"/>
              <a:t>нагородою</a:t>
            </a:r>
            <a:r>
              <a:rPr lang="ru-RU" dirty="0" smtClean="0"/>
              <a:t> </a:t>
            </a:r>
            <a:r>
              <a:rPr lang="en-US" dirty="0" smtClean="0"/>
              <a:t>Microsoft. Microsoft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en-US" dirty="0" smtClean="0"/>
              <a:t>BASIC </a:t>
            </a:r>
            <a:r>
              <a:rPr lang="ru-RU" dirty="0" smtClean="0"/>
              <a:t>для </a:t>
            </a:r>
            <a:r>
              <a:rPr lang="ru-RU" dirty="0" err="1" smtClean="0"/>
              <a:t>комп'ютерних</a:t>
            </a:r>
            <a:r>
              <a:rPr lang="ru-RU" dirty="0" smtClean="0"/>
              <a:t> систем на </a:t>
            </a:r>
            <a:r>
              <a:rPr lang="ru-RU" dirty="0" err="1" smtClean="0"/>
              <a:t>мікропроцесорі</a:t>
            </a:r>
            <a:r>
              <a:rPr lang="ru-RU" dirty="0" smtClean="0"/>
              <a:t> 8086. </a:t>
            </a:r>
            <a:r>
              <a:rPr lang="ru-RU" dirty="0" err="1" smtClean="0"/>
              <a:t>Це</a:t>
            </a:r>
            <a:r>
              <a:rPr lang="ru-RU" dirty="0" smtClean="0"/>
              <a:t> перша </a:t>
            </a:r>
            <a:r>
              <a:rPr lang="ru-RU" dirty="0" err="1" smtClean="0"/>
              <a:t>резидентна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з'явивилася</a:t>
            </a:r>
            <a:r>
              <a:rPr lang="ru-RU" dirty="0" smtClean="0"/>
              <a:t> для 16-бітних машин. З </a:t>
            </a:r>
            <a:r>
              <a:rPr lang="ru-RU" dirty="0" err="1" smtClean="0"/>
              <a:t>цього</a:t>
            </a:r>
            <a:r>
              <a:rPr lang="ru-RU" dirty="0" smtClean="0"/>
              <a:t> моменту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</a:t>
            </a:r>
            <a:r>
              <a:rPr lang="ru-RU" dirty="0" err="1" smtClean="0"/>
              <a:t>процесора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188640"/>
            <a:ext cx="489654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25 </a:t>
            </a:r>
            <a:r>
              <a:rPr lang="ru-RU" dirty="0" err="1" smtClean="0"/>
              <a:t>червня</a:t>
            </a:r>
            <a:r>
              <a:rPr lang="ru-RU" dirty="0" smtClean="0"/>
              <a:t> 1975 </a:t>
            </a:r>
            <a:r>
              <a:rPr lang="en-US" dirty="0" smtClean="0"/>
              <a:t>Microsoft </a:t>
            </a:r>
            <a:r>
              <a:rPr lang="ru-RU" dirty="0" err="1" smtClean="0"/>
              <a:t>стає</a:t>
            </a:r>
            <a:r>
              <a:rPr lang="ru-RU" dirty="0" smtClean="0"/>
              <a:t> приватною </a:t>
            </a:r>
            <a:r>
              <a:rPr lang="ru-RU" dirty="0" err="1" smtClean="0"/>
              <a:t>корпорацією</a:t>
            </a:r>
            <a:r>
              <a:rPr lang="ru-RU" dirty="0" smtClean="0"/>
              <a:t>, </a:t>
            </a:r>
            <a:r>
              <a:rPr lang="ru-RU" dirty="0" err="1" smtClean="0"/>
              <a:t>керівництво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на себе </a:t>
            </a:r>
            <a:r>
              <a:rPr lang="ru-RU" dirty="0" err="1" smtClean="0"/>
              <a:t>Білл</a:t>
            </a:r>
            <a:r>
              <a:rPr lang="ru-RU" dirty="0" smtClean="0"/>
              <a:t> Гейтс, голова </a:t>
            </a:r>
            <a:r>
              <a:rPr lang="ru-RU" dirty="0" err="1" smtClean="0"/>
              <a:t>правління</a:t>
            </a:r>
            <a:r>
              <a:rPr lang="ru-RU" dirty="0" smtClean="0"/>
              <a:t>, і Пол Аллен, </a:t>
            </a:r>
            <a:r>
              <a:rPr lang="ru-RU" dirty="0" err="1" smtClean="0"/>
              <a:t>виконавчий</a:t>
            </a:r>
            <a:r>
              <a:rPr lang="ru-RU" dirty="0"/>
              <a:t> </a:t>
            </a:r>
            <a:r>
              <a:rPr lang="ru-RU" dirty="0" err="1" smtClean="0"/>
              <a:t>віце</a:t>
            </a:r>
            <a:r>
              <a:rPr lang="ru-RU" dirty="0" smtClean="0"/>
              <a:t>-президент. 2 </a:t>
            </a:r>
            <a:r>
              <a:rPr lang="ru-RU" dirty="0" err="1" smtClean="0"/>
              <a:t>серпня</a:t>
            </a:r>
            <a:r>
              <a:rPr lang="ru-RU" dirty="0" smtClean="0"/>
              <a:t> </a:t>
            </a:r>
            <a:r>
              <a:rPr lang="en-US" dirty="0" smtClean="0"/>
              <a:t>IBM </a:t>
            </a:r>
            <a:r>
              <a:rPr lang="ru-RU" dirty="0" err="1" smtClean="0"/>
              <a:t>представляє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ПК,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16-бітна </a:t>
            </a:r>
            <a:r>
              <a:rPr lang="ru-RU" dirty="0" err="1" smtClean="0"/>
              <a:t>операційна</a:t>
            </a:r>
            <a:r>
              <a:rPr lang="ru-RU" dirty="0" smtClean="0"/>
              <a:t> система </a:t>
            </a:r>
            <a:r>
              <a:rPr lang="en-US" dirty="0" smtClean="0"/>
              <a:t>Microsoft — MS-DOS 1.0,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en-US" dirty="0" smtClean="0"/>
              <a:t>BASIC, COBOL, Pascal </a:t>
            </a:r>
            <a:r>
              <a:rPr lang="ru-RU" dirty="0" smtClean="0"/>
              <a:t>й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en-US" dirty="0" smtClean="0"/>
              <a:t>Microsoft Inc.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3235628"/>
            <a:ext cx="48965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квітня</a:t>
            </a:r>
            <a:r>
              <a:rPr lang="ru-RU" dirty="0" smtClean="0"/>
              <a:t> 1982 </a:t>
            </a:r>
            <a:r>
              <a:rPr lang="ru-RU" dirty="0" err="1" smtClean="0"/>
              <a:t>відкрито</a:t>
            </a:r>
            <a:r>
              <a:rPr lang="ru-RU" dirty="0" smtClean="0"/>
              <a:t> перше </a:t>
            </a:r>
            <a:r>
              <a:rPr lang="ru-RU" dirty="0" err="1" smtClean="0"/>
              <a:t>представництво</a:t>
            </a:r>
            <a:r>
              <a:rPr lang="ru-RU" dirty="0" smtClean="0"/>
              <a:t> по </a:t>
            </a:r>
            <a:r>
              <a:rPr lang="ru-RU" dirty="0" err="1" smtClean="0"/>
              <a:t>збуту</a:t>
            </a:r>
            <a:r>
              <a:rPr lang="ru-RU" dirty="0" smtClean="0"/>
              <a:t> і маркетингу в </a:t>
            </a:r>
            <a:r>
              <a:rPr lang="ru-RU" dirty="0" err="1" smtClean="0"/>
              <a:t>Європі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перше </a:t>
            </a:r>
            <a:r>
              <a:rPr lang="ru-RU" dirty="0" err="1" smtClean="0"/>
              <a:t>іноземне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— у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581128"/>
            <a:ext cx="871296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Вже</a:t>
            </a:r>
            <a:r>
              <a:rPr lang="ru-RU" dirty="0" smtClean="0"/>
              <a:t> у 1987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міжнародні</a:t>
            </a:r>
            <a:r>
              <a:rPr lang="ru-RU" dirty="0" smtClean="0"/>
              <a:t> </a:t>
            </a:r>
            <a:r>
              <a:rPr lang="ru-RU" dirty="0" err="1" smtClean="0"/>
              <a:t>продажі</a:t>
            </a:r>
            <a:r>
              <a:rPr lang="ru-RU" dirty="0" smtClean="0"/>
              <a:t> </a:t>
            </a:r>
            <a:r>
              <a:rPr lang="ru-RU" dirty="0" err="1" smtClean="0"/>
              <a:t>досягають</a:t>
            </a:r>
            <a:r>
              <a:rPr lang="ru-RU" dirty="0" smtClean="0"/>
              <a:t> 48%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продажів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en-US" dirty="0" smtClean="0"/>
              <a:t>Microsoft.</a:t>
            </a:r>
            <a:r>
              <a:rPr lang="uk-UA" dirty="0" smtClean="0"/>
              <a:t> </a:t>
            </a:r>
            <a:r>
              <a:rPr lang="en-US" dirty="0" smtClean="0"/>
              <a:t>13 </a:t>
            </a:r>
            <a:r>
              <a:rPr lang="ru-RU" dirty="0" err="1" smtClean="0"/>
              <a:t>березня</a:t>
            </a:r>
            <a:r>
              <a:rPr lang="ru-RU" dirty="0" smtClean="0"/>
              <a:t> 1990 р. </a:t>
            </a:r>
            <a:r>
              <a:rPr lang="ru-RU" dirty="0" err="1" smtClean="0"/>
              <a:t>корпорація</a:t>
            </a:r>
            <a:r>
              <a:rPr lang="ru-RU" dirty="0" smtClean="0"/>
              <a:t> </a:t>
            </a:r>
            <a:r>
              <a:rPr lang="ru-RU" dirty="0" err="1" smtClean="0"/>
              <a:t>повідомляє</a:t>
            </a:r>
            <a:r>
              <a:rPr lang="ru-RU" dirty="0" smtClean="0"/>
              <a:t> про </a:t>
            </a:r>
            <a:r>
              <a:rPr lang="ru-RU" dirty="0" err="1" smtClean="0"/>
              <a:t>нарахування</a:t>
            </a:r>
            <a:r>
              <a:rPr lang="ru-RU" dirty="0" smtClean="0"/>
              <a:t> 100% </a:t>
            </a:r>
            <a:r>
              <a:rPr lang="ru-RU" dirty="0" err="1" smtClean="0"/>
              <a:t>дивідендів</a:t>
            </a:r>
            <a:r>
              <a:rPr lang="ru-RU" dirty="0" smtClean="0"/>
              <a:t> по </a:t>
            </a:r>
            <a:r>
              <a:rPr lang="ru-RU" dirty="0" err="1" smtClean="0"/>
              <a:t>акціях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661248"/>
            <a:ext cx="87129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Windows</a:t>
            </a:r>
            <a:r>
              <a:rPr lang="ru-RU" dirty="0" smtClean="0"/>
              <a:t> NT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зробила</a:t>
            </a:r>
            <a:r>
              <a:rPr lang="ru-RU" dirty="0" smtClean="0"/>
              <a:t> </a:t>
            </a:r>
            <a:r>
              <a:rPr lang="ru-RU" dirty="0" err="1" smtClean="0"/>
              <a:t>неможливе</a:t>
            </a:r>
            <a:r>
              <a:rPr lang="ru-RU" dirty="0" smtClean="0"/>
              <a:t> — </a:t>
            </a:r>
            <a:r>
              <a:rPr lang="ru-RU" dirty="0" err="1" smtClean="0"/>
              <a:t>потіснила</a:t>
            </a:r>
            <a:r>
              <a:rPr lang="ru-RU" dirty="0" smtClean="0"/>
              <a:t> на ринку </a:t>
            </a:r>
            <a:r>
              <a:rPr lang="ru-RU" dirty="0" err="1" smtClean="0"/>
              <a:t>мережевих</a:t>
            </a:r>
            <a:r>
              <a:rPr lang="ru-RU" dirty="0" smtClean="0"/>
              <a:t> </a:t>
            </a:r>
            <a:r>
              <a:rPr lang="ru-RU" dirty="0" err="1" smtClean="0"/>
              <a:t>операційних</a:t>
            </a:r>
            <a:r>
              <a:rPr lang="ru-RU" dirty="0" smtClean="0"/>
              <a:t> систем 15-річного монстра </a:t>
            </a:r>
            <a:r>
              <a:rPr lang="ru-RU" dirty="0" err="1" smtClean="0"/>
              <a:t>Novell</a:t>
            </a:r>
            <a:endParaRPr lang="ru-RU" dirty="0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7579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356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err="1"/>
              <a:t>Чистий</a:t>
            </a:r>
            <a:r>
              <a:rPr lang="ru-RU" dirty="0"/>
              <a:t> </a:t>
            </a:r>
            <a:r>
              <a:rPr lang="ru-RU" dirty="0" err="1"/>
              <a:t>прибуток</a:t>
            </a:r>
            <a:endParaRPr lang="ru-RU" dirty="0"/>
          </a:p>
          <a:p>
            <a:r>
              <a:rPr lang="ru-RU" dirty="0"/>
              <a:t>2005 — 12.25 млрд. </a:t>
            </a:r>
            <a:r>
              <a:rPr lang="ru-RU" dirty="0" err="1"/>
              <a:t>доларів</a:t>
            </a:r>
            <a:r>
              <a:rPr lang="ru-RU" dirty="0"/>
              <a:t> США</a:t>
            </a:r>
          </a:p>
          <a:p>
            <a:r>
              <a:rPr lang="ru-RU" dirty="0"/>
              <a:t>2008 — 17,68 млрд. </a:t>
            </a:r>
            <a:r>
              <a:rPr lang="ru-RU" dirty="0" err="1"/>
              <a:t>доларів</a:t>
            </a:r>
            <a:r>
              <a:rPr lang="ru-RU" dirty="0"/>
              <a:t> США</a:t>
            </a:r>
          </a:p>
          <a:p>
            <a:pPr marL="109728" indent="0">
              <a:buNone/>
            </a:pP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endParaRPr lang="ru-RU" dirty="0"/>
          </a:p>
          <a:p>
            <a:r>
              <a:rPr lang="ru-RU" dirty="0"/>
              <a:t>2006 — 71 553</a:t>
            </a:r>
          </a:p>
          <a:p>
            <a:r>
              <a:rPr lang="ru-RU" dirty="0"/>
              <a:t>2008 — 89 809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49647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321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48245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Генеральним</a:t>
            </a:r>
            <a:r>
              <a:rPr lang="ru-RU" dirty="0" smtClean="0"/>
              <a:t> директором «Майкрософт </a:t>
            </a:r>
            <a:r>
              <a:rPr lang="ru-RU" dirty="0" err="1" smtClean="0"/>
              <a:t>Україна</a:t>
            </a:r>
            <a:r>
              <a:rPr lang="ru-RU" dirty="0" smtClean="0"/>
              <a:t>» з 2007 року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Ерік</a:t>
            </a:r>
            <a:r>
              <a:rPr lang="ru-RU" dirty="0" smtClean="0"/>
              <a:t> Франке.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58836"/>
            <a:ext cx="2808312" cy="1906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2967"/>
            <a:ext cx="2880320" cy="191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6709" y="2246536"/>
            <a:ext cx="516175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2009 </a:t>
            </a:r>
            <a:r>
              <a:rPr lang="ru-RU" dirty="0" err="1" smtClean="0"/>
              <a:t>Генеральним</a:t>
            </a:r>
            <a:r>
              <a:rPr lang="ru-RU" dirty="0" smtClean="0"/>
              <a:t> директором «Майкрософт </a:t>
            </a:r>
            <a:r>
              <a:rPr lang="ru-RU" dirty="0" err="1" smtClean="0"/>
              <a:t>Україна</a:t>
            </a:r>
            <a:r>
              <a:rPr lang="ru-RU" dirty="0" smtClean="0"/>
              <a:t>» став 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Шимків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356992"/>
            <a:ext cx="8496944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 2008 «Майкрософт </a:t>
            </a:r>
            <a:r>
              <a:rPr lang="ru-RU" dirty="0" err="1" smtClean="0"/>
              <a:t>Україна</a:t>
            </a:r>
            <a:r>
              <a:rPr lang="ru-RU" dirty="0" smtClean="0"/>
              <a:t>» вступила до </a:t>
            </a:r>
            <a:r>
              <a:rPr lang="ru-RU" dirty="0" err="1" smtClean="0"/>
              <a:t>Асоціації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2009 </a:t>
            </a:r>
            <a:r>
              <a:rPr lang="ru-RU" dirty="0" err="1" smtClean="0"/>
              <a:t>Україна</a:t>
            </a:r>
            <a:r>
              <a:rPr lang="ru-RU" dirty="0" smtClean="0"/>
              <a:t> стала </a:t>
            </a:r>
            <a:r>
              <a:rPr lang="ru-RU" dirty="0" err="1" smtClean="0"/>
              <a:t>учасницею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урядової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en-US" dirty="0" smtClean="0"/>
              <a:t>Microsoft (Government Security Program). </a:t>
            </a:r>
            <a:r>
              <a:rPr lang="ru-RU" dirty="0" smtClean="0"/>
              <a:t>В рамках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компетентні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отримують</a:t>
            </a:r>
            <a:r>
              <a:rPr lang="ru-RU" dirty="0" smtClean="0"/>
              <a:t> доступ до коду </a:t>
            </a:r>
            <a:r>
              <a:rPr lang="ru-RU" dirty="0" err="1" smtClean="0"/>
              <a:t>операційної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en-US" dirty="0" smtClean="0"/>
              <a:t>Microsoft,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до </a:t>
            </a:r>
            <a:r>
              <a:rPr lang="ru-RU" dirty="0" err="1" smtClean="0"/>
              <a:t>технічної</a:t>
            </a:r>
            <a:r>
              <a:rPr lang="ru-RU" dirty="0" smtClean="0"/>
              <a:t> </a:t>
            </a:r>
            <a:r>
              <a:rPr lang="ru-RU" dirty="0" err="1" smtClean="0"/>
              <a:t>документації</a:t>
            </a:r>
            <a:r>
              <a:rPr lang="ru-RU" dirty="0" smtClean="0"/>
              <a:t> та </a:t>
            </a:r>
            <a:r>
              <a:rPr lang="ru-RU" dirty="0" err="1" smtClean="0"/>
              <a:t>консультацій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2010 </a:t>
            </a:r>
            <a:r>
              <a:rPr lang="ru-RU" dirty="0" err="1" smtClean="0"/>
              <a:t>році</a:t>
            </a:r>
            <a:r>
              <a:rPr lang="ru-RU" dirty="0" smtClean="0"/>
              <a:t> «Майкрософт </a:t>
            </a:r>
            <a:r>
              <a:rPr lang="ru-RU" dirty="0" err="1" smtClean="0"/>
              <a:t>Україна</a:t>
            </a:r>
            <a:r>
              <a:rPr lang="ru-RU" dirty="0" smtClean="0"/>
              <a:t>» </a:t>
            </a:r>
            <a:r>
              <a:rPr lang="ru-RU" dirty="0" err="1" smtClean="0"/>
              <a:t>визнано</a:t>
            </a:r>
            <a:r>
              <a:rPr lang="ru-RU" dirty="0" smtClean="0"/>
              <a:t> </a:t>
            </a:r>
            <a:r>
              <a:rPr lang="ru-RU" dirty="0" err="1" smtClean="0"/>
              <a:t>переможцем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конкурсу «</a:t>
            </a:r>
            <a:r>
              <a:rPr lang="ru-RU" dirty="0" err="1" smtClean="0"/>
              <a:t>Благодійник</a:t>
            </a:r>
            <a:r>
              <a:rPr lang="ru-RU" dirty="0" smtClean="0"/>
              <a:t> року» в </a:t>
            </a:r>
            <a:r>
              <a:rPr lang="ru-RU" dirty="0" err="1" smtClean="0"/>
              <a:t>номінації</a:t>
            </a:r>
            <a:r>
              <a:rPr lang="ru-RU" dirty="0" smtClean="0"/>
              <a:t> «</a:t>
            </a:r>
            <a:r>
              <a:rPr lang="ru-RU" dirty="0" err="1" smtClean="0"/>
              <a:t>Транснаціональна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».[1]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підсумками</a:t>
            </a:r>
            <a:r>
              <a:rPr lang="ru-RU" dirty="0" smtClean="0"/>
              <a:t> 2010[7] і 2011[8]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компанії</a:t>
            </a:r>
            <a:r>
              <a:rPr lang="ru-RU" dirty="0" smtClean="0"/>
              <a:t> ставало </a:t>
            </a:r>
            <a:r>
              <a:rPr lang="ru-RU" dirty="0" err="1" smtClean="0"/>
              <a:t>переможцем</a:t>
            </a:r>
            <a:r>
              <a:rPr lang="ru-RU" dirty="0" smtClean="0"/>
              <a:t> конкурсу «</a:t>
            </a:r>
            <a:r>
              <a:rPr lang="en-US" dirty="0" smtClean="0"/>
              <a:t>Ukrainian IT-Channel Award» </a:t>
            </a:r>
            <a:r>
              <a:rPr lang="ru-RU" dirty="0" smtClean="0"/>
              <a:t>у </a:t>
            </a:r>
            <a:r>
              <a:rPr lang="ru-RU" dirty="0" err="1" smtClean="0"/>
              <a:t>номінації</a:t>
            </a:r>
            <a:r>
              <a:rPr lang="ru-RU" dirty="0" smtClean="0"/>
              <a:t> «</a:t>
            </a:r>
            <a:r>
              <a:rPr lang="ru-RU" dirty="0" err="1" smtClean="0"/>
              <a:t>Найкращий</a:t>
            </a:r>
            <a:r>
              <a:rPr lang="ru-RU" dirty="0" smtClean="0"/>
              <a:t> </a:t>
            </a:r>
            <a:r>
              <a:rPr lang="ru-RU" dirty="0" err="1" smtClean="0"/>
              <a:t>вендор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922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762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198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Майкрософт в </a:t>
            </a:r>
            <a:r>
              <a:rPr lang="ru-RU" dirty="0" err="1"/>
              <a:t>Україні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374441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З 2003 року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ТОВ «Майкрософт </a:t>
            </a:r>
            <a:r>
              <a:rPr lang="ru-RU" dirty="0" err="1" smtClean="0"/>
              <a:t>Україна</a:t>
            </a:r>
            <a:r>
              <a:rPr lang="ru-RU" dirty="0" smtClean="0"/>
              <a:t>» (</a:t>
            </a:r>
            <a:r>
              <a:rPr lang="ru-RU" dirty="0" err="1" smtClean="0"/>
              <a:t>офіс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25 </a:t>
            </a:r>
            <a:r>
              <a:rPr lang="ru-RU" dirty="0" err="1" smtClean="0"/>
              <a:t>червня</a:t>
            </a:r>
            <a:r>
              <a:rPr lang="ru-RU" dirty="0" smtClean="0"/>
              <a:t> 2003 р.[6]), до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входить </a:t>
            </a:r>
            <a:r>
              <a:rPr lang="ru-RU" dirty="0" err="1" smtClean="0"/>
              <a:t>розвиток</a:t>
            </a:r>
            <a:r>
              <a:rPr lang="ru-RU" dirty="0" smtClean="0"/>
              <a:t> ринку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та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en-US" dirty="0" smtClean="0"/>
              <a:t>Microsoft,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партнерів</a:t>
            </a:r>
            <a:r>
              <a:rPr lang="ru-RU" dirty="0" smtClean="0"/>
              <a:t> та </a:t>
            </a:r>
            <a:r>
              <a:rPr lang="ru-RU" dirty="0" err="1" smtClean="0"/>
              <a:t>замовників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локалізація</a:t>
            </a:r>
            <a:r>
              <a:rPr lang="ru-RU" dirty="0" smtClean="0"/>
              <a:t> </a:t>
            </a:r>
            <a:r>
              <a:rPr lang="ru-RU" dirty="0" err="1" smtClean="0"/>
              <a:t>новітніх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та </a:t>
            </a:r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соціальних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680521" cy="397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60936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848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сертифікати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та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вісім</a:t>
            </a:r>
            <a:r>
              <a:rPr lang="ru-RU" dirty="0"/>
              <a:t>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en-US" dirty="0"/>
              <a:t>Microsoft:</a:t>
            </a:r>
          </a:p>
          <a:p>
            <a:r>
              <a:rPr lang="en-US" dirty="0"/>
              <a:t>Microsoft Windows 7 Enterprise SP1</a:t>
            </a:r>
          </a:p>
          <a:p>
            <a:r>
              <a:rPr lang="en-US" dirty="0"/>
              <a:t>Microsoft Windows Server 2008 R2 Enterprise Edition SP1</a:t>
            </a:r>
          </a:p>
          <a:p>
            <a:r>
              <a:rPr lang="en-US" dirty="0"/>
              <a:t>Windows SQL 2008 R2 Enterprise</a:t>
            </a:r>
          </a:p>
          <a:p>
            <a:r>
              <a:rPr lang="en-US" dirty="0"/>
              <a:t>Microsoft SharePoint Server 2010 SE</a:t>
            </a:r>
          </a:p>
          <a:p>
            <a:r>
              <a:rPr lang="en-US" dirty="0"/>
              <a:t>Microsoft Exchange 2010 SE</a:t>
            </a:r>
          </a:p>
          <a:p>
            <a:r>
              <a:rPr lang="en-US" dirty="0"/>
              <a:t>Microsoft Lync Server 2010 EE</a:t>
            </a:r>
          </a:p>
          <a:p>
            <a:r>
              <a:rPr lang="en-US" dirty="0"/>
              <a:t>Microsoft Forefront Threat Management Gateway2010</a:t>
            </a:r>
          </a:p>
          <a:p>
            <a:r>
              <a:rPr lang="en-US" dirty="0"/>
              <a:t>Microsoft Forefront Endpoint Protection 2010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2089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березні</a:t>
            </a:r>
            <a:r>
              <a:rPr lang="ru-RU" dirty="0" smtClean="0"/>
              <a:t> 2012 ряд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en-US" dirty="0" smtClean="0"/>
              <a:t>Microsoft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сертифікати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спеціального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та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підтверджує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відповідність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в </a:t>
            </a:r>
            <a:r>
              <a:rPr lang="ru-RU" dirty="0" err="1" smtClean="0"/>
              <a:t>державі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737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7333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34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Біографія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1464041"/>
            <a:ext cx="525658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Гейтс </a:t>
            </a:r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Сієтлі</a:t>
            </a:r>
            <a:r>
              <a:rPr lang="ru-RU" dirty="0" smtClean="0"/>
              <a:t>, Вашингтон, у </a:t>
            </a:r>
            <a:r>
              <a:rPr lang="ru-RU" dirty="0" err="1" smtClean="0"/>
              <a:t>сім'ї</a:t>
            </a:r>
            <a:r>
              <a:rPr lang="ru-RU" dirty="0" smtClean="0"/>
              <a:t> корпоративного адвоката </a:t>
            </a:r>
            <a:r>
              <a:rPr lang="ru-RU" dirty="0" err="1" smtClean="0"/>
              <a:t>Вільяма</a:t>
            </a:r>
            <a:r>
              <a:rPr lang="ru-RU" dirty="0" smtClean="0"/>
              <a:t> </a:t>
            </a:r>
            <a:r>
              <a:rPr lang="ru-RU" dirty="0" err="1" smtClean="0"/>
              <a:t>Генрі</a:t>
            </a:r>
            <a:r>
              <a:rPr lang="ru-RU" dirty="0" smtClean="0"/>
              <a:t> Гейтса Мол. та члена ради </a:t>
            </a:r>
            <a:r>
              <a:rPr lang="ru-RU" dirty="0" err="1" smtClean="0"/>
              <a:t>директорів</a:t>
            </a:r>
            <a:r>
              <a:rPr lang="ru-RU" dirty="0" smtClean="0"/>
              <a:t> «</a:t>
            </a:r>
            <a:r>
              <a:rPr lang="en-US" dirty="0" smtClean="0"/>
              <a:t>First Interstate Bank», «Pacific Northwest Bell» </a:t>
            </a:r>
            <a:r>
              <a:rPr lang="ru-RU" dirty="0" smtClean="0"/>
              <a:t>і </a:t>
            </a:r>
            <a:r>
              <a:rPr lang="ru-RU" dirty="0" err="1" smtClean="0"/>
              <a:t>національної</a:t>
            </a:r>
            <a:r>
              <a:rPr lang="ru-RU" dirty="0" smtClean="0"/>
              <a:t> ради «</a:t>
            </a:r>
            <a:r>
              <a:rPr lang="en-US" dirty="0" smtClean="0"/>
              <a:t>United Way» </a:t>
            </a:r>
            <a:r>
              <a:rPr lang="ru-RU" dirty="0" err="1" smtClean="0"/>
              <a:t>Мері</a:t>
            </a:r>
            <a:r>
              <a:rPr lang="ru-RU" dirty="0" smtClean="0"/>
              <a:t> </a:t>
            </a:r>
            <a:r>
              <a:rPr lang="ru-RU" dirty="0" err="1" smtClean="0"/>
              <a:t>Максвел</a:t>
            </a:r>
            <a:r>
              <a:rPr lang="ru-RU" dirty="0" smtClean="0"/>
              <a:t> Гейтс.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3573016"/>
            <a:ext cx="5256584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Гейтс </a:t>
            </a:r>
            <a:r>
              <a:rPr lang="ru-RU" dirty="0" err="1" smtClean="0"/>
              <a:t>вчився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Сіетла</a:t>
            </a:r>
            <a:r>
              <a:rPr lang="ru-RU" dirty="0" smtClean="0"/>
              <a:t>, де </a:t>
            </a:r>
            <a:r>
              <a:rPr lang="ru-RU" dirty="0" err="1" smtClean="0"/>
              <a:t>зміг</a:t>
            </a:r>
            <a:r>
              <a:rPr lang="ru-RU" dirty="0" smtClean="0"/>
              <a:t> </a:t>
            </a:r>
            <a:r>
              <a:rPr lang="ru-RU" dirty="0" err="1" smtClean="0"/>
              <a:t>розвинути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на </a:t>
            </a:r>
            <a:r>
              <a:rPr lang="ru-RU" dirty="0" err="1" smtClean="0"/>
              <a:t>шкільному</a:t>
            </a:r>
            <a:r>
              <a:rPr lang="ru-RU" dirty="0" smtClean="0"/>
              <a:t> </a:t>
            </a:r>
            <a:r>
              <a:rPr lang="ru-RU" dirty="0" err="1" smtClean="0"/>
              <a:t>мінікомп'ютері</a:t>
            </a:r>
            <a:r>
              <a:rPr lang="ru-RU" dirty="0" smtClean="0"/>
              <a:t>. У </a:t>
            </a:r>
            <a:r>
              <a:rPr lang="ru-RU" dirty="0" err="1" smtClean="0"/>
              <a:t>школі</a:t>
            </a:r>
            <a:r>
              <a:rPr lang="ru-RU" dirty="0" smtClean="0"/>
              <a:t> Гейтс не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успіхів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граматики</a:t>
            </a:r>
            <a:r>
              <a:rPr lang="ru-RU" dirty="0" smtClean="0"/>
              <a:t>, </a:t>
            </a:r>
            <a:r>
              <a:rPr lang="ru-RU" dirty="0" err="1" smtClean="0"/>
              <a:t>суспільствознавства</a:t>
            </a:r>
            <a:r>
              <a:rPr lang="ru-RU" dirty="0" smtClean="0"/>
              <a:t> й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 smtClean="0"/>
              <a:t>тривіальними</a:t>
            </a:r>
            <a:r>
              <a:rPr lang="ru-RU" dirty="0" smtClean="0"/>
              <a:t>, але </a:t>
            </a:r>
            <a:r>
              <a:rPr lang="ru-RU" dirty="0" err="1" smtClean="0"/>
              <a:t>отримував</a:t>
            </a:r>
            <a:r>
              <a:rPr lang="ru-RU" dirty="0" smtClean="0"/>
              <a:t>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оцінки</a:t>
            </a:r>
            <a:r>
              <a:rPr lang="ru-RU" dirty="0" smtClean="0"/>
              <a:t> з математики.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початкової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погана</a:t>
            </a:r>
            <a:r>
              <a:rPr lang="ru-RU" dirty="0" smtClean="0"/>
              <a:t> </a:t>
            </a:r>
            <a:r>
              <a:rPr lang="ru-RU" dirty="0" err="1" smtClean="0"/>
              <a:t>поведінка</a:t>
            </a:r>
            <a:r>
              <a:rPr lang="ru-RU" dirty="0" smtClean="0"/>
              <a:t> Гейтса стала </a:t>
            </a:r>
            <a:r>
              <a:rPr lang="ru-RU" dirty="0" err="1" smtClean="0"/>
              <a:t>хвилювати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і </a:t>
            </a:r>
            <a:r>
              <a:rPr lang="ru-RU" dirty="0" err="1" smtClean="0"/>
              <a:t>вчителів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відправляли</a:t>
            </a:r>
            <a:r>
              <a:rPr lang="ru-RU" dirty="0" smtClean="0"/>
              <a:t> до </a:t>
            </a:r>
            <a:r>
              <a:rPr lang="ru-RU" dirty="0" err="1" smtClean="0"/>
              <a:t>психіатра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64040"/>
            <a:ext cx="2724095" cy="3405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Program Files (x86)\Microsoft Office\MEDIA\CAGCAT10\j0185604.wm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2" y="6250374"/>
            <a:ext cx="461169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69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8" y="188640"/>
            <a:ext cx="455295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0227" y="188640"/>
            <a:ext cx="374441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 1973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вступив до Гарварду, але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відрахували</a:t>
            </a:r>
            <a:r>
              <a:rPr lang="ru-RU" dirty="0" smtClean="0"/>
              <a:t> за 2 роки та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одразу</a:t>
            </a:r>
            <a:r>
              <a:rPr lang="ru-RU" dirty="0" smtClean="0"/>
              <a:t> </a:t>
            </a:r>
            <a:r>
              <a:rPr lang="ru-RU" dirty="0" err="1" smtClean="0"/>
              <a:t>зайнявся</a:t>
            </a:r>
            <a:r>
              <a:rPr lang="ru-RU" dirty="0" smtClean="0"/>
              <a:t>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0227" y="1916832"/>
            <a:ext cx="3744416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Тут же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Стівом</a:t>
            </a:r>
            <a:r>
              <a:rPr lang="ru-RU" dirty="0" smtClean="0"/>
              <a:t> </a:t>
            </a:r>
            <a:r>
              <a:rPr lang="ru-RU" dirty="0" err="1" smtClean="0"/>
              <a:t>Баллмером</a:t>
            </a:r>
            <a:r>
              <a:rPr lang="ru-RU" dirty="0" smtClean="0"/>
              <a:t>,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майбутнім</a:t>
            </a:r>
            <a:r>
              <a:rPr lang="ru-RU" dirty="0" smtClean="0"/>
              <a:t> </a:t>
            </a:r>
            <a:r>
              <a:rPr lang="ru-RU" dirty="0" err="1" smtClean="0"/>
              <a:t>компаньйоном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Стів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пост </a:t>
            </a:r>
            <a:r>
              <a:rPr lang="ru-RU" dirty="0" err="1" smtClean="0"/>
              <a:t>віце</a:t>
            </a:r>
            <a:r>
              <a:rPr lang="ru-RU" dirty="0" smtClean="0"/>
              <a:t>-президента </a:t>
            </a:r>
            <a:r>
              <a:rPr lang="ru-RU" dirty="0" err="1" smtClean="0"/>
              <a:t>компанії</a:t>
            </a:r>
            <a:r>
              <a:rPr lang="ru-RU" dirty="0" smtClean="0"/>
              <a:t> з продажу та </a:t>
            </a:r>
            <a:r>
              <a:rPr lang="ru-RU" dirty="0" err="1" smtClean="0"/>
              <a:t>підтримки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4" y="3881319"/>
            <a:ext cx="2816919" cy="2850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9952" y="3429000"/>
            <a:ext cx="482453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 1975 </a:t>
            </a:r>
            <a:r>
              <a:rPr lang="ru-RU" dirty="0" err="1" smtClean="0"/>
              <a:t>році</a:t>
            </a:r>
            <a:r>
              <a:rPr lang="ru-RU" dirty="0" smtClean="0"/>
              <a:t> Гейтс </a:t>
            </a:r>
            <a:r>
              <a:rPr lang="ru-RU" dirty="0" err="1" smtClean="0"/>
              <a:t>спільно</a:t>
            </a:r>
            <a:r>
              <a:rPr lang="ru-RU" dirty="0" smtClean="0"/>
              <a:t> з Полом Алленом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компанію</a:t>
            </a:r>
            <a:r>
              <a:rPr lang="ru-RU" dirty="0" smtClean="0"/>
              <a:t> «</a:t>
            </a:r>
            <a:r>
              <a:rPr lang="en-US" dirty="0" smtClean="0"/>
              <a:t>Micro-Soft»,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названу</a:t>
            </a:r>
            <a:r>
              <a:rPr lang="ru-RU" dirty="0" smtClean="0"/>
              <a:t> «</a:t>
            </a:r>
            <a:r>
              <a:rPr lang="en-US" dirty="0" smtClean="0"/>
              <a:t>Microsoft Corporation».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4733530"/>
            <a:ext cx="482453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2 </a:t>
            </a:r>
            <a:r>
              <a:rPr lang="ru-RU" dirty="0" err="1" smtClean="0"/>
              <a:t>березня</a:t>
            </a:r>
            <a:r>
              <a:rPr lang="ru-RU" dirty="0" smtClean="0"/>
              <a:t> 2005 року </a:t>
            </a:r>
            <a:r>
              <a:rPr lang="ru-RU" dirty="0" err="1" smtClean="0"/>
              <a:t>кабінет</a:t>
            </a:r>
            <a:r>
              <a:rPr lang="ru-RU" dirty="0" smtClean="0"/>
              <a:t> </a:t>
            </a:r>
            <a:r>
              <a:rPr lang="ru-RU" dirty="0" err="1" smtClean="0"/>
              <a:t>закордонних</a:t>
            </a:r>
            <a:r>
              <a:rPr lang="ru-RU" dirty="0" smtClean="0"/>
              <a:t> справ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</a:t>
            </a:r>
            <a:r>
              <a:rPr lang="ru-RU" dirty="0" err="1" smtClean="0"/>
              <a:t>оголосив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Гейтс </a:t>
            </a:r>
            <a:r>
              <a:rPr lang="ru-RU" dirty="0" err="1" smtClean="0"/>
              <a:t>отримає</a:t>
            </a:r>
            <a:r>
              <a:rPr lang="ru-RU" dirty="0" smtClean="0"/>
              <a:t> титул </a:t>
            </a:r>
            <a:r>
              <a:rPr lang="ru-RU" dirty="0" err="1" smtClean="0"/>
              <a:t>Лицаря</a:t>
            </a:r>
            <a:r>
              <a:rPr lang="ru-RU" dirty="0" smtClean="0"/>
              <a:t>-Командора Ордена </a:t>
            </a:r>
            <a:r>
              <a:rPr lang="ru-RU" dirty="0" err="1" smtClean="0"/>
              <a:t>Британської</a:t>
            </a:r>
            <a:r>
              <a:rPr lang="ru-RU" dirty="0" smtClean="0"/>
              <a:t> </a:t>
            </a:r>
            <a:r>
              <a:rPr lang="ru-RU" dirty="0" err="1" smtClean="0"/>
              <a:t>Імперії</a:t>
            </a:r>
            <a:r>
              <a:rPr lang="ru-RU" dirty="0" smtClean="0"/>
              <a:t>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в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зусилля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зубожіння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116632"/>
            <a:ext cx="482453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15 </a:t>
            </a:r>
            <a:r>
              <a:rPr lang="ru-RU" dirty="0" err="1" smtClean="0"/>
              <a:t>червня</a:t>
            </a:r>
            <a:r>
              <a:rPr lang="ru-RU" dirty="0" smtClean="0"/>
              <a:t> 2006 року </a:t>
            </a:r>
            <a:r>
              <a:rPr lang="ru-RU" dirty="0" err="1" smtClean="0"/>
              <a:t>Біл</a:t>
            </a:r>
            <a:r>
              <a:rPr lang="ru-RU" dirty="0" smtClean="0"/>
              <a:t> Гейтс заявив про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намір</a:t>
            </a:r>
            <a:r>
              <a:rPr lang="ru-RU" dirty="0" smtClean="0"/>
              <a:t> з </a:t>
            </a:r>
            <a:r>
              <a:rPr lang="ru-RU" dirty="0" err="1" smtClean="0"/>
              <a:t>липня</a:t>
            </a:r>
            <a:r>
              <a:rPr lang="ru-RU" dirty="0" smtClean="0"/>
              <a:t> 2008 року </a:t>
            </a:r>
            <a:r>
              <a:rPr lang="ru-RU" dirty="0" err="1" smtClean="0"/>
              <a:t>піти</a:t>
            </a:r>
            <a:r>
              <a:rPr lang="ru-RU" dirty="0" smtClean="0"/>
              <a:t> з поста </a:t>
            </a:r>
            <a:r>
              <a:rPr lang="ru-RU" dirty="0" err="1" smtClean="0"/>
              <a:t>Голови</a:t>
            </a:r>
            <a:r>
              <a:rPr lang="ru-RU" dirty="0" smtClean="0"/>
              <a:t> ради </a:t>
            </a:r>
            <a:r>
              <a:rPr lang="ru-RU" dirty="0" err="1" smtClean="0"/>
              <a:t>директорів</a:t>
            </a:r>
            <a:r>
              <a:rPr lang="ru-RU" dirty="0" smtClean="0"/>
              <a:t> </a:t>
            </a:r>
            <a:r>
              <a:rPr lang="en-US" dirty="0" smtClean="0"/>
              <a:t>Microsoft.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наступником</a:t>
            </a:r>
            <a:r>
              <a:rPr lang="ru-RU" dirty="0" smtClean="0"/>
              <a:t> став </a:t>
            </a:r>
            <a:r>
              <a:rPr lang="ru-RU" dirty="0" err="1" smtClean="0"/>
              <a:t>Стів</a:t>
            </a:r>
            <a:r>
              <a:rPr lang="ru-RU" dirty="0" smtClean="0"/>
              <a:t> </a:t>
            </a:r>
            <a:r>
              <a:rPr lang="ru-RU" dirty="0" err="1" smtClean="0"/>
              <a:t>Балмер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відходу</a:t>
            </a:r>
            <a:r>
              <a:rPr lang="ru-RU" dirty="0" smtClean="0"/>
              <a:t> з </a:t>
            </a:r>
            <a:r>
              <a:rPr lang="ru-RU" dirty="0" err="1" smtClean="0"/>
              <a:t>своєї</a:t>
            </a:r>
            <a:r>
              <a:rPr lang="ru-RU" dirty="0" smtClean="0"/>
              <a:t> посади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намір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присвятити</a:t>
            </a:r>
            <a:r>
              <a:rPr lang="ru-RU" dirty="0" smtClean="0"/>
              <a:t> себе </a:t>
            </a:r>
            <a:r>
              <a:rPr lang="ru-RU" dirty="0" err="1" smtClean="0"/>
              <a:t>управлінню</a:t>
            </a:r>
            <a:r>
              <a:rPr lang="ru-RU" dirty="0" smtClean="0"/>
              <a:t> </a:t>
            </a:r>
            <a:r>
              <a:rPr lang="ru-RU" dirty="0" err="1" smtClean="0"/>
              <a:t>добродійним</a:t>
            </a:r>
            <a:r>
              <a:rPr lang="ru-RU" dirty="0" smtClean="0"/>
              <a:t> фондом </a:t>
            </a:r>
            <a:r>
              <a:rPr lang="en-US" dirty="0" smtClean="0"/>
              <a:t>Bill &amp; Melinda Gates Foundation.</a:t>
            </a:r>
            <a:endParaRPr lang="ru-RU" dirty="0"/>
          </a:p>
        </p:txBody>
      </p:sp>
      <p:pic>
        <p:nvPicPr>
          <p:cNvPr id="205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7" y="6268303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632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Освіта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810000" cy="293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548680"/>
            <a:ext cx="468052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1973 р. </a:t>
            </a:r>
            <a:r>
              <a:rPr lang="ru-RU" dirty="0" err="1" smtClean="0"/>
              <a:t>Білл</a:t>
            </a:r>
            <a:r>
              <a:rPr lang="ru-RU" dirty="0" smtClean="0"/>
              <a:t> Гейтс вступив до </a:t>
            </a:r>
            <a:r>
              <a:rPr lang="ru-RU" dirty="0" err="1" smtClean="0"/>
              <a:t>Гарвардського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кинув через пару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прихопивши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собою </a:t>
            </a:r>
            <a:r>
              <a:rPr lang="ru-RU" dirty="0" err="1" smtClean="0"/>
              <a:t>Стіва</a:t>
            </a:r>
            <a:r>
              <a:rPr lang="ru-RU" dirty="0" smtClean="0"/>
              <a:t> </a:t>
            </a:r>
            <a:r>
              <a:rPr lang="ru-RU" dirty="0" err="1" smtClean="0"/>
              <a:t>Балмера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у свою </a:t>
            </a:r>
            <a:r>
              <a:rPr lang="ru-RU" dirty="0" err="1" smtClean="0"/>
              <a:t>чергу</a:t>
            </a:r>
            <a:r>
              <a:rPr lang="ru-RU" dirty="0" smtClean="0"/>
              <a:t> кинув </a:t>
            </a:r>
            <a:r>
              <a:rPr lang="ru-RU" dirty="0" err="1" smtClean="0"/>
              <a:t>бізнес</a:t>
            </a:r>
            <a:r>
              <a:rPr lang="ru-RU" dirty="0" smtClean="0"/>
              <a:t>-школу </a:t>
            </a:r>
            <a:r>
              <a:rPr lang="ru-RU" dirty="0" err="1" smtClean="0"/>
              <a:t>Стенфордського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через </a:t>
            </a:r>
            <a:r>
              <a:rPr lang="ru-RU" dirty="0" err="1" smtClean="0"/>
              <a:t>понад</a:t>
            </a:r>
            <a:r>
              <a:rPr lang="ru-RU" dirty="0" smtClean="0"/>
              <a:t> 30 </a:t>
            </a:r>
            <a:r>
              <a:rPr lang="ru-RU" dirty="0" err="1" smtClean="0"/>
              <a:t>років</a:t>
            </a:r>
            <a:r>
              <a:rPr lang="ru-RU" dirty="0" smtClean="0"/>
              <a:t>, в 2007 р. Гейтс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диплом Гарварду -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присвоїли</a:t>
            </a:r>
            <a:r>
              <a:rPr lang="ru-RU" dirty="0" smtClean="0"/>
              <a:t> </a:t>
            </a:r>
            <a:r>
              <a:rPr lang="ru-RU" dirty="0" err="1" smtClean="0"/>
              <a:t>почесне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доктора наук.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437112"/>
            <a:ext cx="39604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Виступаючи</a:t>
            </a:r>
            <a:r>
              <a:rPr lang="ru-RU" dirty="0" smtClean="0"/>
              <a:t> з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нагоди</a:t>
            </a:r>
            <a:r>
              <a:rPr lang="ru-RU" dirty="0" smtClean="0"/>
              <a:t> 7 </a:t>
            </a:r>
            <a:r>
              <a:rPr lang="ru-RU" dirty="0" err="1" smtClean="0"/>
              <a:t>червня</a:t>
            </a:r>
            <a:r>
              <a:rPr lang="ru-RU" dirty="0" smtClean="0"/>
              <a:t> 2007 р. перед </a:t>
            </a:r>
            <a:r>
              <a:rPr lang="ru-RU" dirty="0" err="1" smtClean="0"/>
              <a:t>випускниками</a:t>
            </a:r>
            <a:r>
              <a:rPr lang="ru-RU" dirty="0" smtClean="0"/>
              <a:t> </a:t>
            </a:r>
            <a:r>
              <a:rPr lang="ru-RU" dirty="0" err="1" smtClean="0"/>
              <a:t>Гарвардського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, Гейтс </a:t>
            </a:r>
            <a:r>
              <a:rPr lang="ru-RU" dirty="0" err="1" smtClean="0"/>
              <a:t>жартував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подає</a:t>
            </a:r>
            <a:r>
              <a:rPr lang="ru-RU" dirty="0" smtClean="0"/>
              <a:t> </a:t>
            </a:r>
            <a:r>
              <a:rPr lang="ru-RU" dirty="0" err="1" smtClean="0"/>
              <a:t>поганий</a:t>
            </a:r>
            <a:r>
              <a:rPr lang="ru-RU" dirty="0" smtClean="0"/>
              <a:t> приклад та закликав </a:t>
            </a:r>
            <a:r>
              <a:rPr lang="ru-RU" dirty="0" err="1" smtClean="0"/>
              <a:t>рятувати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мільйонами</a:t>
            </a:r>
            <a:r>
              <a:rPr lang="ru-RU" dirty="0" smtClean="0"/>
              <a:t> гинуть </a:t>
            </a:r>
            <a:r>
              <a:rPr lang="ru-RU" dirty="0" err="1" smtClean="0"/>
              <a:t>від</a:t>
            </a:r>
            <a:r>
              <a:rPr lang="ru-RU" dirty="0" smtClean="0"/>
              <a:t> хвороб в </a:t>
            </a:r>
            <a:r>
              <a:rPr lang="ru-RU" dirty="0" err="1" smtClean="0"/>
              <a:t>бідних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27984" y="3717032"/>
            <a:ext cx="4536504" cy="3028404"/>
          </a:xfrm>
          <a:prstGeom prst="wedgeRoundRectCallout">
            <a:avLst>
              <a:gd name="adj1" fmla="val -84763"/>
              <a:gd name="adj2" fmla="val -845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 smtClean="0">
                <a:solidFill>
                  <a:schemeClr val="bg1"/>
                </a:solidFill>
              </a:rPr>
              <a:t>«Один з </a:t>
            </a:r>
            <a:r>
              <a:rPr lang="ru-RU" sz="1200" i="1" dirty="0" err="1" smtClean="0">
                <a:solidFill>
                  <a:schemeClr val="bg1"/>
                </a:solidFill>
              </a:rPr>
              <a:t>моїх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найяскравіших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спогадів</a:t>
            </a:r>
            <a:r>
              <a:rPr lang="ru-RU" sz="1200" i="1" dirty="0" smtClean="0">
                <a:solidFill>
                  <a:schemeClr val="bg1"/>
                </a:solidFill>
              </a:rPr>
              <a:t> про Гарвард </a:t>
            </a:r>
            <a:r>
              <a:rPr lang="ru-RU" sz="1200" i="1" dirty="0" err="1" smtClean="0">
                <a:solidFill>
                  <a:schemeClr val="bg1"/>
                </a:solidFill>
              </a:rPr>
              <a:t>стосується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січня</a:t>
            </a:r>
            <a:r>
              <a:rPr lang="ru-RU" sz="1200" i="1" dirty="0" smtClean="0">
                <a:solidFill>
                  <a:schemeClr val="bg1"/>
                </a:solidFill>
              </a:rPr>
              <a:t> 1975-го року, коли я </a:t>
            </a:r>
            <a:r>
              <a:rPr lang="ru-RU" sz="1200" i="1" dirty="0" err="1" smtClean="0">
                <a:solidFill>
                  <a:schemeClr val="bg1"/>
                </a:solidFill>
              </a:rPr>
              <a:t>зателефонував</a:t>
            </a:r>
            <a:r>
              <a:rPr lang="ru-RU" sz="1200" i="1" dirty="0" smtClean="0">
                <a:solidFill>
                  <a:schemeClr val="bg1"/>
                </a:solidFill>
              </a:rPr>
              <a:t> з </a:t>
            </a:r>
            <a:r>
              <a:rPr lang="ru-RU" sz="1200" i="1" dirty="0" err="1" smtClean="0">
                <a:solidFill>
                  <a:schemeClr val="bg1"/>
                </a:solidFill>
              </a:rPr>
              <a:t>гуртожитку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Кур’єр-Хауз</a:t>
            </a:r>
            <a:r>
              <a:rPr lang="ru-RU" sz="1200" i="1" dirty="0" smtClean="0">
                <a:solidFill>
                  <a:schemeClr val="bg1"/>
                </a:solidFill>
              </a:rPr>
              <a:t> в </a:t>
            </a:r>
            <a:r>
              <a:rPr lang="ru-RU" sz="1200" i="1" dirty="0" err="1" smtClean="0">
                <a:solidFill>
                  <a:schemeClr val="bg1"/>
                </a:solidFill>
              </a:rPr>
              <a:t>компанію</a:t>
            </a:r>
            <a:r>
              <a:rPr lang="ru-RU" sz="1200" i="1" dirty="0" smtClean="0">
                <a:solidFill>
                  <a:schemeClr val="bg1"/>
                </a:solidFill>
              </a:rPr>
              <a:t> в </a:t>
            </a:r>
            <a:r>
              <a:rPr lang="ru-RU" sz="1200" i="1" dirty="0" err="1" smtClean="0">
                <a:solidFill>
                  <a:schemeClr val="bg1"/>
                </a:solidFill>
              </a:rPr>
              <a:t>місті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Альбукерк</a:t>
            </a:r>
            <a:r>
              <a:rPr lang="ru-RU" sz="1200" i="1" dirty="0" smtClean="0">
                <a:solidFill>
                  <a:schemeClr val="bg1"/>
                </a:solidFill>
              </a:rPr>
              <a:t>, яка почала </a:t>
            </a:r>
            <a:r>
              <a:rPr lang="ru-RU" sz="1200" i="1" dirty="0" err="1" smtClean="0">
                <a:solidFill>
                  <a:schemeClr val="bg1"/>
                </a:solidFill>
              </a:rPr>
              <a:t>робити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перші</a:t>
            </a:r>
            <a:r>
              <a:rPr lang="ru-RU" sz="1200" i="1" dirty="0" smtClean="0">
                <a:solidFill>
                  <a:schemeClr val="bg1"/>
                </a:solidFill>
              </a:rPr>
              <a:t> в </a:t>
            </a:r>
            <a:r>
              <a:rPr lang="ru-RU" sz="1200" i="1" dirty="0" err="1" smtClean="0">
                <a:solidFill>
                  <a:schemeClr val="bg1"/>
                </a:solidFill>
              </a:rPr>
              <a:t>світі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комп’ютери</a:t>
            </a:r>
            <a:r>
              <a:rPr lang="ru-RU" sz="1200" i="1" dirty="0" smtClean="0">
                <a:solidFill>
                  <a:schemeClr val="bg1"/>
                </a:solidFill>
              </a:rPr>
              <a:t>. Я </a:t>
            </a:r>
            <a:r>
              <a:rPr lang="ru-RU" sz="1200" i="1" dirty="0" err="1" smtClean="0">
                <a:solidFill>
                  <a:schemeClr val="bg1"/>
                </a:solidFill>
              </a:rPr>
              <a:t>запропонував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їм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купити</a:t>
            </a:r>
            <a:r>
              <a:rPr lang="ru-RU" sz="1200" i="1" dirty="0" smtClean="0">
                <a:solidFill>
                  <a:schemeClr val="bg1"/>
                </a:solidFill>
              </a:rPr>
              <a:t> наше </a:t>
            </a:r>
            <a:r>
              <a:rPr lang="ru-RU" sz="1200" i="1" dirty="0" err="1" smtClean="0">
                <a:solidFill>
                  <a:schemeClr val="bg1"/>
                </a:solidFill>
              </a:rPr>
              <a:t>програмне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забезпечення</a:t>
            </a:r>
            <a:r>
              <a:rPr lang="ru-RU" sz="1200" i="1" dirty="0" smtClean="0">
                <a:solidFill>
                  <a:schemeClr val="bg1"/>
                </a:solidFill>
              </a:rPr>
              <a:t>. І переживав, </a:t>
            </a:r>
            <a:r>
              <a:rPr lang="ru-RU" sz="1200" i="1" dirty="0" err="1" smtClean="0">
                <a:solidFill>
                  <a:schemeClr val="bg1"/>
                </a:solidFill>
              </a:rPr>
              <a:t>що</a:t>
            </a:r>
            <a:r>
              <a:rPr lang="ru-RU" sz="1200" i="1" dirty="0" smtClean="0">
                <a:solidFill>
                  <a:schemeClr val="bg1"/>
                </a:solidFill>
              </a:rPr>
              <a:t> вони </a:t>
            </a:r>
            <a:r>
              <a:rPr lang="ru-RU" sz="1200" i="1" dirty="0" err="1" smtClean="0">
                <a:solidFill>
                  <a:schemeClr val="bg1"/>
                </a:solidFill>
              </a:rPr>
              <a:t>зрозуміють</a:t>
            </a:r>
            <a:r>
              <a:rPr lang="ru-RU" sz="1200" i="1" dirty="0" smtClean="0">
                <a:solidFill>
                  <a:schemeClr val="bg1"/>
                </a:solidFill>
              </a:rPr>
              <a:t>, </a:t>
            </a:r>
            <a:r>
              <a:rPr lang="ru-RU" sz="1200" i="1" dirty="0" err="1" smtClean="0">
                <a:solidFill>
                  <a:schemeClr val="bg1"/>
                </a:solidFill>
              </a:rPr>
              <a:t>що</a:t>
            </a:r>
            <a:r>
              <a:rPr lang="ru-RU" sz="1200" i="1" dirty="0" smtClean="0">
                <a:solidFill>
                  <a:schemeClr val="bg1"/>
                </a:solidFill>
              </a:rPr>
              <a:t> я </a:t>
            </a:r>
            <a:r>
              <a:rPr lang="ru-RU" sz="1200" i="1" dirty="0" err="1" smtClean="0">
                <a:solidFill>
                  <a:schemeClr val="bg1"/>
                </a:solidFill>
              </a:rPr>
              <a:t>усього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лише</a:t>
            </a:r>
            <a:r>
              <a:rPr lang="ru-RU" sz="1200" i="1" dirty="0" smtClean="0">
                <a:solidFill>
                  <a:schemeClr val="bg1"/>
                </a:solidFill>
              </a:rPr>
              <a:t> студент з </a:t>
            </a:r>
            <a:r>
              <a:rPr lang="ru-RU" sz="1200" i="1" dirty="0" err="1" smtClean="0">
                <a:solidFill>
                  <a:schemeClr val="bg1"/>
                </a:solidFill>
              </a:rPr>
              <a:t>гуртожитку</a:t>
            </a:r>
            <a:r>
              <a:rPr lang="ru-RU" sz="1200" i="1" dirty="0" smtClean="0">
                <a:solidFill>
                  <a:schemeClr val="bg1"/>
                </a:solidFill>
              </a:rPr>
              <a:t> та кинуть </a:t>
            </a:r>
            <a:r>
              <a:rPr lang="ru-RU" sz="1200" i="1" dirty="0" err="1" smtClean="0">
                <a:solidFill>
                  <a:schemeClr val="bg1"/>
                </a:solidFill>
              </a:rPr>
              <a:t>слухавку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r>
              <a:rPr lang="ru-RU" sz="1200" i="1" dirty="0" err="1" smtClean="0">
                <a:solidFill>
                  <a:schemeClr val="bg1"/>
                </a:solidFill>
              </a:rPr>
              <a:t>Натомість</a:t>
            </a:r>
            <a:r>
              <a:rPr lang="ru-RU" sz="1200" i="1" dirty="0" smtClean="0">
                <a:solidFill>
                  <a:schemeClr val="bg1"/>
                </a:solidFill>
              </a:rPr>
              <a:t> вони сказали: «Ми не </a:t>
            </a:r>
            <a:r>
              <a:rPr lang="ru-RU" sz="1200" i="1" dirty="0" err="1" smtClean="0">
                <a:solidFill>
                  <a:schemeClr val="bg1"/>
                </a:solidFill>
              </a:rPr>
              <a:t>зовсім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готові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r>
              <a:rPr lang="ru-RU" sz="1200" i="1" dirty="0" err="1" smtClean="0">
                <a:solidFill>
                  <a:schemeClr val="bg1"/>
                </a:solidFill>
              </a:rPr>
              <a:t>Заїдь</a:t>
            </a:r>
            <a:r>
              <a:rPr lang="ru-RU" sz="1200" i="1" dirty="0" smtClean="0">
                <a:solidFill>
                  <a:schemeClr val="bg1"/>
                </a:solidFill>
              </a:rPr>
              <a:t> до нас через </a:t>
            </a:r>
            <a:r>
              <a:rPr lang="ru-RU" sz="1200" i="1" dirty="0" err="1" smtClean="0">
                <a:solidFill>
                  <a:schemeClr val="bg1"/>
                </a:solidFill>
              </a:rPr>
              <a:t>місяць</a:t>
            </a:r>
            <a:r>
              <a:rPr lang="ru-RU" sz="1200" i="1" dirty="0" smtClean="0">
                <a:solidFill>
                  <a:schemeClr val="bg1"/>
                </a:solidFill>
              </a:rPr>
              <a:t>!». </a:t>
            </a:r>
            <a:r>
              <a:rPr lang="ru-RU" sz="1200" i="1" dirty="0" err="1" smtClean="0">
                <a:solidFill>
                  <a:schemeClr val="bg1"/>
                </a:solidFill>
              </a:rPr>
              <a:t>Це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було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гарним</a:t>
            </a:r>
            <a:r>
              <a:rPr lang="ru-RU" sz="1200" i="1" dirty="0" smtClean="0">
                <a:solidFill>
                  <a:schemeClr val="bg1"/>
                </a:solidFill>
              </a:rPr>
              <a:t> знаком, </a:t>
            </a:r>
            <a:r>
              <a:rPr lang="ru-RU" sz="1200" i="1" dirty="0" err="1" smtClean="0">
                <a:solidFill>
                  <a:schemeClr val="bg1"/>
                </a:solidFill>
              </a:rPr>
              <a:t>бо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насправді</a:t>
            </a:r>
            <a:r>
              <a:rPr lang="ru-RU" sz="1200" i="1" dirty="0" smtClean="0">
                <a:solidFill>
                  <a:schemeClr val="bg1"/>
                </a:solidFill>
              </a:rPr>
              <a:t> ми </a:t>
            </a:r>
            <a:r>
              <a:rPr lang="ru-RU" sz="1200" i="1" dirty="0" err="1" smtClean="0">
                <a:solidFill>
                  <a:schemeClr val="bg1"/>
                </a:solidFill>
              </a:rPr>
              <a:t>ще</a:t>
            </a:r>
            <a:r>
              <a:rPr lang="ru-RU" sz="1200" i="1" dirty="0" smtClean="0">
                <a:solidFill>
                  <a:schemeClr val="bg1"/>
                </a:solidFill>
              </a:rPr>
              <a:t> не </a:t>
            </a:r>
            <a:r>
              <a:rPr lang="ru-RU" sz="1200" i="1" dirty="0" err="1" smtClean="0">
                <a:solidFill>
                  <a:schemeClr val="bg1"/>
                </a:solidFill>
              </a:rPr>
              <a:t>зовсім</a:t>
            </a:r>
            <a:r>
              <a:rPr lang="ru-RU" sz="1200" i="1" dirty="0" smtClean="0">
                <a:solidFill>
                  <a:schemeClr val="bg1"/>
                </a:solidFill>
              </a:rPr>
              <a:t> написали </a:t>
            </a:r>
            <a:r>
              <a:rPr lang="ru-RU" sz="1200" i="1" dirty="0" err="1" smtClean="0">
                <a:solidFill>
                  <a:schemeClr val="bg1"/>
                </a:solidFill>
              </a:rPr>
              <a:t>програму</a:t>
            </a:r>
            <a:r>
              <a:rPr lang="ru-RU" sz="1200" i="1" dirty="0" smtClean="0">
                <a:solidFill>
                  <a:schemeClr val="bg1"/>
                </a:solidFill>
              </a:rPr>
              <a:t>. З того моменту я </a:t>
            </a:r>
            <a:r>
              <a:rPr lang="ru-RU" sz="1200" i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удень</a:t>
            </a:r>
            <a:r>
              <a:rPr lang="ru-RU" sz="1200" i="1" dirty="0" smtClean="0">
                <a:solidFill>
                  <a:schemeClr val="bg1"/>
                </a:solidFill>
              </a:rPr>
              <a:t> і </a:t>
            </a:r>
            <a:r>
              <a:rPr lang="ru-RU" sz="1200" i="1" dirty="0" err="1" smtClean="0">
                <a:solidFill>
                  <a:schemeClr val="bg1"/>
                </a:solidFill>
              </a:rPr>
              <a:t>вночі</a:t>
            </a:r>
            <a:r>
              <a:rPr lang="ru-RU" sz="1200" i="1" dirty="0" smtClean="0">
                <a:solidFill>
                  <a:schemeClr val="bg1"/>
                </a:solidFill>
              </a:rPr>
              <a:t> над </a:t>
            </a:r>
            <a:r>
              <a:rPr lang="ru-RU" sz="1200" i="1" dirty="0" err="1" smtClean="0">
                <a:solidFill>
                  <a:schemeClr val="bg1"/>
                </a:solidFill>
              </a:rPr>
              <a:t>цим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додатковим</a:t>
            </a:r>
            <a:r>
              <a:rPr lang="ru-RU" sz="1200" i="1" dirty="0" smtClean="0">
                <a:solidFill>
                  <a:schemeClr val="bg1"/>
                </a:solidFill>
              </a:rPr>
              <a:t> проектом, </a:t>
            </a:r>
            <a:r>
              <a:rPr lang="ru-RU" sz="1200" i="1" dirty="0" err="1" smtClean="0">
                <a:solidFill>
                  <a:schemeClr val="bg1"/>
                </a:solidFill>
              </a:rPr>
              <a:t>який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ознаменував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кінець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r>
              <a:rPr lang="ru-RU" sz="1200" i="1" dirty="0" err="1" smtClean="0">
                <a:solidFill>
                  <a:schemeClr val="bg1"/>
                </a:solidFill>
              </a:rPr>
              <a:t>навчання</a:t>
            </a:r>
            <a:r>
              <a:rPr lang="ru-RU" sz="1200" i="1" dirty="0" smtClean="0">
                <a:solidFill>
                  <a:schemeClr val="bg1"/>
                </a:solidFill>
              </a:rPr>
              <a:t> в </a:t>
            </a:r>
            <a:r>
              <a:rPr lang="ru-RU" sz="1200" i="1" dirty="0" err="1" smtClean="0">
                <a:solidFill>
                  <a:schemeClr val="bg1"/>
                </a:solidFill>
              </a:rPr>
              <a:t>коледжі</a:t>
            </a:r>
            <a:r>
              <a:rPr lang="ru-RU" sz="1200" i="1" dirty="0" smtClean="0">
                <a:solidFill>
                  <a:schemeClr val="bg1"/>
                </a:solidFill>
              </a:rPr>
              <a:t> та початок </a:t>
            </a:r>
            <a:r>
              <a:rPr lang="ru-RU" sz="1200" i="1" dirty="0" err="1" smtClean="0">
                <a:solidFill>
                  <a:schemeClr val="bg1"/>
                </a:solidFill>
              </a:rPr>
              <a:t>видатного</a:t>
            </a:r>
            <a:r>
              <a:rPr lang="ru-RU" sz="1200" i="1" dirty="0" smtClean="0">
                <a:solidFill>
                  <a:schemeClr val="bg1"/>
                </a:solidFill>
              </a:rPr>
              <a:t> шляху разом з «Майкрософт»».</a:t>
            </a:r>
            <a:endParaRPr lang="ru-RU" sz="1200" i="1" dirty="0">
              <a:solidFill>
                <a:schemeClr val="bg1"/>
              </a:solidFill>
            </a:endParaRPr>
          </a:p>
        </p:txBody>
      </p:sp>
      <p:pic>
        <p:nvPicPr>
          <p:cNvPr id="30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72355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938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Особисті</a:t>
            </a:r>
            <a:r>
              <a:rPr lang="ru-RU" dirty="0"/>
              <a:t> </a:t>
            </a:r>
            <a:r>
              <a:rPr lang="ru-RU" dirty="0" err="1"/>
              <a:t>риси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60439" cy="271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268760"/>
            <a:ext cx="4176464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Білла</a:t>
            </a:r>
            <a:r>
              <a:rPr lang="ru-RU" dirty="0" smtClean="0"/>
              <a:t> Гейтса </a:t>
            </a:r>
            <a:r>
              <a:rPr lang="ru-RU" dirty="0" err="1" smtClean="0"/>
              <a:t>описують</a:t>
            </a:r>
            <a:r>
              <a:rPr lang="ru-RU" dirty="0" smtClean="0"/>
              <a:t> як </a:t>
            </a:r>
            <a:r>
              <a:rPr lang="ru-RU" dirty="0" err="1" smtClean="0"/>
              <a:t>людину</a:t>
            </a:r>
            <a:r>
              <a:rPr lang="ru-RU" dirty="0" smtClean="0"/>
              <a:t>,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скромну</a:t>
            </a:r>
            <a:r>
              <a:rPr lang="ru-RU" dirty="0" smtClean="0"/>
              <a:t> в </a:t>
            </a:r>
            <a:r>
              <a:rPr lang="ru-RU" dirty="0" err="1" smtClean="0"/>
              <a:t>повсякденному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, в </a:t>
            </a:r>
            <a:r>
              <a:rPr lang="ru-RU" dirty="0" err="1" smtClean="0"/>
              <a:t>зовнішньому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. Тим не </a:t>
            </a:r>
            <a:r>
              <a:rPr lang="ru-RU" dirty="0" err="1" smtClean="0"/>
              <a:t>менш</a:t>
            </a:r>
            <a:r>
              <a:rPr lang="ru-RU" dirty="0" smtClean="0"/>
              <a:t>, </a:t>
            </a:r>
            <a:r>
              <a:rPr lang="ru-RU" dirty="0" err="1" smtClean="0"/>
              <a:t>будинок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 </a:t>
            </a:r>
            <a:r>
              <a:rPr lang="ru-RU" dirty="0" err="1" smtClean="0"/>
              <a:t>мільярдер</a:t>
            </a:r>
            <a:r>
              <a:rPr lang="ru-RU" dirty="0" smtClean="0"/>
              <a:t>, </a:t>
            </a:r>
            <a:r>
              <a:rPr lang="ru-RU" dirty="0" err="1" smtClean="0"/>
              <a:t>напханий</a:t>
            </a:r>
            <a:r>
              <a:rPr lang="ru-RU" dirty="0" smtClean="0"/>
              <a:t> </a:t>
            </a:r>
            <a:r>
              <a:rPr lang="ru-RU" dirty="0" err="1" smtClean="0"/>
              <a:t>найсучаснішою</a:t>
            </a:r>
            <a:r>
              <a:rPr lang="ru-RU" dirty="0" smtClean="0"/>
              <a:t> </a:t>
            </a:r>
            <a:r>
              <a:rPr lang="ru-RU" dirty="0" err="1" smtClean="0"/>
              <a:t>електронікою</a:t>
            </a:r>
            <a:r>
              <a:rPr lang="ru-RU" dirty="0" smtClean="0"/>
              <a:t> і </a:t>
            </a:r>
            <a:r>
              <a:rPr lang="ru-RU" dirty="0" err="1" smtClean="0"/>
              <a:t>обійшовся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, за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, в $125 млн. На </a:t>
            </a:r>
            <a:r>
              <a:rPr lang="ru-RU" dirty="0" err="1" smtClean="0"/>
              <a:t>стелі</a:t>
            </a:r>
            <a:r>
              <a:rPr lang="ru-RU" dirty="0" smtClean="0"/>
              <a:t> </a:t>
            </a:r>
            <a:r>
              <a:rPr lang="ru-RU" dirty="0" err="1" smtClean="0"/>
              <a:t>домашньої</a:t>
            </a:r>
            <a:r>
              <a:rPr lang="ru-RU" dirty="0" smtClean="0"/>
              <a:t> </a:t>
            </a:r>
            <a:r>
              <a:rPr lang="ru-RU" dirty="0" err="1" smtClean="0"/>
              <a:t>бібліотеки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</a:t>
            </a:r>
            <a:r>
              <a:rPr lang="ru-RU" dirty="0" err="1" smtClean="0"/>
              <a:t>цитати</a:t>
            </a:r>
            <a:r>
              <a:rPr lang="ru-RU" dirty="0" smtClean="0"/>
              <a:t> з роману «Великий </a:t>
            </a:r>
            <a:r>
              <a:rPr lang="ru-RU" dirty="0" err="1" smtClean="0"/>
              <a:t>Гетсбі</a:t>
            </a:r>
            <a:r>
              <a:rPr lang="ru-RU" dirty="0" smtClean="0"/>
              <a:t>» </a:t>
            </a:r>
            <a:r>
              <a:rPr lang="ru-RU" dirty="0" err="1" smtClean="0"/>
              <a:t>Френсіса</a:t>
            </a:r>
            <a:r>
              <a:rPr lang="ru-RU" dirty="0" smtClean="0"/>
              <a:t> Скотта </a:t>
            </a:r>
            <a:r>
              <a:rPr lang="ru-RU" dirty="0" err="1" smtClean="0"/>
              <a:t>Фіцджеральда</a:t>
            </a:r>
            <a:r>
              <a:rPr lang="ru-RU" dirty="0" smtClean="0"/>
              <a:t>. </a:t>
            </a:r>
            <a:r>
              <a:rPr lang="ru-RU" dirty="0" err="1" smtClean="0"/>
              <a:t>Основне</a:t>
            </a:r>
            <a:r>
              <a:rPr lang="ru-RU" dirty="0" smtClean="0"/>
              <a:t> </a:t>
            </a:r>
            <a:r>
              <a:rPr lang="ru-RU" dirty="0" err="1" smtClean="0"/>
              <a:t>хобі</a:t>
            </a:r>
            <a:r>
              <a:rPr lang="ru-RU" dirty="0" smtClean="0"/>
              <a:t> Гейтса - </a:t>
            </a:r>
            <a:r>
              <a:rPr lang="ru-RU" dirty="0" err="1" smtClean="0"/>
              <a:t>гра</a:t>
            </a:r>
            <a:r>
              <a:rPr lang="ru-RU" dirty="0" smtClean="0"/>
              <a:t> в бридж.</a:t>
            </a:r>
            <a:endParaRPr lang="ru-RU" dirty="0"/>
          </a:p>
        </p:txBody>
      </p:sp>
      <p:pic>
        <p:nvPicPr>
          <p:cNvPr id="4100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3" y="6309320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18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4327" y="3284984"/>
            <a:ext cx="5832648" cy="2893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У 1999р, </a:t>
            </a:r>
            <a:r>
              <a:rPr lang="ru-RU" sz="1400" dirty="0" err="1" smtClean="0"/>
              <a:t>Білл</a:t>
            </a:r>
            <a:r>
              <a:rPr lang="ru-RU" sz="1400" dirty="0" smtClean="0"/>
              <a:t> Гейтс написав книгу «</a:t>
            </a:r>
            <a:r>
              <a:rPr lang="ru-RU" sz="1400" dirty="0" err="1" smtClean="0"/>
              <a:t>Бізнес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швидкістю</a:t>
            </a:r>
            <a:r>
              <a:rPr lang="ru-RU" sz="1400" dirty="0" smtClean="0"/>
              <a:t> думки» (</a:t>
            </a:r>
            <a:r>
              <a:rPr lang="en-US" sz="1400" dirty="0" smtClean="0"/>
              <a:t>Business @ the Speed of Thought), </a:t>
            </a:r>
            <a:r>
              <a:rPr lang="ru-RU" sz="1400" dirty="0" smtClean="0"/>
              <a:t>яка </a:t>
            </a:r>
            <a:r>
              <a:rPr lang="ru-RU" sz="1400" dirty="0" err="1" smtClean="0"/>
              <a:t>показує</a:t>
            </a:r>
            <a:r>
              <a:rPr lang="ru-RU" sz="1400" dirty="0" smtClean="0"/>
              <a:t>, як </a:t>
            </a:r>
            <a:r>
              <a:rPr lang="ru-RU" sz="1400" dirty="0" err="1" smtClean="0"/>
              <a:t>інформаційні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технології</a:t>
            </a:r>
            <a:r>
              <a:rPr lang="ru-RU" sz="1400" dirty="0" smtClean="0"/>
              <a:t>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</a:t>
            </a:r>
            <a:r>
              <a:rPr lang="ru-RU" sz="1400" dirty="0" err="1" smtClean="0"/>
              <a:t>вирішувати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бізнес-завдання</a:t>
            </a:r>
            <a:r>
              <a:rPr lang="ru-RU" sz="1400" dirty="0" smtClean="0"/>
              <a:t> в абсолютно новому </a:t>
            </a:r>
            <a:r>
              <a:rPr lang="ru-RU" sz="1400" dirty="0" err="1" smtClean="0"/>
              <a:t>ключі</a:t>
            </a:r>
            <a:r>
              <a:rPr lang="ru-RU" sz="1400" dirty="0" smtClean="0"/>
              <a:t>. Особливо </a:t>
            </a:r>
            <a:r>
              <a:rPr lang="ru-RU" sz="1400" dirty="0" err="1" smtClean="0"/>
              <a:t>слід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відзначити</a:t>
            </a:r>
            <a:r>
              <a:rPr lang="ru-RU" sz="1400" dirty="0" smtClean="0"/>
              <a:t> той факт,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ідеї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Білла</a:t>
            </a:r>
            <a:r>
              <a:rPr lang="ru-RU" sz="1400" dirty="0" smtClean="0"/>
              <a:t> Гейтса добре </a:t>
            </a:r>
            <a:r>
              <a:rPr lang="ru-RU" sz="1400" dirty="0" err="1" smtClean="0"/>
              <a:t>узгоджуються</a:t>
            </a:r>
            <a:r>
              <a:rPr lang="ru-RU" sz="1400" dirty="0" smtClean="0"/>
              <a:t> з </a:t>
            </a:r>
            <a:r>
              <a:rPr lang="ru-RU" sz="1400" dirty="0" err="1" smtClean="0"/>
              <a:t>концепцією</a:t>
            </a:r>
            <a:r>
              <a:rPr lang="ru-RU" sz="1400" dirty="0" smtClean="0"/>
              <a:t> бережливого </a:t>
            </a:r>
            <a:r>
              <a:rPr lang="ru-RU" sz="1400" dirty="0" err="1" smtClean="0"/>
              <a:t>виробництва</a:t>
            </a:r>
            <a:r>
              <a:rPr lang="ru-RU" sz="1400" dirty="0" smtClean="0"/>
              <a:t>. У </a:t>
            </a:r>
            <a:r>
              <a:rPr lang="ru-RU" sz="1400" dirty="0" err="1" smtClean="0"/>
              <a:t>книзі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Білл</a:t>
            </a:r>
            <a:r>
              <a:rPr lang="ru-RU" sz="1400" dirty="0" smtClean="0"/>
              <a:t> Гейтс </a:t>
            </a:r>
            <a:r>
              <a:rPr lang="ru-RU" sz="1400" dirty="0" err="1" smtClean="0"/>
              <a:t>виклав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розроблені</a:t>
            </a:r>
            <a:r>
              <a:rPr lang="ru-RU" sz="1400" dirty="0" smtClean="0"/>
              <a:t> </a:t>
            </a:r>
            <a:r>
              <a:rPr lang="ru-RU" sz="1400" dirty="0" err="1" smtClean="0"/>
              <a:t>їм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принципи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інформаційної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ощадливої</a:t>
            </a:r>
            <a:r>
              <a:rPr lang="ru-RU" sz="1400" dirty="0" smtClean="0"/>
              <a:t> </a:t>
            </a:r>
            <a:r>
              <a:rPr lang="ru-RU" sz="1400" dirty="0" err="1" smtClean="0"/>
              <a:t>логістики</a:t>
            </a:r>
            <a:r>
              <a:rPr lang="ru-RU" sz="1400" dirty="0" smtClean="0"/>
              <a:t>, </a:t>
            </a:r>
            <a:r>
              <a:rPr lang="ru-RU" sz="1400" dirty="0" err="1" smtClean="0"/>
              <a:t>спираючись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досвід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використання</a:t>
            </a:r>
            <a:r>
              <a:rPr lang="ru-RU" sz="1400" dirty="0" smtClean="0"/>
              <a:t> в </a:t>
            </a:r>
            <a:r>
              <a:rPr lang="ru-RU" sz="1400" dirty="0" err="1" smtClean="0"/>
              <a:t>корпорації</a:t>
            </a:r>
            <a:r>
              <a:rPr lang="ru-RU" sz="1400" dirty="0" smtClean="0"/>
              <a:t> </a:t>
            </a:r>
            <a:r>
              <a:rPr lang="en-US" sz="1400" dirty="0" smtClean="0"/>
              <a:t>Microsoft. </a:t>
            </a:r>
            <a:r>
              <a:rPr lang="ru-RU" sz="1400" dirty="0" smtClean="0"/>
              <a:t>До </a:t>
            </a:r>
            <a:r>
              <a:rPr lang="ru-RU" sz="1400" dirty="0" err="1" smtClean="0"/>
              <a:t>особливостей</a:t>
            </a:r>
            <a:r>
              <a:rPr lang="ru-RU" sz="1400" dirty="0" smtClean="0"/>
              <a:t> книги </a:t>
            </a:r>
            <a:r>
              <a:rPr lang="ru-RU" sz="1400" dirty="0" err="1" smtClean="0"/>
              <a:t>варто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віднести</a:t>
            </a:r>
            <a:r>
              <a:rPr lang="ru-RU" sz="1400" dirty="0" smtClean="0"/>
              <a:t> і те, </a:t>
            </a:r>
            <a:r>
              <a:rPr lang="ru-RU" sz="1400" dirty="0" err="1" smtClean="0"/>
              <a:t>що</a:t>
            </a:r>
            <a:r>
              <a:rPr lang="ru-RU" sz="1400" dirty="0" smtClean="0"/>
              <a:t> автор одним з перших </a:t>
            </a:r>
            <a:r>
              <a:rPr lang="ru-RU" sz="1400" dirty="0" err="1" smtClean="0"/>
              <a:t>запропонував</a:t>
            </a:r>
            <a:r>
              <a:rPr lang="ru-RU" sz="1400" dirty="0" smtClean="0"/>
              <a:t> </a:t>
            </a:r>
            <a:r>
              <a:rPr lang="ru-RU" sz="1400" dirty="0" err="1" smtClean="0"/>
              <a:t>застосувати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принципи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нового </a:t>
            </a:r>
            <a:r>
              <a:rPr lang="ru-RU" sz="1400" dirty="0" err="1" smtClean="0"/>
              <a:t>напрямку</a:t>
            </a:r>
            <a:r>
              <a:rPr lang="ru-RU" sz="1400" dirty="0" smtClean="0"/>
              <a:t> в </a:t>
            </a:r>
            <a:r>
              <a:rPr lang="ru-RU" sz="1400" dirty="0" err="1" smtClean="0"/>
              <a:t>менеджменті</a:t>
            </a:r>
            <a:r>
              <a:rPr lang="ru-RU" sz="1400" dirty="0" smtClean="0"/>
              <a:t> </a:t>
            </a:r>
            <a:r>
              <a:rPr lang="ru-RU" sz="1400" dirty="0" err="1" smtClean="0"/>
              <a:t>бізнесу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всіх</a:t>
            </a:r>
            <a:r>
              <a:rPr lang="ru-RU" sz="1400" dirty="0" smtClean="0"/>
              <a:t> </a:t>
            </a:r>
            <a:r>
              <a:rPr lang="ru-RU" sz="1400" dirty="0" err="1" smtClean="0"/>
              <a:t>рівнів</a:t>
            </a:r>
            <a:r>
              <a:rPr lang="ru-RU" sz="1400" dirty="0" smtClean="0"/>
              <a:t> </a:t>
            </a:r>
            <a:r>
              <a:rPr lang="ru-RU" sz="1400" dirty="0" err="1" smtClean="0"/>
              <a:t>влади</a:t>
            </a:r>
            <a:r>
              <a:rPr lang="ru-RU" sz="1400" dirty="0" smtClean="0"/>
              <a:t>, </a:t>
            </a:r>
            <a:r>
              <a:rPr lang="ru-RU" sz="1400" dirty="0" err="1" smtClean="0"/>
              <a:t>модернізації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системи</a:t>
            </a:r>
            <a:r>
              <a:rPr lang="ru-RU" sz="1400" dirty="0" smtClean="0"/>
              <a:t> </a:t>
            </a:r>
            <a:r>
              <a:rPr lang="ru-RU" sz="1400" dirty="0" err="1" smtClean="0"/>
              <a:t>освіти</a:t>
            </a:r>
            <a:r>
              <a:rPr lang="ru-RU" sz="1400" dirty="0" smtClean="0"/>
              <a:t> (</a:t>
            </a:r>
            <a:r>
              <a:rPr lang="ru-RU" sz="1400" dirty="0" err="1" smtClean="0"/>
              <a:t>педагогічна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логістика</a:t>
            </a:r>
            <a:r>
              <a:rPr lang="ru-RU" sz="1400" dirty="0" smtClean="0"/>
              <a:t>) й </a:t>
            </a:r>
            <a:r>
              <a:rPr lang="ru-RU" sz="1400" dirty="0" err="1" smtClean="0"/>
              <a:t>охорони</a:t>
            </a:r>
            <a:r>
              <a:rPr lang="ru-RU" sz="1400" dirty="0" smtClean="0"/>
              <a:t> </a:t>
            </a:r>
            <a:r>
              <a:rPr lang="ru-RU" sz="1400" dirty="0" err="1" smtClean="0"/>
              <a:t>здоров'я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Книги </a:t>
            </a:r>
            <a:r>
              <a:rPr lang="ru-RU" dirty="0" err="1"/>
              <a:t>Білла</a:t>
            </a:r>
            <a:r>
              <a:rPr lang="ru-RU" dirty="0"/>
              <a:t> Гейтса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" y="1350429"/>
            <a:ext cx="1490565" cy="23040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350429"/>
            <a:ext cx="4608512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У 1995р, </a:t>
            </a:r>
            <a:r>
              <a:rPr lang="ru-RU" sz="1400" dirty="0" err="1" smtClean="0"/>
              <a:t>Білл</a:t>
            </a:r>
            <a:r>
              <a:rPr lang="ru-RU" sz="1400" dirty="0" smtClean="0"/>
              <a:t> Гейтс написав книгу «Дорога в </a:t>
            </a:r>
            <a:r>
              <a:rPr lang="ru-RU" sz="1400" dirty="0" err="1" smtClean="0"/>
              <a:t>майбутнє</a:t>
            </a:r>
            <a:r>
              <a:rPr lang="ru-RU" sz="1400" dirty="0" smtClean="0"/>
              <a:t>» (англ. </a:t>
            </a:r>
            <a:r>
              <a:rPr lang="en-US" sz="1400" dirty="0" smtClean="0"/>
              <a:t>The Road Ahead), </a:t>
            </a:r>
            <a:r>
              <a:rPr lang="ru-RU" sz="1400" dirty="0" smtClean="0"/>
              <a:t>в </a:t>
            </a:r>
            <a:r>
              <a:rPr lang="ru-RU" sz="1400" dirty="0" err="1" smtClean="0"/>
              <a:t>якій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виклав</a:t>
            </a:r>
            <a:r>
              <a:rPr lang="ru-RU" sz="1400" dirty="0" smtClean="0"/>
              <a:t>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погляди на те, в </a:t>
            </a:r>
            <a:r>
              <a:rPr lang="ru-RU" sz="1400" dirty="0" err="1" smtClean="0"/>
              <a:t>якому</a:t>
            </a:r>
            <a:r>
              <a:rPr lang="ru-RU" sz="1400" dirty="0" smtClean="0"/>
              <a:t> </a:t>
            </a:r>
            <a:r>
              <a:rPr lang="ru-RU" sz="1400" dirty="0" err="1" smtClean="0"/>
              <a:t>напрямку</a:t>
            </a:r>
            <a:r>
              <a:rPr lang="ru-RU" sz="1400" dirty="0" smtClean="0"/>
              <a:t> </a:t>
            </a:r>
            <a:r>
              <a:rPr lang="ru-RU" sz="1400" dirty="0" err="1" smtClean="0"/>
              <a:t>рухається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суспільство</a:t>
            </a:r>
            <a:r>
              <a:rPr lang="ru-RU" sz="1400" dirty="0" smtClean="0"/>
              <a:t> у </a:t>
            </a:r>
            <a:r>
              <a:rPr lang="ru-RU" sz="1400" dirty="0" err="1" smtClean="0"/>
              <a:t>зв'язку</a:t>
            </a:r>
            <a:r>
              <a:rPr lang="ru-RU" sz="1400" dirty="0" smtClean="0"/>
              <a:t> з </a:t>
            </a:r>
            <a:r>
              <a:rPr lang="ru-RU" sz="1400" dirty="0" err="1" smtClean="0"/>
              <a:t>розвитком</a:t>
            </a:r>
            <a:r>
              <a:rPr lang="ru-RU" sz="1400" dirty="0" smtClean="0"/>
              <a:t> </a:t>
            </a:r>
            <a:r>
              <a:rPr lang="ru-RU" sz="1400" dirty="0" err="1" smtClean="0"/>
              <a:t>інформаційних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технологій</a:t>
            </a:r>
            <a:r>
              <a:rPr lang="ru-RU" sz="1400" dirty="0" smtClean="0"/>
              <a:t>. У 1996р, коли </a:t>
            </a:r>
            <a:r>
              <a:rPr lang="ru-RU" sz="1400" dirty="0" err="1" smtClean="0"/>
              <a:t>корпорація</a:t>
            </a:r>
            <a:r>
              <a:rPr lang="ru-RU" sz="1400" dirty="0" smtClean="0"/>
              <a:t> </a:t>
            </a:r>
            <a:r>
              <a:rPr lang="en-US" sz="1400" dirty="0" smtClean="0"/>
              <a:t>Microsoft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переорієнтована</a:t>
            </a:r>
            <a:r>
              <a:rPr lang="ru-RU" sz="1400" dirty="0" smtClean="0"/>
              <a:t> на </a:t>
            </a:r>
            <a:r>
              <a:rPr lang="ru-RU" sz="1400" dirty="0" err="1" smtClean="0"/>
              <a:t>Інтернет-технології</a:t>
            </a:r>
            <a:r>
              <a:rPr lang="ru-RU" sz="1400" dirty="0" smtClean="0"/>
              <a:t>, Гейтс </a:t>
            </a:r>
            <a:r>
              <a:rPr lang="ru-RU" sz="1400" dirty="0" err="1" smtClean="0"/>
              <a:t>вніс</a:t>
            </a:r>
            <a:r>
              <a:rPr lang="ru-RU" sz="1400" dirty="0" smtClean="0"/>
              <a:t> до книги </a:t>
            </a:r>
            <a:r>
              <a:rPr lang="ru-RU" sz="1400" dirty="0" err="1" smtClean="0"/>
              <a:t>значні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корективи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569" y="2780928"/>
            <a:ext cx="1606332" cy="2610290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" y="6237312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8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Microsoft Corporation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04725395"/>
              </p:ext>
            </p:extLst>
          </p:nvPr>
        </p:nvGraphicFramePr>
        <p:xfrm>
          <a:off x="539552" y="1412776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956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1919" y="2708920"/>
            <a:ext cx="78341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1975р — </a:t>
            </a:r>
            <a:r>
              <a:rPr lang="ru-RU" dirty="0" err="1" smtClean="0"/>
              <a:t>заснування</a:t>
            </a:r>
            <a:r>
              <a:rPr lang="ru-RU" dirty="0" smtClean="0"/>
              <a:t> Майкрософт. </a:t>
            </a:r>
            <a:r>
              <a:rPr lang="ru-RU" dirty="0" err="1" smtClean="0"/>
              <a:t>Фактично</a:t>
            </a:r>
            <a:r>
              <a:rPr lang="ru-RU" dirty="0" smtClean="0"/>
              <a:t>, </a:t>
            </a:r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ru-RU" dirty="0" err="1" smtClean="0"/>
              <a:t>розпочала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з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якось</a:t>
            </a:r>
            <a:r>
              <a:rPr lang="ru-RU" dirty="0" smtClean="0"/>
              <a:t> Гейтс і Аллен прочитали в </a:t>
            </a:r>
            <a:r>
              <a:rPr lang="ru-RU" dirty="0" err="1" smtClean="0"/>
              <a:t>журналі</a:t>
            </a:r>
            <a:r>
              <a:rPr lang="ru-RU" dirty="0" smtClean="0"/>
              <a:t> </a:t>
            </a:r>
            <a:r>
              <a:rPr lang="en-US" dirty="0" smtClean="0"/>
              <a:t>Popular </a:t>
            </a:r>
            <a:r>
              <a:rPr lang="en-US" dirty="0" err="1" smtClean="0"/>
              <a:t>Elerctonics</a:t>
            </a:r>
            <a:r>
              <a:rPr lang="en-US" dirty="0" smtClean="0"/>
              <a:t> </a:t>
            </a:r>
            <a:r>
              <a:rPr lang="ru-RU" dirty="0" smtClean="0"/>
              <a:t>про </a:t>
            </a:r>
            <a:r>
              <a:rPr lang="ru-RU" dirty="0" err="1" smtClean="0"/>
              <a:t>настільний</a:t>
            </a:r>
            <a:r>
              <a:rPr lang="ru-RU" dirty="0" smtClean="0"/>
              <a:t> </a:t>
            </a:r>
            <a:r>
              <a:rPr lang="ru-RU" dirty="0" err="1" smtClean="0"/>
              <a:t>комп'ютер</a:t>
            </a:r>
            <a:r>
              <a:rPr lang="ru-RU" dirty="0" smtClean="0"/>
              <a:t> </a:t>
            </a:r>
            <a:r>
              <a:rPr lang="en-US" dirty="0" smtClean="0"/>
              <a:t>Altair 8800, </a:t>
            </a:r>
            <a:r>
              <a:rPr lang="ru-RU" dirty="0" err="1" smtClean="0"/>
              <a:t>створений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en-US" dirty="0" smtClean="0"/>
              <a:t>Intel'</a:t>
            </a:r>
            <a:r>
              <a:rPr lang="ru-RU" dirty="0" err="1" smtClean="0"/>
              <a:t>івського</a:t>
            </a:r>
            <a:r>
              <a:rPr lang="ru-RU" dirty="0" smtClean="0"/>
              <a:t> </a:t>
            </a:r>
            <a:r>
              <a:rPr lang="ru-RU" dirty="0" err="1" smtClean="0"/>
              <a:t>процесора</a:t>
            </a:r>
            <a:r>
              <a:rPr lang="ru-RU" dirty="0" smtClean="0"/>
              <a:t> 8080. Машина </a:t>
            </a:r>
            <a:r>
              <a:rPr lang="ru-RU" dirty="0" err="1" smtClean="0"/>
              <a:t>комплектувалася</a:t>
            </a:r>
            <a:r>
              <a:rPr lang="ru-RU" dirty="0" smtClean="0"/>
              <a:t> 4-ма </a:t>
            </a:r>
            <a:r>
              <a:rPr lang="ru-RU" dirty="0" err="1" smtClean="0"/>
              <a:t>кілобайтами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, 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виробник</a:t>
            </a:r>
            <a:r>
              <a:rPr lang="ru-RU" dirty="0" smtClean="0"/>
              <a:t>,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en-US" dirty="0" smtClean="0"/>
              <a:t>MITS, </a:t>
            </a:r>
            <a:r>
              <a:rPr lang="ru-RU" dirty="0" err="1" smtClean="0"/>
              <a:t>бажала</a:t>
            </a:r>
            <a:r>
              <a:rPr lang="ru-RU" dirty="0" smtClean="0"/>
              <a:t> </a:t>
            </a:r>
            <a:r>
              <a:rPr lang="ru-RU" dirty="0" err="1" smtClean="0"/>
              <a:t>придбати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дозволила б </a:t>
            </a:r>
            <a:r>
              <a:rPr lang="ru-RU" dirty="0" err="1" smtClean="0"/>
              <a:t>фахівцям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на «</a:t>
            </a:r>
            <a:r>
              <a:rPr lang="ru-RU" dirty="0" err="1" smtClean="0"/>
              <a:t>Альтаїрі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9" y="1196752"/>
            <a:ext cx="7834100" cy="126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919" y="4869160"/>
            <a:ext cx="78341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Пол і </a:t>
            </a:r>
            <a:r>
              <a:rPr lang="ru-RU" dirty="0" err="1" smtClean="0"/>
              <a:t>Білл</a:t>
            </a:r>
            <a:r>
              <a:rPr lang="ru-RU" dirty="0" smtClean="0"/>
              <a:t>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зв'язалися</a:t>
            </a:r>
            <a:r>
              <a:rPr lang="ru-RU" dirty="0" smtClean="0"/>
              <a:t> в </a:t>
            </a:r>
            <a:r>
              <a:rPr lang="en-US" dirty="0" smtClean="0"/>
              <a:t>MITS </a:t>
            </a:r>
            <a:r>
              <a:rPr lang="ru-RU" dirty="0" smtClean="0"/>
              <a:t>і </a:t>
            </a:r>
            <a:r>
              <a:rPr lang="ru-RU" dirty="0" err="1" smtClean="0"/>
              <a:t>повідомили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відмінну</a:t>
            </a:r>
            <a:r>
              <a:rPr lang="ru-RU" dirty="0" smtClean="0"/>
              <a:t> </a:t>
            </a:r>
            <a:r>
              <a:rPr lang="ru-RU" dirty="0" err="1" smtClean="0"/>
              <a:t>версію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Бейсік</a:t>
            </a:r>
            <a:r>
              <a:rPr lang="ru-RU" dirty="0" smtClean="0"/>
              <a:t>, </a:t>
            </a:r>
            <a:r>
              <a:rPr lang="ru-RU" dirty="0" err="1" smtClean="0"/>
              <a:t>якої</a:t>
            </a:r>
            <a:r>
              <a:rPr lang="ru-RU" dirty="0" smtClean="0"/>
              <a:t> у них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хитрощів</a:t>
            </a:r>
            <a:r>
              <a:rPr lang="ru-RU" dirty="0" smtClean="0"/>
              <a:t>, вони </a:t>
            </a:r>
            <a:r>
              <a:rPr lang="ru-RU" dirty="0" err="1" smtClean="0"/>
              <a:t>мали</a:t>
            </a:r>
            <a:r>
              <a:rPr lang="ru-RU" dirty="0" smtClean="0"/>
              <a:t> в </a:t>
            </a:r>
            <a:r>
              <a:rPr lang="ru-RU" dirty="0" err="1" smtClean="0"/>
              <a:t>розпорядженні</a:t>
            </a:r>
            <a:r>
              <a:rPr lang="ru-RU" dirty="0" smtClean="0"/>
              <a:t> три </a:t>
            </a:r>
            <a:r>
              <a:rPr lang="ru-RU" dirty="0" err="1" smtClean="0"/>
              <a:t>тижні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повинна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відбутися</a:t>
            </a:r>
            <a:r>
              <a:rPr lang="ru-RU" dirty="0" smtClean="0"/>
              <a:t> </a:t>
            </a:r>
            <a:r>
              <a:rPr lang="ru-RU" dirty="0" err="1" smtClean="0"/>
              <a:t>зустріч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en-US" dirty="0" smtClean="0"/>
              <a:t>MITS. </a:t>
            </a:r>
            <a:r>
              <a:rPr lang="ru-RU" dirty="0" smtClean="0"/>
              <a:t>За </a:t>
            </a:r>
            <a:r>
              <a:rPr lang="ru-RU" dirty="0" err="1" smtClean="0"/>
              <a:t>відведений</a:t>
            </a:r>
            <a:r>
              <a:rPr lang="ru-RU" dirty="0" smtClean="0"/>
              <a:t> час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складений</a:t>
            </a:r>
            <a:r>
              <a:rPr lang="ru-RU" dirty="0" smtClean="0"/>
              <a:t> </a:t>
            </a:r>
            <a:r>
              <a:rPr lang="ru-RU" dirty="0" err="1" smtClean="0"/>
              <a:t>інтерпретатор</a:t>
            </a:r>
            <a:r>
              <a:rPr lang="ru-RU" dirty="0" smtClean="0"/>
              <a:t> — </a:t>
            </a:r>
            <a:r>
              <a:rPr lang="ru-RU" dirty="0" err="1" smtClean="0"/>
              <a:t>хлопці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перший </a:t>
            </a:r>
            <a:r>
              <a:rPr lang="ru-RU" dirty="0" err="1" smtClean="0"/>
              <a:t>крок</a:t>
            </a:r>
            <a:r>
              <a:rPr lang="ru-RU" dirty="0" smtClean="0"/>
              <a:t> до </a:t>
            </a:r>
            <a:r>
              <a:rPr lang="ru-RU" dirty="0" err="1" smtClean="0"/>
              <a:t>багатомільйонних</a:t>
            </a:r>
            <a:r>
              <a:rPr lang="ru-RU" dirty="0" smtClean="0"/>
              <a:t> </a:t>
            </a:r>
            <a:r>
              <a:rPr lang="ru-RU" dirty="0" err="1" smtClean="0"/>
              <a:t>статків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" y="6327069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11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стин">
      <a:dk1>
        <a:sysClr val="windowText" lastClr="1E1E1E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</TotalTime>
  <Words>1489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Імперія Білла Гейтса</vt:lpstr>
      <vt:lpstr>Зміст</vt:lpstr>
      <vt:lpstr>Біографія</vt:lpstr>
      <vt:lpstr>Презентация PowerPoint</vt:lpstr>
      <vt:lpstr>Освіта</vt:lpstr>
      <vt:lpstr>Особисті риси</vt:lpstr>
      <vt:lpstr>Книги Білла Гейтса</vt:lpstr>
      <vt:lpstr>Microsoft Corporation</vt:lpstr>
      <vt:lpstr>Історія</vt:lpstr>
      <vt:lpstr>Презентация PowerPoint</vt:lpstr>
      <vt:lpstr>Вироби</vt:lpstr>
      <vt:lpstr>Презентация PowerPoint</vt:lpstr>
      <vt:lpstr>Показники діяльності</vt:lpstr>
      <vt:lpstr>Презентация PowerPoint</vt:lpstr>
      <vt:lpstr>Майкрософт в Україні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Імперія Білла Гейтса</dc:title>
  <dc:creator>User</dc:creator>
  <cp:lastModifiedBy>User</cp:lastModifiedBy>
  <cp:revision>20</cp:revision>
  <dcterms:created xsi:type="dcterms:W3CDTF">2013-12-26T18:14:38Z</dcterms:created>
  <dcterms:modified xsi:type="dcterms:W3CDTF">2013-12-26T22:35:56Z</dcterms:modified>
</cp:coreProperties>
</file>