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0" r:id="rId2"/>
    <p:sldMasterId id="2147483704" r:id="rId3"/>
  </p:sldMasterIdLst>
  <p:sldIdLst>
    <p:sldId id="256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3" r:id="rId15"/>
    <p:sldId id="266" r:id="rId16"/>
    <p:sldId id="267" r:id="rId17"/>
    <p:sldId id="268" r:id="rId18"/>
    <p:sldId id="269" r:id="rId19"/>
    <p:sldId id="271" r:id="rId20"/>
    <p:sldId id="27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5" autoAdjust="0"/>
    <p:restoredTop sz="94660"/>
  </p:normalViewPr>
  <p:slideViewPr>
    <p:cSldViewPr>
      <p:cViewPr>
        <p:scale>
          <a:sx n="76" d="100"/>
          <a:sy n="76" d="100"/>
        </p:scale>
        <p:origin x="-114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0266B8-D9CE-4E9D-97AB-5C2D6724BF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E260B-61E5-4A2D-91D2-DC5FCD0338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5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6A5BF-8AE2-45FF-B9F9-CBA65F1DA5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48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55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5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554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4D4EBC-1427-4CB2-8256-8362787D10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292A4-3E53-4717-905E-0AC4C82B32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80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BB278-AA18-4597-95F1-9C6262B2CA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90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61851-0A24-4F3C-8410-2E51907B95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78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F15F1-2F41-4B79-A927-6FD06C6642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9328D-73A8-45F1-845A-6065B24058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72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A67AC-5791-4BF5-86D9-790895E493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19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1BEBC-5A89-4DF8-953D-F3A276AFF3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8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D21F-9464-40FF-B990-28F825090F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07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524E9-41BC-46C2-8B98-92C60AE1B6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94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C6821-58B5-42F0-B73C-9B951B01D2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41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C9900-8E44-4CBC-85D6-08B465352D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15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9011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011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011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01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012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012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B208EF-05F3-4CFB-B556-688715E3E8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C9FE8-C84E-4D1F-AB61-81AFA410B8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09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F8293-A528-4104-8261-EB48EC550A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77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775BA-FFC6-44B8-9B8E-AAB68742B4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85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D1C92-D46A-4C1A-9EB1-9BE5CF827D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09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E8C08-64FD-4FA1-94D1-73614E895A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51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FE51-84E8-42A9-8DEE-FA1BE1E2AC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6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87274-99F6-4FDA-BEDD-E205B7AE90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19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C13A5-E807-4419-AEE0-1812FCDB94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65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3BF82-E5B0-4E93-B6B2-2411DF6CFE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72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5AD97-9C45-4804-AAFC-8A0F521D33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92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4DF7F-FE65-4931-9B97-4E73DD7423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7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DAFC0-BADB-4630-9821-EE80AD5C64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4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49CFF-28CA-42CE-9E98-B527D14C28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9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68A73-7F9D-4D80-8A3B-6C1EAFE478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4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A830D-DEC6-48FD-AF65-8A2AAC861E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4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E6BDD-BBC6-4429-9A8A-4A9C0D061A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78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8E234-D94B-4FB9-A79E-148929F672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5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99B0FB67-D902-4562-99B2-4947341C82C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45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fld id="{D9845D1D-8AA2-45AF-91F9-964B479D400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9092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9093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0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ADC3CC70-219C-4658-8926-71E20770D85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828800"/>
            <a:ext cx="8001000" cy="3505200"/>
          </a:xfrm>
        </p:spPr>
        <p:txBody>
          <a:bodyPr/>
          <a:lstStyle/>
          <a:p>
            <a:r>
              <a:rPr lang="uk-UA" sz="6600" dirty="0" smtClean="0"/>
              <a:t>Цікаві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uk-UA" sz="6600" dirty="0" err="1" smtClean="0"/>
              <a:t>комп</a:t>
            </a:r>
            <a:r>
              <a:rPr lang="en-US" sz="6600" dirty="0"/>
              <a:t>’</a:t>
            </a:r>
            <a:r>
              <a:rPr lang="uk-UA" sz="6600" dirty="0" err="1"/>
              <a:t>ютерні</a:t>
            </a:r>
            <a:r>
              <a:rPr lang="uk-UA" sz="6600" dirty="0"/>
              <a:t> віруси</a:t>
            </a:r>
            <a:endParaRPr lang="ru-RU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495" y="152400"/>
            <a:ext cx="4994183" cy="1371600"/>
          </a:xfrm>
        </p:spPr>
        <p:txBody>
          <a:bodyPr/>
          <a:lstStyle/>
          <a:p>
            <a:r>
              <a:rPr lang="ru-RU" sz="4000" dirty="0"/>
              <a:t>«ILOVEYOU» </a:t>
            </a:r>
            <a:br>
              <a:rPr lang="ru-RU" sz="4000" dirty="0"/>
            </a:br>
            <a:r>
              <a:rPr lang="ru-RU" sz="4000" dirty="0"/>
              <a:t>(</a:t>
            </a:r>
            <a:r>
              <a:rPr lang="ru-RU" sz="4000" dirty="0" err="1"/>
              <a:t>травень</a:t>
            </a:r>
            <a:r>
              <a:rPr lang="ru-RU" sz="4000" dirty="0"/>
              <a:t> 2000 року)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83" y="152400"/>
            <a:ext cx="3952875" cy="268497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" y="1752600"/>
            <a:ext cx="5080000" cy="3835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81600" y="3048000"/>
            <a:ext cx="388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Завдяки</a:t>
            </a:r>
            <a:r>
              <a:rPr lang="ru-RU" sz="2800" dirty="0"/>
              <a:t> </a:t>
            </a:r>
            <a:r>
              <a:rPr lang="ru-RU" sz="2800" dirty="0" err="1"/>
              <a:t>своїй</a:t>
            </a:r>
            <a:r>
              <a:rPr lang="ru-RU" sz="2800" dirty="0"/>
              <a:t> </a:t>
            </a:r>
            <a:r>
              <a:rPr lang="ru-RU" sz="2800" dirty="0" err="1"/>
              <a:t>назві</a:t>
            </a:r>
            <a:r>
              <a:rPr lang="ru-RU" sz="2800" dirty="0"/>
              <a:t> «</a:t>
            </a:r>
            <a:r>
              <a:rPr lang="en-US" sz="2800" dirty="0" err="1"/>
              <a:t>ILoveYou</a:t>
            </a:r>
            <a:r>
              <a:rPr lang="en-US" sz="2800" dirty="0"/>
              <a:t>» </a:t>
            </a:r>
            <a:r>
              <a:rPr lang="ru-RU" sz="2800" dirty="0" err="1"/>
              <a:t>він</a:t>
            </a:r>
            <a:r>
              <a:rPr lang="ru-RU" sz="2800" dirty="0"/>
              <a:t> заразив </a:t>
            </a:r>
            <a:r>
              <a:rPr lang="ru-RU" sz="2800" dirty="0" err="1"/>
              <a:t>мільйони</a:t>
            </a:r>
            <a:r>
              <a:rPr lang="ru-RU" sz="2800" dirty="0"/>
              <a:t> </a:t>
            </a:r>
            <a:r>
              <a:rPr lang="ru-RU" sz="2800" dirty="0" err="1"/>
              <a:t>комп'ютерів</a:t>
            </a:r>
            <a:r>
              <a:rPr lang="ru-RU" sz="2800" dirty="0"/>
              <a:t> по </a:t>
            </a:r>
            <a:r>
              <a:rPr lang="ru-RU" sz="2800" dirty="0" err="1"/>
              <a:t>всьому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, </a:t>
            </a:r>
            <a:r>
              <a:rPr lang="ru-RU" sz="2800" dirty="0" err="1"/>
              <a:t>навіть</a:t>
            </a:r>
            <a:r>
              <a:rPr lang="ru-RU" sz="2800" dirty="0"/>
              <a:t> </a:t>
            </a:r>
            <a:r>
              <a:rPr lang="ru-RU" sz="2800" dirty="0" err="1"/>
              <a:t>включаючи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як Пентагон.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542" y="5638800"/>
            <a:ext cx="4710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Збиток</a:t>
            </a:r>
            <a:r>
              <a:rPr lang="ru-RU" sz="3200" dirty="0"/>
              <a:t> - </a:t>
            </a:r>
            <a:r>
              <a:rPr lang="ru-RU" sz="3200" dirty="0" err="1"/>
              <a:t>близько</a:t>
            </a:r>
            <a:r>
              <a:rPr lang="ru-RU" sz="3200" dirty="0"/>
              <a:t> </a:t>
            </a:r>
            <a:r>
              <a:rPr lang="ru-RU" sz="3200" dirty="0" smtClean="0"/>
              <a:t>15 </a:t>
            </a:r>
            <a:r>
              <a:rPr lang="ru-RU" sz="3200" dirty="0" err="1"/>
              <a:t>мільярдів</a:t>
            </a:r>
            <a:r>
              <a:rPr lang="ru-RU" sz="3200" dirty="0"/>
              <a:t> </a:t>
            </a:r>
            <a:r>
              <a:rPr lang="ru-RU" sz="3200" dirty="0" err="1"/>
              <a:t>доларів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44866" cy="1828800"/>
          </a:xfrm>
        </p:spPr>
        <p:txBody>
          <a:bodyPr/>
          <a:lstStyle/>
          <a:p>
            <a:r>
              <a:rPr lang="ru-RU" sz="4000" dirty="0" err="1"/>
              <a:t>Вірус</a:t>
            </a:r>
            <a:r>
              <a:rPr lang="ru-RU" sz="4000" dirty="0"/>
              <a:t> «</a:t>
            </a:r>
            <a:r>
              <a:rPr lang="ru-RU" sz="4000" dirty="0" err="1"/>
              <a:t>Blaster</a:t>
            </a:r>
            <a:r>
              <a:rPr lang="ru-RU" sz="4000" dirty="0"/>
              <a:t>» </a:t>
            </a:r>
            <a:br>
              <a:rPr lang="ru-RU" sz="4000" dirty="0"/>
            </a:br>
            <a:r>
              <a:rPr lang="ru-RU" sz="4000" dirty="0"/>
              <a:t>(11 </a:t>
            </a:r>
            <a:r>
              <a:rPr lang="ru-RU" sz="4000" dirty="0" err="1"/>
              <a:t>серпня</a:t>
            </a:r>
            <a:r>
              <a:rPr lang="ru-RU" sz="4000" dirty="0"/>
              <a:t> 2003року)</a:t>
            </a: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7" y="2095456"/>
            <a:ext cx="3909895" cy="3324312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232" y="3757612"/>
            <a:ext cx="5191125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4" y="76200"/>
            <a:ext cx="3810000" cy="1143000"/>
          </a:xfrm>
        </p:spPr>
        <p:txBody>
          <a:bodyPr/>
          <a:lstStyle/>
          <a:p>
            <a:r>
              <a:rPr lang="uk-UA" dirty="0" smtClean="0"/>
              <a:t>Вірус</a:t>
            </a:r>
            <a:r>
              <a:rPr lang="en-US" dirty="0" smtClean="0"/>
              <a:t> </a:t>
            </a:r>
            <a:r>
              <a:rPr lang="uk-UA" dirty="0" smtClean="0"/>
              <a:t>«</a:t>
            </a:r>
            <a:r>
              <a:rPr lang="en-US" dirty="0" err="1" smtClean="0"/>
              <a:t>Samy</a:t>
            </a:r>
            <a:r>
              <a:rPr lang="uk-UA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228600"/>
            <a:ext cx="5238750" cy="3819525"/>
          </a:xfrm>
        </p:spPr>
      </p:pic>
      <p:sp>
        <p:nvSpPr>
          <p:cNvPr id="5" name="Прямоугольник 4"/>
          <p:cNvSpPr/>
          <p:nvPr/>
        </p:nvSpPr>
        <p:spPr>
          <a:xfrm>
            <a:off x="117629" y="2133600"/>
            <a:ext cx="365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Черв'як</a:t>
            </a:r>
            <a:r>
              <a:rPr lang="ru-RU" sz="2800" dirty="0"/>
              <a:t> </a:t>
            </a:r>
            <a:r>
              <a:rPr lang="ru-RU" sz="2800" dirty="0" err="1"/>
              <a:t>встановив</a:t>
            </a:r>
            <a:r>
              <a:rPr lang="ru-RU" sz="2800" dirty="0"/>
              <a:t> рекорд за </a:t>
            </a:r>
            <a:r>
              <a:rPr lang="ru-RU" sz="2800" dirty="0" err="1"/>
              <a:t>швидкістю</a:t>
            </a:r>
            <a:r>
              <a:rPr lang="ru-RU" sz="2800" dirty="0"/>
              <a:t> </a:t>
            </a:r>
            <a:r>
              <a:rPr lang="ru-RU" sz="2800" dirty="0" err="1"/>
              <a:t>поширення</a:t>
            </a:r>
            <a:r>
              <a:rPr lang="ru-RU" sz="2800" dirty="0"/>
              <a:t>, за перших 24 </a:t>
            </a:r>
            <a:r>
              <a:rPr lang="ru-RU" sz="2800" dirty="0" err="1"/>
              <a:t>години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заразив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мільйона</a:t>
            </a:r>
            <a:r>
              <a:rPr lang="ru-RU" sz="2800" dirty="0"/>
              <a:t> аккаунтов 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майже</a:t>
            </a:r>
            <a:r>
              <a:rPr lang="ru-RU" sz="2800" dirty="0"/>
              <a:t> в три рази </a:t>
            </a:r>
            <a:r>
              <a:rPr lang="ru-RU" sz="2800" dirty="0" err="1"/>
              <a:t>більш</a:t>
            </a:r>
            <a:r>
              <a:rPr lang="ru-RU" sz="2800" dirty="0"/>
              <a:t> </a:t>
            </a:r>
            <a:r>
              <a:rPr lang="ru-RU" sz="2800" dirty="0" err="1"/>
              <a:t>ніж</a:t>
            </a:r>
            <a:r>
              <a:rPr lang="ru-RU" sz="2800" dirty="0"/>
              <a:t> в </a:t>
            </a:r>
            <a:r>
              <a:rPr lang="en-US" sz="2800" dirty="0"/>
              <a:t>Code Red (359.000)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en-US" sz="2800" dirty="0"/>
              <a:t>Blaster (336.000).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9" y="4191000"/>
            <a:ext cx="4286250" cy="203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9700" y="6327790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Статстика</a:t>
            </a:r>
            <a:r>
              <a:rPr lang="uk-UA" dirty="0" smtClean="0"/>
              <a:t> за 1-шу добу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4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3886200" cy="1371600"/>
          </a:xfrm>
        </p:spPr>
        <p:txBody>
          <a:bodyPr/>
          <a:lstStyle/>
          <a:p>
            <a:r>
              <a:rPr lang="ru-RU" sz="4000" dirty="0" err="1"/>
              <a:t>Вірус</a:t>
            </a:r>
            <a:r>
              <a:rPr lang="ru-RU" sz="4000" dirty="0"/>
              <a:t> «</a:t>
            </a:r>
            <a:r>
              <a:rPr lang="ru-RU" sz="4000" dirty="0" err="1"/>
              <a:t>Sobig.F</a:t>
            </a:r>
            <a:r>
              <a:rPr lang="ru-RU" sz="4000" dirty="0"/>
              <a:t>»</a:t>
            </a:r>
            <a:br>
              <a:rPr lang="ru-RU" sz="4000" dirty="0"/>
            </a:br>
            <a:r>
              <a:rPr lang="ru-RU" sz="4000" dirty="0"/>
              <a:t> (</a:t>
            </a:r>
            <a:r>
              <a:rPr lang="ru-RU" sz="4000" dirty="0" err="1"/>
              <a:t>літо</a:t>
            </a:r>
            <a:r>
              <a:rPr lang="ru-RU" sz="4000" dirty="0"/>
              <a:t> 2003)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2569" y="1600200"/>
            <a:ext cx="5867400" cy="4114800"/>
          </a:xfrm>
        </p:spPr>
      </p:pic>
      <p:sp>
        <p:nvSpPr>
          <p:cNvPr id="2" name="Прямоугольник 1"/>
          <p:cNvSpPr/>
          <p:nvPr/>
        </p:nvSpPr>
        <p:spPr>
          <a:xfrm>
            <a:off x="76200" y="2057400"/>
            <a:ext cx="304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Однак</a:t>
            </a:r>
            <a:r>
              <a:rPr lang="ru-RU" sz="3200" dirty="0"/>
              <a:t> 10 </a:t>
            </a:r>
            <a:r>
              <a:rPr lang="ru-RU" sz="3200" dirty="0" err="1"/>
              <a:t>вересня</a:t>
            </a:r>
            <a:r>
              <a:rPr lang="ru-RU" sz="3200" dirty="0"/>
              <a:t> того ж року </a:t>
            </a:r>
            <a:r>
              <a:rPr lang="ru-RU" sz="3200" dirty="0" err="1"/>
              <a:t>епідемія</a:t>
            </a:r>
            <a:r>
              <a:rPr lang="ru-RU" sz="3200" dirty="0"/>
              <a:t> </a:t>
            </a:r>
            <a:r>
              <a:rPr lang="ru-RU" sz="3200" dirty="0" err="1"/>
              <a:t>припинилася</a:t>
            </a:r>
            <a:r>
              <a:rPr lang="ru-RU" sz="3200" dirty="0"/>
              <a:t>, </a:t>
            </a:r>
            <a:r>
              <a:rPr lang="ru-RU" sz="3200" dirty="0" err="1"/>
              <a:t>оскільки</a:t>
            </a:r>
            <a:r>
              <a:rPr lang="ru-RU" sz="3200" dirty="0"/>
              <a:t> </a:t>
            </a:r>
            <a:r>
              <a:rPr lang="ru-RU" sz="3200" dirty="0" err="1"/>
              <a:t>вірус</a:t>
            </a:r>
            <a:r>
              <a:rPr lang="ru-RU" sz="3200" dirty="0"/>
              <a:t> </a:t>
            </a:r>
            <a:r>
              <a:rPr lang="ru-RU" sz="3200" dirty="0" err="1"/>
              <a:t>самостійно</a:t>
            </a:r>
            <a:r>
              <a:rPr lang="ru-RU" sz="3200" dirty="0"/>
              <a:t> </a:t>
            </a:r>
            <a:r>
              <a:rPr lang="ru-RU" sz="3200" dirty="0" err="1"/>
              <a:t>деактивувався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39417E-6 L 0 -0.0999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97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61891"/>
            <a:ext cx="4953000" cy="1371600"/>
          </a:xfrm>
        </p:spPr>
        <p:txBody>
          <a:bodyPr/>
          <a:lstStyle/>
          <a:p>
            <a:r>
              <a:rPr lang="ru-RU" sz="4000" dirty="0" err="1"/>
              <a:t>Вірус</a:t>
            </a:r>
            <a:r>
              <a:rPr lang="ru-RU" sz="4000" dirty="0"/>
              <a:t> «</a:t>
            </a:r>
            <a:r>
              <a:rPr lang="ru-RU" sz="4000" dirty="0" err="1"/>
              <a:t>Saccer</a:t>
            </a:r>
            <a:r>
              <a:rPr lang="ru-RU" sz="4000" dirty="0"/>
              <a:t>» </a:t>
            </a:r>
            <a:br>
              <a:rPr lang="ru-RU" sz="4000" dirty="0"/>
            </a:br>
            <a:r>
              <a:rPr lang="ru-RU" sz="4000" dirty="0"/>
              <a:t>(30 квітня2004)</a:t>
            </a:r>
          </a:p>
        </p:txBody>
      </p:sp>
      <p:pic>
        <p:nvPicPr>
          <p:cNvPr id="7782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057400"/>
            <a:ext cx="5334000" cy="4114800"/>
          </a:xfrm>
        </p:spPr>
      </p:pic>
      <p:sp>
        <p:nvSpPr>
          <p:cNvPr id="2" name="Прямоугольник 1"/>
          <p:cNvSpPr/>
          <p:nvPr/>
        </p:nvSpPr>
        <p:spPr>
          <a:xfrm>
            <a:off x="5638800" y="1600200"/>
            <a:ext cx="3352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Особливо </a:t>
            </a:r>
            <a:r>
              <a:rPr lang="ru-RU" sz="3200" dirty="0" err="1"/>
              <a:t>міцно</a:t>
            </a:r>
            <a:r>
              <a:rPr lang="ru-RU" sz="3200" dirty="0"/>
              <a:t> </a:t>
            </a:r>
            <a:r>
              <a:rPr lang="ru-RU" sz="3200" dirty="0" err="1"/>
              <a:t>дісталося</a:t>
            </a:r>
            <a:r>
              <a:rPr lang="ru-RU" sz="3200" dirty="0"/>
              <a:t> </a:t>
            </a:r>
            <a:r>
              <a:rPr lang="ru-RU" sz="3200" dirty="0" err="1"/>
              <a:t>італійським</a:t>
            </a:r>
            <a:r>
              <a:rPr lang="ru-RU" sz="3200" dirty="0"/>
              <a:t> юзерам, </a:t>
            </a:r>
            <a:r>
              <a:rPr lang="ru-RU" sz="3200" dirty="0" err="1"/>
              <a:t>комп'ютери</a:t>
            </a:r>
            <a:r>
              <a:rPr lang="ru-RU" sz="3200" dirty="0"/>
              <a:t> </a:t>
            </a:r>
            <a:r>
              <a:rPr lang="ru-RU" sz="3200" dirty="0" err="1"/>
              <a:t>яких</a:t>
            </a:r>
            <a:r>
              <a:rPr lang="ru-RU" sz="3200" dirty="0"/>
              <a:t> </a:t>
            </a:r>
            <a:r>
              <a:rPr lang="ru-RU" sz="3200" dirty="0" err="1"/>
              <a:t>ні</a:t>
            </a:r>
            <a:r>
              <a:rPr lang="ru-RU" sz="3200" dirty="0"/>
              <a:t> з того </a:t>
            </a:r>
            <a:r>
              <a:rPr lang="ru-RU" sz="3200" dirty="0" err="1"/>
              <a:t>ні</a:t>
            </a:r>
            <a:r>
              <a:rPr lang="ru-RU" sz="3200" dirty="0"/>
              <a:t> з </a:t>
            </a:r>
            <a:r>
              <a:rPr lang="ru-RU" sz="3200" dirty="0" err="1"/>
              <a:t>сього</a:t>
            </a:r>
            <a:r>
              <a:rPr lang="ru-RU" sz="3200" dirty="0"/>
              <a:t> зависали, </a:t>
            </a:r>
            <a:r>
              <a:rPr lang="ru-RU" sz="3200" dirty="0" err="1"/>
              <a:t>або</a:t>
            </a:r>
            <a:r>
              <a:rPr lang="ru-RU" sz="3200" dirty="0"/>
              <a:t> просто </a:t>
            </a:r>
            <a:r>
              <a:rPr lang="ru-RU" sz="3200" dirty="0" err="1"/>
              <a:t>відключалися</a:t>
            </a:r>
            <a:r>
              <a:rPr lang="ru-RU" sz="3200" dirty="0"/>
              <a:t> на </a:t>
            </a:r>
            <a:r>
              <a:rPr lang="ru-RU" sz="3200" dirty="0" err="1"/>
              <a:t>тривалий</a:t>
            </a:r>
            <a:r>
              <a:rPr lang="ru-RU" sz="3200" dirty="0"/>
              <a:t> час.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/>
              <a:t>Вірус</a:t>
            </a:r>
            <a:r>
              <a:rPr lang="ru-RU" sz="4000" dirty="0"/>
              <a:t> «</a:t>
            </a:r>
            <a:r>
              <a:rPr lang="ru-RU" sz="4000" dirty="0" err="1"/>
              <a:t>BckPatcher.C</a:t>
            </a:r>
            <a:r>
              <a:rPr lang="ru-RU" sz="4000" dirty="0"/>
              <a:t>» </a:t>
            </a:r>
            <a:br>
              <a:rPr lang="ru-RU" sz="4000" dirty="0"/>
            </a:br>
            <a:r>
              <a:rPr lang="ru-RU" sz="4000" dirty="0"/>
              <a:t>(2008 </a:t>
            </a:r>
            <a:r>
              <a:rPr lang="ru-RU" sz="4000" dirty="0" err="1"/>
              <a:t>рік</a:t>
            </a:r>
            <a:r>
              <a:rPr lang="ru-RU" sz="4000" dirty="0"/>
              <a:t>)</a:t>
            </a: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3663" y="2305050"/>
            <a:ext cx="6416675" cy="3178175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/>
              <a:t>Вірус</a:t>
            </a:r>
            <a:r>
              <a:rPr lang="ru-RU" sz="4000" dirty="0"/>
              <a:t> «</a:t>
            </a:r>
            <a:r>
              <a:rPr lang="ru-RU" sz="4000" dirty="0" err="1"/>
              <a:t>FakeWindows.A</a:t>
            </a:r>
            <a:r>
              <a:rPr lang="ru-RU" sz="4000" dirty="0"/>
              <a:t>» </a:t>
            </a:r>
            <a:br>
              <a:rPr lang="ru-RU" sz="4000" dirty="0"/>
            </a:br>
            <a:r>
              <a:rPr lang="ru-RU" sz="4000" dirty="0"/>
              <a:t>(2009 </a:t>
            </a:r>
            <a:r>
              <a:rPr lang="ru-RU" sz="4000" dirty="0" err="1"/>
              <a:t>рік</a:t>
            </a:r>
            <a:r>
              <a:rPr lang="ru-RU" sz="4000" dirty="0"/>
              <a:t>)</a:t>
            </a:r>
          </a:p>
        </p:txBody>
      </p:sp>
      <p:pic>
        <p:nvPicPr>
          <p:cNvPr id="798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057400"/>
            <a:ext cx="5105400" cy="41148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12" y="76200"/>
            <a:ext cx="8839200" cy="17526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uk-UA" sz="4000" dirty="0" smtClean="0">
                <a:solidFill>
                  <a:srgbClr val="E5FFFF"/>
                </a:solidFill>
              </a:rPr>
              <a:t>Вірус</a:t>
            </a:r>
            <a:r>
              <a:rPr lang="uk-UA" sz="4000" dirty="0" smtClean="0"/>
              <a:t> «</a:t>
            </a:r>
            <a:r>
              <a:rPr lang="en-US" sz="4000" dirty="0" err="1" smtClean="0"/>
              <a:t>Conficker</a:t>
            </a:r>
            <a:r>
              <a:rPr lang="uk-UA" sz="4000" dirty="0" smtClean="0"/>
              <a:t>» ( також відомий як </a:t>
            </a:r>
            <a:r>
              <a:rPr lang="uk-UA" sz="4000" dirty="0" err="1" smtClean="0">
                <a:solidFill>
                  <a:srgbClr val="E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Downup</a:t>
            </a:r>
            <a:r>
              <a:rPr lang="uk-UA" sz="4000" dirty="0">
                <a:solidFill>
                  <a:srgbClr val="E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dirty="0" err="1">
                <a:solidFill>
                  <a:srgbClr val="E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Downadup</a:t>
            </a:r>
            <a:r>
              <a:rPr lang="uk-UA" sz="4000" dirty="0">
                <a:solidFill>
                  <a:srgbClr val="E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uk-UA" sz="4000" dirty="0" err="1">
                <a:solidFill>
                  <a:srgbClr val="E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Kido</a:t>
            </a:r>
            <a:r>
              <a:rPr lang="uk-UA" sz="4000" dirty="0">
                <a:solidFill>
                  <a:srgbClr val="E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(21.11.2008)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14600"/>
            <a:ext cx="7290897" cy="3810000"/>
          </a:xfrm>
        </p:spPr>
      </p:pic>
    </p:spTree>
    <p:extLst>
      <p:ext uri="{BB962C8B-B14F-4D97-AF65-F5344CB8AC3E}">
        <p14:creationId xmlns:p14="http://schemas.microsoft.com/office/powerpoint/2010/main" val="5165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620000" cy="3581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4800" dirty="0"/>
              <a:t>Презентацію підготувала:</a:t>
            </a:r>
          </a:p>
          <a:p>
            <a:pPr>
              <a:buFont typeface="Wingdings" pitchFamily="2" charset="2"/>
              <a:buNone/>
            </a:pPr>
            <a:r>
              <a:rPr lang="uk-UA" sz="4800" dirty="0"/>
              <a:t>Дашкова Єлизавета</a:t>
            </a:r>
          </a:p>
          <a:p>
            <a:pPr>
              <a:buFont typeface="Wingdings" pitchFamily="2" charset="2"/>
              <a:buNone/>
            </a:pPr>
            <a:r>
              <a:rPr lang="uk-UA" sz="4800" dirty="0" err="1"/>
              <a:t>ліцеїстка</a:t>
            </a:r>
            <a:r>
              <a:rPr lang="uk-UA" sz="4800" dirty="0"/>
              <a:t> 9 класу,</a:t>
            </a:r>
          </a:p>
          <a:p>
            <a:pPr>
              <a:buFont typeface="Wingdings" pitchFamily="2" charset="2"/>
              <a:buNone/>
            </a:pPr>
            <a:r>
              <a:rPr lang="uk-UA" sz="4800" dirty="0"/>
              <a:t>групи ФМ 12</a:t>
            </a:r>
            <a:endParaRPr lang="ru-RU" sz="4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r>
              <a:rPr lang="ru-RU" sz="3600" i="1" dirty="0" err="1" smtClean="0"/>
              <a:t>Комп'ютерний</a:t>
            </a:r>
            <a:r>
              <a:rPr lang="ru-RU" sz="3600" i="1" dirty="0" smtClean="0"/>
              <a:t> </a:t>
            </a:r>
            <a:r>
              <a:rPr lang="ru-RU" sz="3600" i="1" dirty="0" err="1"/>
              <a:t>вірус</a:t>
            </a:r>
            <a:r>
              <a:rPr lang="ru-RU" sz="3600" i="1" dirty="0"/>
              <a:t> </a:t>
            </a:r>
            <a:r>
              <a:rPr lang="ru-RU" sz="3600" dirty="0"/>
              <a:t>- </a:t>
            </a:r>
            <a:r>
              <a:rPr lang="ru-RU" sz="3600" dirty="0" err="1"/>
              <a:t>це</a:t>
            </a:r>
            <a:r>
              <a:rPr lang="ru-RU" sz="3600" dirty="0"/>
              <a:t> невелика </a:t>
            </a:r>
            <a:r>
              <a:rPr lang="ru-RU" sz="3600" dirty="0" err="1"/>
              <a:t>програма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написана </a:t>
            </a:r>
            <a:r>
              <a:rPr lang="ru-RU" sz="3600" dirty="0" err="1"/>
              <a:t>програмістом</a:t>
            </a:r>
            <a:r>
              <a:rPr lang="ru-RU" sz="3600" dirty="0"/>
              <a:t> </a:t>
            </a:r>
            <a:r>
              <a:rPr lang="ru-RU" sz="3600" dirty="0" err="1"/>
              <a:t>високої</a:t>
            </a:r>
            <a:r>
              <a:rPr lang="ru-RU" sz="3600" dirty="0"/>
              <a:t> </a:t>
            </a:r>
            <a:r>
              <a:rPr lang="ru-RU" sz="3600" dirty="0" err="1"/>
              <a:t>кваліфікації</a:t>
            </a:r>
            <a:r>
              <a:rPr lang="ru-RU" sz="3600" dirty="0"/>
              <a:t>, </a:t>
            </a:r>
            <a:r>
              <a:rPr lang="ru-RU" sz="3600" dirty="0" err="1"/>
              <a:t>здатна</a:t>
            </a:r>
            <a:r>
              <a:rPr lang="ru-RU" sz="3600" dirty="0"/>
              <a:t> до </a:t>
            </a:r>
            <a:r>
              <a:rPr lang="ru-RU" sz="3600" dirty="0" err="1"/>
              <a:t>саморозмноження</a:t>
            </a:r>
            <a:r>
              <a:rPr lang="ru-RU" sz="3600" dirty="0"/>
              <a:t> </a:t>
            </a:r>
            <a:r>
              <a:rPr lang="ru-RU" sz="3600" dirty="0" smtClean="0"/>
              <a:t>й</a:t>
            </a:r>
            <a:r>
              <a:rPr lang="en-US" sz="3600" dirty="0" smtClean="0"/>
              <a:t> </a:t>
            </a:r>
            <a:r>
              <a:rPr lang="ru-RU" sz="3600" dirty="0" err="1" smtClean="0"/>
              <a:t>виконання</a:t>
            </a:r>
            <a:r>
              <a:rPr lang="ru-RU" sz="3600" dirty="0" smtClean="0"/>
              <a:t> </a:t>
            </a:r>
            <a:r>
              <a:rPr lang="ru-RU" sz="3600" dirty="0" err="1"/>
              <a:t>різних</a:t>
            </a:r>
            <a:r>
              <a:rPr lang="ru-RU" sz="3600" dirty="0"/>
              <a:t> </a:t>
            </a:r>
            <a:r>
              <a:rPr lang="ru-RU" sz="3600" dirty="0" err="1"/>
              <a:t>деструктивних</a:t>
            </a:r>
            <a:r>
              <a:rPr lang="ru-RU" sz="3600" dirty="0"/>
              <a:t> </a:t>
            </a:r>
            <a:r>
              <a:rPr lang="ru-RU" sz="3600" dirty="0" err="1"/>
              <a:t>дій</a:t>
            </a:r>
            <a:r>
              <a:rPr lang="ru-RU" sz="3600" dirty="0"/>
              <a:t>. На </a:t>
            </a:r>
            <a:r>
              <a:rPr lang="ru-RU" sz="3600" dirty="0" err="1"/>
              <a:t>сьогоднішній</a:t>
            </a:r>
            <a:r>
              <a:rPr lang="ru-RU" sz="3600" dirty="0"/>
              <a:t> день </a:t>
            </a:r>
            <a:r>
              <a:rPr lang="ru-RU" sz="3600" dirty="0" err="1"/>
              <a:t>відомо</a:t>
            </a:r>
            <a:r>
              <a:rPr lang="ru-RU" sz="3600" dirty="0"/>
              <a:t> </a:t>
            </a:r>
            <a:r>
              <a:rPr lang="ru-RU" sz="3600" dirty="0" err="1"/>
              <a:t>понад</a:t>
            </a:r>
            <a:r>
              <a:rPr lang="ru-RU" sz="3600" dirty="0"/>
              <a:t> 50 тис. </a:t>
            </a:r>
            <a:r>
              <a:rPr lang="ru-RU" sz="3600" dirty="0" err="1"/>
              <a:t>комп'ютерних</a:t>
            </a:r>
            <a:r>
              <a:rPr lang="ru-RU" sz="3600" dirty="0"/>
              <a:t> </a:t>
            </a:r>
            <a:r>
              <a:rPr lang="ru-RU" sz="3600" dirty="0" err="1" smtClean="0"/>
              <a:t>вірусів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Найцікав</a:t>
            </a:r>
            <a:r>
              <a:rPr lang="uk-UA" sz="3600" dirty="0" smtClean="0"/>
              <a:t>і</a:t>
            </a:r>
            <a:r>
              <a:rPr lang="ru-RU" sz="3600" dirty="0" err="1" smtClean="0"/>
              <a:t>ші</a:t>
            </a:r>
            <a:r>
              <a:rPr lang="ru-RU" sz="3600" dirty="0" smtClean="0"/>
              <a:t> </a:t>
            </a:r>
            <a:r>
              <a:rPr lang="ru-RU" sz="3600" dirty="0"/>
              <a:t>з них:</a:t>
            </a:r>
          </a:p>
        </p:txBody>
      </p:sp>
    </p:spTree>
    <p:extLst>
      <p:ext uri="{BB962C8B-B14F-4D97-AF65-F5344CB8AC3E}">
        <p14:creationId xmlns:p14="http://schemas.microsoft.com/office/powerpoint/2010/main" val="35655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2057400"/>
          </a:xfrm>
        </p:spPr>
        <p:txBody>
          <a:bodyPr/>
          <a:lstStyle/>
          <a:p>
            <a:r>
              <a:rPr lang="ru-RU" sz="6600" dirty="0" err="1"/>
              <a:t>Creeper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>(1971 </a:t>
            </a:r>
            <a:r>
              <a:rPr lang="ru-RU" sz="6600" dirty="0" err="1"/>
              <a:t>рік</a:t>
            </a:r>
            <a:r>
              <a:rPr lang="ru-RU" sz="6600" dirty="0"/>
              <a:t>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3124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2400" y="2514600"/>
            <a:ext cx="464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Creeper </a:t>
            </a:r>
            <a:r>
              <a:rPr lang="ru-RU" sz="3200" dirty="0" err="1"/>
              <a:t>виводив</a:t>
            </a:r>
            <a:r>
              <a:rPr lang="ru-RU" sz="3200" dirty="0"/>
              <a:t> на </a:t>
            </a:r>
            <a:r>
              <a:rPr lang="ru-RU" sz="3200" dirty="0" err="1"/>
              <a:t>термінал</a:t>
            </a:r>
            <a:r>
              <a:rPr lang="ru-RU" sz="3200" dirty="0"/>
              <a:t> </a:t>
            </a:r>
            <a:r>
              <a:rPr lang="ru-RU" sz="3200" dirty="0" err="1"/>
              <a:t>повідомлення</a:t>
            </a:r>
            <a:r>
              <a:rPr lang="ru-RU" sz="3200" dirty="0"/>
              <a:t> «</a:t>
            </a:r>
            <a:r>
              <a:rPr lang="en-US" sz="3200" dirty="0"/>
              <a:t>I'M THE CREEPER ... CATCH ME IF YOU CAN». (</a:t>
            </a:r>
            <a:r>
              <a:rPr lang="ru-RU" sz="3200" dirty="0"/>
              <a:t>Я </a:t>
            </a:r>
            <a:r>
              <a:rPr lang="ru-RU" sz="3200" dirty="0" err="1"/>
              <a:t>Кріпер</a:t>
            </a:r>
            <a:r>
              <a:rPr lang="ru-RU" sz="3200" dirty="0"/>
              <a:t>… </a:t>
            </a:r>
            <a:r>
              <a:rPr lang="ru-RU" sz="3200" dirty="0" err="1"/>
              <a:t>Спіймай</a:t>
            </a:r>
            <a:r>
              <a:rPr lang="ru-RU" sz="3200" dirty="0"/>
              <a:t> мене, </a:t>
            </a:r>
            <a:r>
              <a:rPr lang="ru-RU" sz="3200" dirty="0" err="1"/>
              <a:t>якщо</a:t>
            </a:r>
            <a:r>
              <a:rPr lang="ru-RU" sz="3200" dirty="0"/>
              <a:t> </a:t>
            </a:r>
            <a:r>
              <a:rPr lang="ru-RU" sz="3200" dirty="0" err="1"/>
              <a:t>зможеш</a:t>
            </a:r>
            <a:r>
              <a:rPr lang="ru-RU" sz="3200" dirty="0"/>
              <a:t>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611" y="990600"/>
            <a:ext cx="4019550" cy="1066800"/>
          </a:xfrm>
        </p:spPr>
        <p:txBody>
          <a:bodyPr/>
          <a:lstStyle/>
          <a:p>
            <a:r>
              <a:rPr lang="ru-RU" sz="4000" dirty="0" err="1"/>
              <a:t>Elk</a:t>
            </a:r>
            <a:r>
              <a:rPr lang="ru-RU" sz="4000" dirty="0"/>
              <a:t> </a:t>
            </a:r>
            <a:r>
              <a:rPr lang="ru-RU" sz="4000" dirty="0" err="1"/>
              <a:t>Cloner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(1981 </a:t>
            </a:r>
            <a:r>
              <a:rPr lang="ru-RU" sz="4000" dirty="0" err="1"/>
              <a:t>рік</a:t>
            </a:r>
            <a:r>
              <a:rPr lang="ru-RU" sz="4000" dirty="0"/>
              <a:t>)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04800"/>
            <a:ext cx="3962400" cy="3733800"/>
          </a:xfrm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8" y="2819400"/>
            <a:ext cx="39243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2610" y="44196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/>
              <a:t>Вірус</a:t>
            </a:r>
            <a:r>
              <a:rPr lang="ru-RU" sz="3200" dirty="0"/>
              <a:t> </a:t>
            </a:r>
            <a:r>
              <a:rPr lang="ru-RU" sz="3200" dirty="0" err="1"/>
              <a:t>був</a:t>
            </a:r>
            <a:r>
              <a:rPr lang="ru-RU" sz="3200" dirty="0"/>
              <a:t> написаний 15-річним </a:t>
            </a:r>
            <a:r>
              <a:rPr lang="ru-RU" sz="3200" dirty="0" err="1"/>
              <a:t>школярем</a:t>
            </a:r>
            <a:r>
              <a:rPr lang="ru-RU" sz="3200" dirty="0"/>
              <a:t> </a:t>
            </a:r>
            <a:r>
              <a:rPr lang="ru-RU" sz="3200" dirty="0" err="1"/>
              <a:t>Річардом</a:t>
            </a:r>
            <a:r>
              <a:rPr lang="ru-RU" sz="3200" dirty="0"/>
              <a:t> </a:t>
            </a:r>
            <a:r>
              <a:rPr lang="ru-RU" sz="3200" dirty="0" err="1"/>
              <a:t>Скрента</a:t>
            </a:r>
            <a:r>
              <a:rPr lang="ru-RU" sz="3200" dirty="0"/>
              <a:t> для </a:t>
            </a:r>
            <a:r>
              <a:rPr lang="ru-RU" sz="3200" dirty="0" err="1"/>
              <a:t>комп'ютерів</a:t>
            </a:r>
            <a:r>
              <a:rPr lang="ru-RU" sz="3200" dirty="0"/>
              <a:t> </a:t>
            </a:r>
            <a:r>
              <a:rPr lang="ru-RU" sz="3200" dirty="0" err="1"/>
              <a:t>Apple</a:t>
            </a:r>
            <a:r>
              <a:rPr lang="ru-RU" sz="3200" dirty="0"/>
              <a:t> II.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657600" cy="1752600"/>
          </a:xfrm>
        </p:spPr>
        <p:txBody>
          <a:bodyPr/>
          <a:lstStyle/>
          <a:p>
            <a:r>
              <a:rPr lang="ru-RU" dirty="0" err="1"/>
              <a:t>Brain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(1986 </a:t>
            </a:r>
            <a:r>
              <a:rPr lang="ru-RU" dirty="0"/>
              <a:t>р</a:t>
            </a:r>
            <a:r>
              <a:rPr lang="uk-UA" dirty="0" err="1"/>
              <a:t>ік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04800"/>
            <a:ext cx="4191000" cy="4114800"/>
          </a:xfrm>
        </p:spPr>
      </p:pic>
      <p:sp>
        <p:nvSpPr>
          <p:cNvPr id="2" name="Прямоугольник 1"/>
          <p:cNvSpPr/>
          <p:nvPr/>
        </p:nvSpPr>
        <p:spPr>
          <a:xfrm>
            <a:off x="190870" y="2133600"/>
            <a:ext cx="46859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 err="1"/>
              <a:t>Brain</a:t>
            </a:r>
            <a:r>
              <a:rPr lang="ru-RU" sz="3400" dirty="0"/>
              <a:t> </a:t>
            </a:r>
            <a:r>
              <a:rPr lang="ru-RU" sz="3400" dirty="0" err="1" smtClean="0"/>
              <a:t>вважається</a:t>
            </a:r>
            <a:r>
              <a:rPr lang="ru-RU" sz="3400" dirty="0" smtClean="0"/>
              <a:t> </a:t>
            </a:r>
            <a:r>
              <a:rPr lang="ru-RU" sz="3400" dirty="0"/>
              <a:t>першим </a:t>
            </a:r>
            <a:r>
              <a:rPr lang="ru-RU" sz="3400" dirty="0" err="1"/>
              <a:t>комп’ютерним</a:t>
            </a:r>
            <a:r>
              <a:rPr lang="ru-RU" sz="3400" dirty="0"/>
              <a:t> </a:t>
            </a:r>
            <a:r>
              <a:rPr lang="ru-RU" sz="3400" dirty="0" err="1"/>
              <a:t>вірусом</a:t>
            </a:r>
            <a:r>
              <a:rPr lang="ru-RU" sz="3400" dirty="0"/>
              <a:t>, </a:t>
            </a:r>
            <a:r>
              <a:rPr lang="ru-RU" sz="3400" dirty="0" smtClean="0"/>
              <a:t>для </a:t>
            </a:r>
            <a:r>
              <a:rPr lang="ru-RU" sz="3400" dirty="0"/>
              <a:t>MS-DOS (і таким чином для IBM </a:t>
            </a:r>
            <a:r>
              <a:rPr lang="ru-RU" sz="3400" dirty="0" smtClean="0"/>
              <a:t>PC</a:t>
            </a:r>
            <a:r>
              <a:rPr lang="ru-RU" sz="3400" dirty="0"/>
              <a:t> .) в </a:t>
            </a:r>
            <a:r>
              <a:rPr lang="ru-RU" sz="3400" dirty="0" err="1"/>
              <a:t>порівнянні</a:t>
            </a:r>
            <a:r>
              <a:rPr lang="ru-RU" sz="3400" dirty="0"/>
              <a:t> з </a:t>
            </a:r>
            <a:r>
              <a:rPr lang="ru-RU" sz="3400" dirty="0" err="1"/>
              <a:t>послідовниками</a:t>
            </a:r>
            <a:r>
              <a:rPr lang="uk-UA" sz="3400" dirty="0"/>
              <a:t>,</a:t>
            </a:r>
            <a:r>
              <a:rPr lang="ru-RU" sz="3400" dirty="0"/>
              <a:t> практично </a:t>
            </a:r>
            <a:r>
              <a:rPr lang="ru-RU" sz="3400" dirty="0" err="1" smtClean="0"/>
              <a:t>безпечний</a:t>
            </a:r>
            <a:r>
              <a:rPr lang="ru-RU" sz="3400" dirty="0" smtClean="0"/>
              <a:t>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4648200" cy="1371600"/>
          </a:xfrm>
        </p:spPr>
        <p:txBody>
          <a:bodyPr/>
          <a:lstStyle/>
          <a:p>
            <a:r>
              <a:rPr lang="uk-UA" sz="4000" dirty="0"/>
              <a:t> Вірус «</a:t>
            </a:r>
            <a:r>
              <a:rPr lang="uk-UA" sz="4000" dirty="0" err="1"/>
              <a:t>Jerusalem</a:t>
            </a:r>
            <a:r>
              <a:rPr lang="uk-UA" sz="4000" dirty="0"/>
              <a:t>» </a:t>
            </a:r>
            <a:br>
              <a:rPr lang="uk-UA" sz="4000" dirty="0"/>
            </a:br>
            <a:r>
              <a:rPr lang="uk-UA" sz="4000" dirty="0"/>
              <a:t>(13 травня 1988). </a:t>
            </a:r>
            <a:endParaRPr lang="ru-RU" sz="4000" dirty="0"/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133600"/>
            <a:ext cx="4572000" cy="4114800"/>
          </a:xfrm>
        </p:spPr>
      </p:pic>
      <p:sp>
        <p:nvSpPr>
          <p:cNvPr id="2" name="Прямоугольник 1"/>
          <p:cNvSpPr/>
          <p:nvPr/>
        </p:nvSpPr>
        <p:spPr>
          <a:xfrm>
            <a:off x="4876800" y="4495800"/>
            <a:ext cx="419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Щойно</a:t>
            </a:r>
            <a:r>
              <a:rPr lang="ru-RU" sz="3200" dirty="0"/>
              <a:t> наставала </a:t>
            </a:r>
            <a:r>
              <a:rPr lang="ru-RU" sz="3200" dirty="0" err="1"/>
              <a:t>п’ятниця</a:t>
            </a:r>
            <a:r>
              <a:rPr lang="ru-RU" sz="3200" dirty="0"/>
              <a:t> 13 </a:t>
            </a:r>
            <a:r>
              <a:rPr lang="ru-RU" sz="3200" dirty="0" err="1"/>
              <a:t>вірус</a:t>
            </a:r>
            <a:r>
              <a:rPr lang="ru-RU" sz="3200" dirty="0"/>
              <a:t> </a:t>
            </a:r>
            <a:r>
              <a:rPr lang="ru-RU" sz="3200" dirty="0" err="1"/>
              <a:t>знищував</a:t>
            </a:r>
            <a:r>
              <a:rPr lang="ru-RU" sz="3200" dirty="0"/>
              <a:t> </a:t>
            </a:r>
            <a:r>
              <a:rPr lang="ru-RU" sz="3200" dirty="0" err="1"/>
              <a:t>всі</a:t>
            </a:r>
            <a:r>
              <a:rPr lang="ru-RU" sz="3200" dirty="0"/>
              <a:t> </a:t>
            </a:r>
            <a:r>
              <a:rPr lang="ru-RU" sz="3200" dirty="0" err="1"/>
              <a:t>файли</a:t>
            </a:r>
            <a:r>
              <a:rPr lang="ru-RU" sz="3200" dirty="0"/>
              <a:t> на </a:t>
            </a:r>
            <a:r>
              <a:rPr lang="ru-RU" sz="3200" dirty="0" err="1"/>
              <a:t>комп’ютері</a:t>
            </a:r>
            <a:r>
              <a:rPr lang="ru-RU" sz="32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76800" y="2057400"/>
            <a:ext cx="403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Вперше</a:t>
            </a:r>
            <a:r>
              <a:rPr lang="ru-RU" sz="2800" dirty="0"/>
              <a:t> </a:t>
            </a:r>
            <a:r>
              <a:rPr lang="ru-RU" sz="2800" dirty="0" err="1"/>
              <a:t>виявлений</a:t>
            </a:r>
            <a:r>
              <a:rPr lang="ru-RU" sz="2800" dirty="0"/>
              <a:t> в </a:t>
            </a:r>
            <a:r>
              <a:rPr lang="ru-RU" sz="2800" dirty="0" err="1"/>
              <a:t>Єрусалимі</a:t>
            </a:r>
            <a:r>
              <a:rPr lang="ru-RU" sz="2800" dirty="0"/>
              <a:t>, став, </a:t>
            </a:r>
            <a:r>
              <a:rPr lang="ru-RU" sz="2800" dirty="0" err="1"/>
              <a:t>імовірно</a:t>
            </a:r>
            <a:r>
              <a:rPr lang="ru-RU" sz="2800" dirty="0"/>
              <a:t>, </a:t>
            </a:r>
            <a:r>
              <a:rPr lang="ru-RU" sz="2800" dirty="0" err="1"/>
              <a:t>віхою</a:t>
            </a:r>
            <a:r>
              <a:rPr lang="ru-RU" sz="2800" dirty="0"/>
              <a:t> </a:t>
            </a:r>
            <a:r>
              <a:rPr lang="ru-RU" sz="2800" dirty="0" err="1"/>
              <a:t>сорокових</a:t>
            </a:r>
            <a:r>
              <a:rPr lang="ru-RU" sz="2800" dirty="0"/>
              <a:t> </a:t>
            </a:r>
            <a:r>
              <a:rPr lang="ru-RU" sz="2800" dirty="0" err="1"/>
              <a:t>роковин</a:t>
            </a:r>
            <a:r>
              <a:rPr lang="ru-RU" sz="2800" dirty="0"/>
              <a:t> </a:t>
            </a:r>
            <a:r>
              <a:rPr lang="ru-RU" sz="2800" dirty="0" err="1"/>
              <a:t>Ізраїлю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6629400" cy="1371600"/>
          </a:xfrm>
        </p:spPr>
        <p:txBody>
          <a:bodyPr/>
          <a:lstStyle/>
          <a:p>
            <a:r>
              <a:rPr lang="ru-RU" sz="4000" dirty="0" err="1"/>
              <a:t>Вірус</a:t>
            </a:r>
            <a:r>
              <a:rPr lang="ru-RU" sz="4000" dirty="0"/>
              <a:t> «</a:t>
            </a:r>
            <a:r>
              <a:rPr lang="ru-RU" sz="4000" dirty="0" err="1"/>
              <a:t>Michelangelo</a:t>
            </a:r>
            <a:r>
              <a:rPr lang="ru-RU" sz="4000" dirty="0"/>
              <a:t>» </a:t>
            </a:r>
            <a:r>
              <a:rPr lang="ru-RU" sz="4000" dirty="0" err="1"/>
              <a:t>або</a:t>
            </a:r>
            <a:r>
              <a:rPr lang="ru-RU" sz="4000" dirty="0"/>
              <a:t> «March6» (1992)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0"/>
            <a:ext cx="4327418" cy="4114800"/>
          </a:xfrm>
        </p:spPr>
      </p:pic>
      <p:sp>
        <p:nvSpPr>
          <p:cNvPr id="4" name="Прямоугольник 3"/>
          <p:cNvSpPr/>
          <p:nvPr/>
        </p:nvSpPr>
        <p:spPr>
          <a:xfrm>
            <a:off x="159798" y="3296215"/>
            <a:ext cx="426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Сидячи</a:t>
            </a:r>
            <a:r>
              <a:rPr lang="ru-RU" sz="2800" dirty="0"/>
              <a:t> в </a:t>
            </a:r>
            <a:r>
              <a:rPr lang="ru-RU" sz="2800" dirty="0" err="1"/>
              <a:t>завантажувальному</a:t>
            </a:r>
            <a:r>
              <a:rPr lang="ru-RU" sz="2800" dirty="0"/>
              <a:t> </a:t>
            </a:r>
            <a:r>
              <a:rPr lang="ru-RU" sz="2800" dirty="0" err="1"/>
              <a:t>секторі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чекав</a:t>
            </a:r>
            <a:r>
              <a:rPr lang="ru-RU" sz="2800" dirty="0"/>
              <a:t> 6 </a:t>
            </a:r>
            <a:r>
              <a:rPr lang="ru-RU" sz="2800" dirty="0" err="1"/>
              <a:t>березня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стерти</a:t>
            </a:r>
            <a:r>
              <a:rPr lang="ru-RU" sz="2800" dirty="0"/>
              <a:t>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дані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9144000" cy="6019800"/>
          </a:xfrm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133600" y="0"/>
            <a:ext cx="548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Вірус “Тюремний в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uk-UA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язень</a:t>
            </a:r>
            <a:r>
              <a:rPr lang="uk-U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br>
              <a:rPr lang="uk-UA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(1993)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676400"/>
          </a:xfrm>
        </p:spPr>
        <p:txBody>
          <a:bodyPr/>
          <a:lstStyle/>
          <a:p>
            <a:r>
              <a:rPr lang="ru-RU" sz="4000" dirty="0" err="1"/>
              <a:t>Вірус</a:t>
            </a:r>
            <a:r>
              <a:rPr lang="ru-RU" sz="4000" dirty="0"/>
              <a:t> «Чих», </a:t>
            </a:r>
            <a:r>
              <a:rPr lang="ru-RU" sz="4000" dirty="0" err="1"/>
              <a:t>він</a:t>
            </a:r>
            <a:r>
              <a:rPr lang="ru-RU" sz="4000" dirty="0"/>
              <a:t> же «</a:t>
            </a:r>
            <a:r>
              <a:rPr lang="ru-RU" sz="4000" dirty="0" err="1"/>
              <a:t>Чорнобиль</a:t>
            </a:r>
            <a:r>
              <a:rPr lang="ru-RU" sz="4000" dirty="0"/>
              <a:t>», </a:t>
            </a:r>
            <a:r>
              <a:rPr lang="ru-RU" sz="4000" dirty="0" err="1"/>
              <a:t>він</a:t>
            </a:r>
            <a:r>
              <a:rPr lang="ru-RU" sz="4000" dirty="0"/>
              <a:t> же «Win95.CIH» (26.04.1999рік)</a:t>
            </a:r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438400"/>
            <a:ext cx="4800600" cy="4114800"/>
          </a:xfrm>
        </p:spPr>
      </p:pic>
      <p:sp>
        <p:nvSpPr>
          <p:cNvPr id="2" name="Прямоугольник 1"/>
          <p:cNvSpPr/>
          <p:nvPr/>
        </p:nvSpPr>
        <p:spPr>
          <a:xfrm>
            <a:off x="5334000" y="2589320"/>
            <a:ext cx="3581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Цей</a:t>
            </a:r>
            <a:r>
              <a:rPr lang="ru-RU" sz="3200" dirty="0"/>
              <a:t> </a:t>
            </a:r>
            <a:r>
              <a:rPr lang="ru-RU" sz="3200" dirty="0" err="1"/>
              <a:t>вірус</a:t>
            </a:r>
            <a:r>
              <a:rPr lang="ru-RU" sz="3200" dirty="0"/>
              <a:t> </a:t>
            </a:r>
            <a:r>
              <a:rPr lang="ru-RU" sz="3200" dirty="0" err="1"/>
              <a:t>знищив</a:t>
            </a:r>
            <a:r>
              <a:rPr lang="ru-RU" sz="3200" dirty="0"/>
              <a:t> </a:t>
            </a:r>
            <a:r>
              <a:rPr lang="ru-RU" sz="3200" dirty="0" err="1"/>
              <a:t>близько</a:t>
            </a:r>
            <a:r>
              <a:rPr lang="ru-RU" sz="3200" dirty="0"/>
              <a:t> 300000 </a:t>
            </a:r>
            <a:r>
              <a:rPr lang="ru-RU" sz="3200" dirty="0" err="1"/>
              <a:t>комп’ютерів</a:t>
            </a:r>
            <a:r>
              <a:rPr lang="ru-RU" sz="3200" dirty="0"/>
              <a:t> по </a:t>
            </a:r>
            <a:r>
              <a:rPr lang="ru-RU" sz="3200" dirty="0" err="1"/>
              <a:t>всьому</a:t>
            </a:r>
            <a:r>
              <a:rPr lang="ru-RU" sz="3200" dirty="0"/>
              <a:t> </a:t>
            </a:r>
            <a:r>
              <a:rPr lang="ru-RU" sz="3200" dirty="0" err="1"/>
              <a:t>світу</a:t>
            </a:r>
            <a:r>
              <a:rPr lang="ru-RU" sz="3200" dirty="0"/>
              <a:t>. А </a:t>
            </a:r>
            <a:r>
              <a:rPr lang="ru-RU" sz="3200" dirty="0" err="1"/>
              <a:t>творця</a:t>
            </a:r>
            <a:r>
              <a:rPr lang="ru-RU" sz="3200" dirty="0"/>
              <a:t> «Чиха» </a:t>
            </a:r>
            <a:r>
              <a:rPr lang="ru-RU" sz="3200" dirty="0" err="1"/>
              <a:t>навіть</a:t>
            </a:r>
            <a:r>
              <a:rPr lang="ru-RU" sz="3200" dirty="0"/>
              <a:t> не посадили.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2" grpId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онтрастный">
  <a:themeElements>
    <a:clrScheme name="Контрастный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259</TotalTime>
  <Words>363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Текстура</vt:lpstr>
      <vt:lpstr>Орбита</vt:lpstr>
      <vt:lpstr>Контрастный</vt:lpstr>
      <vt:lpstr>Цікаві комп’ютерні віруси</vt:lpstr>
      <vt:lpstr>Презентация PowerPoint</vt:lpstr>
      <vt:lpstr>Creeper (1971 рік)</vt:lpstr>
      <vt:lpstr>Elk Cloner (1981 рік)</vt:lpstr>
      <vt:lpstr>Brain (1986 рік)</vt:lpstr>
      <vt:lpstr> Вірус «Jerusalem»  (13 травня 1988). </vt:lpstr>
      <vt:lpstr>Вірус «Michelangelo» або «March6» (1992)</vt:lpstr>
      <vt:lpstr>Презентация PowerPoint</vt:lpstr>
      <vt:lpstr>Вірус «Чих», він же «Чорнобиль», він же «Win95.CIH» (26.04.1999рік)</vt:lpstr>
      <vt:lpstr>«ILOVEYOU»  (травень 2000 року)</vt:lpstr>
      <vt:lpstr>Вірус «Blaster»  (11 серпня 2003року)</vt:lpstr>
      <vt:lpstr>Вірус «Samy»</vt:lpstr>
      <vt:lpstr>Вірус «Sobig.F»  (літо 2003)</vt:lpstr>
      <vt:lpstr>Вірус «Saccer»  (30 квітня2004)</vt:lpstr>
      <vt:lpstr>Вірус «BckPatcher.C»  (2008 рік)</vt:lpstr>
      <vt:lpstr>Вірус «FakeWindows.A»  (2009 рік)</vt:lpstr>
      <vt:lpstr> Вірус «Conficker» ( також відомий як Downup, Downadup і Kido)  (21.11.2008)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Настя</dc:creator>
  <cp:lastModifiedBy>kkk</cp:lastModifiedBy>
  <cp:revision>22</cp:revision>
  <cp:lastPrinted>1601-01-01T00:00:00Z</cp:lastPrinted>
  <dcterms:created xsi:type="dcterms:W3CDTF">2012-10-19T19:04:46Z</dcterms:created>
  <dcterms:modified xsi:type="dcterms:W3CDTF">2015-02-13T13:33:26Z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