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5F45BD4-70C1-41ED-91B4-4F247B5653BF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3D4039-E03B-4C5C-AF06-39CCB89EFFB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howroom-marieta.com/wp-includes/css/united-states-of-america-flag-817.jpg"/>
          <p:cNvPicPr>
            <a:picLocks noChangeAspect="1" noChangeArrowheads="1"/>
          </p:cNvPicPr>
          <p:nvPr/>
        </p:nvPicPr>
        <p:blipFill>
          <a:blip r:embed="rId2" cstate="print">
            <a:lum bright="30000" contras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357562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smtClean="0"/>
              <a:t>Americanisms</a:t>
            </a:r>
            <a:br>
              <a:rPr lang="en-US" sz="8800" smtClean="0"/>
            </a:br>
            <a:r>
              <a:rPr lang="en-US" sz="8800" smtClean="0"/>
              <a:t> </a:t>
            </a:r>
            <a:r>
              <a:rPr lang="en-US" sz="8800" smtClean="0"/>
              <a:t>in </a:t>
            </a:r>
            <a:r>
              <a:rPr lang="en-US" sz="8800" smtClean="0"/>
              <a:t>Literature</a:t>
            </a:r>
            <a:endParaRPr lang="ru-RU" sz="8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79" cy="717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832248"/>
            <a:ext cx="9002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Thank you for attention!!</a:t>
            </a:r>
            <a:endParaRPr lang="ru-RU" sz="7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torrentsland.com/upload/preview/images/cr_actors/8/8/8/4c5073b9a45a896ff1cec0fe99ad9c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4028010" cy="50826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214290"/>
            <a:ext cx="5331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John Witherspoon</a:t>
            </a:r>
            <a:endParaRPr lang="ru-RU" sz="5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1420589"/>
            <a:ext cx="3995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(February 5, 1723 – November 15, 1794) was a Scots Presbyterian minister and a signatory of the United States Declaration of </a:t>
            </a:r>
            <a:r>
              <a:rPr lang="en-US" dirty="0" smtClean="0"/>
              <a:t>Independence </a:t>
            </a:r>
            <a:r>
              <a:rPr lang="en-US" dirty="0"/>
              <a:t>as a representative of New Jersey. As president of the College of New Jersey (1768–94; now Princeton University), he trained many leaders of the early nation and was the only active clergyman and the only college president to sign the Declaration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1" y="260648"/>
            <a:ext cx="4248472" cy="265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3972" y="3022751"/>
            <a:ext cx="1717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Raccoon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94346"/>
            <a:ext cx="3672408" cy="23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9696" y="6273224"/>
            <a:ext cx="2113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Chinkapin</a:t>
            </a:r>
            <a:endParaRPr lang="ru-RU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6" y="3794347"/>
            <a:ext cx="3903393" cy="24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3971" y="6347237"/>
            <a:ext cx="171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Opossum</a:t>
            </a:r>
            <a:endParaRPr lang="ru-RU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24" y="260648"/>
            <a:ext cx="3828848" cy="262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9075" y="3006859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Squash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03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44416" cy="24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25647" cy="245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1078"/>
            <a:ext cx="2530624" cy="299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65191"/>
            <a:ext cx="4158035" cy="262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0745" y="2764483"/>
            <a:ext cx="167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Bullfrog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483743" y="2764483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Canvas back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305573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Cat bird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850831" y="6273225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Live oak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309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7" y="246747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0020" y="3093822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Hominy</a:t>
            </a: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8755"/>
            <a:ext cx="4213368" cy="279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9949" y="3093822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Moccasin</a:t>
            </a:r>
            <a:endParaRPr lang="ru-RU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2079"/>
            <a:ext cx="3888432" cy="252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0019" y="6273225"/>
            <a:ext cx="1093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Pone</a:t>
            </a:r>
            <a:endParaRPr lang="ru-RU" sz="3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94" y="3692079"/>
            <a:ext cx="4002982" cy="252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2438" y="6273225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Succotash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149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76086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7266" y="2484185"/>
            <a:ext cx="148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Cruller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3641408" cy="24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2323" y="2510578"/>
            <a:ext cx="1149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Scow</a:t>
            </a:r>
            <a:endParaRPr lang="ru-RU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1" y="3092354"/>
            <a:ext cx="308367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7" y="632132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Boss</a:t>
            </a:r>
            <a:endParaRPr lang="ru-RU" sz="32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26" y="3004965"/>
            <a:ext cx="3673390" cy="331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2374" y="6360074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Santa Claus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054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844"/>
            <a:ext cx="4320480" cy="290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1" y="3573016"/>
            <a:ext cx="4233131" cy="281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82" y="116632"/>
            <a:ext cx="3384376" cy="290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0407" y="2852936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Cat boat</a:t>
            </a:r>
            <a:endParaRPr lang="ru-RU" sz="32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744416" cy="264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849" y="6231692"/>
            <a:ext cx="28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Crazy quilting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926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845" y="1412776"/>
            <a:ext cx="1745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Shop</a:t>
            </a:r>
            <a:endParaRPr lang="ru-RU" sz="5400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3777051" y="17244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02615" y="1412776"/>
            <a:ext cx="1758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Store</a:t>
            </a:r>
            <a:endParaRPr lang="ru-RU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884766" y="2853474"/>
            <a:ext cx="2626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Lumber</a:t>
            </a:r>
            <a:endParaRPr lang="ru-RU" sz="54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716514" y="30728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246510" y="2853409"/>
            <a:ext cx="2162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Timber</a:t>
            </a:r>
            <a:endParaRPr lang="ru-RU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4238469"/>
            <a:ext cx="16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Shoe</a:t>
            </a:r>
            <a:endParaRPr lang="ru-RU" sz="54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3707904" y="4457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92080" y="4019120"/>
            <a:ext cx="1590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Boot</a:t>
            </a:r>
            <a:endParaRPr lang="ru-RU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911629" y="5666184"/>
            <a:ext cx="2593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Cracker</a:t>
            </a:r>
            <a:endParaRPr lang="ru-RU" sz="54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851920" y="58855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69024" y="5618857"/>
            <a:ext cx="2257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Biscuit</a:t>
            </a:r>
            <a:endParaRPr lang="ru-RU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6459" y="90242"/>
            <a:ext cx="30107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English</a:t>
            </a:r>
            <a:endParaRPr lang="ru-RU" sz="6600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3851920" y="4334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7246" y="121726"/>
            <a:ext cx="38683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American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0987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428730" cy="514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83" y="5877272"/>
            <a:ext cx="4545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Richard Grand White</a:t>
            </a:r>
            <a:endParaRPr lang="ru-RU" sz="4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66" y="476672"/>
            <a:ext cx="3861866" cy="513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3805" y="5677217"/>
            <a:ext cx="2492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Lowell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6225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Ясность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ppt/theme/themeOverride8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118</Words>
  <Application>Microsoft Office PowerPoint</Application>
  <PresentationFormat>Экран (4:3)</PresentationFormat>
  <Paragraphs>34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Тема Office</vt:lpstr>
      <vt:lpstr>Апекс</vt:lpstr>
      <vt:lpstr>Метро</vt:lpstr>
      <vt:lpstr>Americanisms  in Literature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Americanism in Literature</dc:title>
  <dc:creator>User</dc:creator>
  <cp:lastModifiedBy>Vlad</cp:lastModifiedBy>
  <cp:revision>13</cp:revision>
  <dcterms:created xsi:type="dcterms:W3CDTF">2013-09-15T05:39:06Z</dcterms:created>
  <dcterms:modified xsi:type="dcterms:W3CDTF">2013-09-17T11:42:18Z</dcterms:modified>
</cp:coreProperties>
</file>