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4" r:id="rId8"/>
    <p:sldId id="262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F0AA7-33E2-4473-BC20-E3D669D6C1BD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115757-4392-40A7-A5CE-7F9F0D7A33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F0AA7-33E2-4473-BC20-E3D669D6C1BD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5757-4392-40A7-A5CE-7F9F0D7A3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F0AA7-33E2-4473-BC20-E3D669D6C1BD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5757-4392-40A7-A5CE-7F9F0D7A3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F0AA7-33E2-4473-BC20-E3D669D6C1BD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5757-4392-40A7-A5CE-7F9F0D7A3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F0AA7-33E2-4473-BC20-E3D669D6C1BD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5757-4392-40A7-A5CE-7F9F0D7A33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F0AA7-33E2-4473-BC20-E3D669D6C1BD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5757-4392-40A7-A5CE-7F9F0D7A33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F0AA7-33E2-4473-BC20-E3D669D6C1BD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5757-4392-40A7-A5CE-7F9F0D7A33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F0AA7-33E2-4473-BC20-E3D669D6C1BD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5757-4392-40A7-A5CE-7F9F0D7A3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F0AA7-33E2-4473-BC20-E3D669D6C1BD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5757-4392-40A7-A5CE-7F9F0D7A3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F0AA7-33E2-4473-BC20-E3D669D6C1BD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5757-4392-40A7-A5CE-7F9F0D7A3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F0AA7-33E2-4473-BC20-E3D669D6C1BD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5757-4392-40A7-A5CE-7F9F0D7A3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BBF0AA7-33E2-4473-BC20-E3D669D6C1BD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1115757-4392-40A7-A5CE-7F9F0D7A33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-1467544"/>
            <a:ext cx="7772400" cy="4267200"/>
          </a:xfrm>
        </p:spPr>
        <p:txBody>
          <a:bodyPr/>
          <a:lstStyle/>
          <a:p>
            <a:r>
              <a:rPr lang="en-US" dirty="0"/>
              <a:t>JavaScript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3645024"/>
            <a:ext cx="6400800" cy="1219200"/>
          </a:xfrm>
        </p:spPr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Информационные технологии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06962524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8229600" cy="2088232"/>
          </a:xfrm>
        </p:spPr>
        <p:txBody>
          <a:bodyPr/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Спасибо за внимание!!!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4433898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JavaScript</a:t>
            </a:r>
            <a:endParaRPr lang="ru-RU" dirty="0" smtClean="0"/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hlinkClick r:id="rId3" action="ppaction://hlinksldjump"/>
              </a:rPr>
              <a:t>История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dirty="0">
                <a:hlinkClick r:id="rId4" action="ppaction://hlinksldjump"/>
              </a:rPr>
              <a:t>Возможности </a:t>
            </a:r>
            <a:r>
              <a:rPr lang="en-US" dirty="0" smtClean="0">
                <a:hlinkClick r:id="rId4" action="ppaction://hlinksldjump"/>
              </a:rPr>
              <a:t>JavaScript</a:t>
            </a:r>
            <a:endParaRPr lang="ru-RU" dirty="0" smtClean="0"/>
          </a:p>
          <a:p>
            <a:r>
              <a:rPr lang="ru-RU" dirty="0">
                <a:hlinkClick r:id="rId5" action="ppaction://hlinksldjump"/>
              </a:rPr>
              <a:t>Расположение </a:t>
            </a:r>
            <a:r>
              <a:rPr lang="en-US" dirty="0" smtClean="0">
                <a:hlinkClick r:id="rId5" action="ppaction://hlinksldjump"/>
              </a:rPr>
              <a:t>JavaScript</a:t>
            </a:r>
            <a:endParaRPr lang="ru-RU" dirty="0" smtClean="0"/>
          </a:p>
          <a:p>
            <a:r>
              <a:rPr lang="ru-RU" dirty="0">
                <a:solidFill>
                  <a:schemeClr val="bg2">
                    <a:lumMod val="10000"/>
                  </a:schemeClr>
                </a:solidFill>
                <a:hlinkClick r:id="rId6" action="ppaction://hlinksldjump"/>
              </a:rPr>
              <a:t>Область применения</a:t>
            </a:r>
            <a:endParaRPr lang="ru-RU" dirty="0" smtClean="0"/>
          </a:p>
          <a:p>
            <a:r>
              <a:rPr lang="ru-RU" dirty="0">
                <a:solidFill>
                  <a:schemeClr val="bg2">
                    <a:lumMod val="10000"/>
                  </a:schemeClr>
                </a:solidFill>
                <a:hlinkClick r:id="rId7" action="ppaction://hlinksldjump"/>
              </a:rPr>
              <a:t>Поддержка браузерами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07398819"/>
      </p:ext>
    </p:extLst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44624" y="-171400"/>
            <a:ext cx="8229600" cy="1600200"/>
          </a:xfrm>
        </p:spPr>
        <p:txBody>
          <a:bodyPr/>
          <a:lstStyle/>
          <a:p>
            <a:r>
              <a:rPr lang="en-US" dirty="0"/>
              <a:t>JavaScript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424936" cy="4608512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Объектно-ориентированный скриптовый язык программирования.</a:t>
            </a:r>
          </a:p>
          <a:p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Является диалектом (вариация или расширение) языка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ECMAScript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Обычно используется как встраиваемый язык для программного доступа к объектам приложений.</a:t>
            </a:r>
          </a:p>
          <a:p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Наиболее широкое применение находит в браузерах как язык сценариев для придания интерактивности веб-страницам.</a:t>
            </a:r>
          </a:p>
          <a:p>
            <a:endParaRPr lang="ru-RU" dirty="0"/>
          </a:p>
        </p:txBody>
      </p:sp>
      <p:sp>
        <p:nvSpPr>
          <p:cNvPr id="4" name="Овал 3">
            <a:hlinkClick r:id="rId2" action="ppaction://hlinksldjump"/>
          </p:cNvPr>
          <p:cNvSpPr/>
          <p:nvPr/>
        </p:nvSpPr>
        <p:spPr>
          <a:xfrm>
            <a:off x="611560" y="260648"/>
            <a:ext cx="288032" cy="28803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6145362"/>
      </p:ext>
    </p:extLst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531440"/>
            <a:ext cx="8229600" cy="1600200"/>
          </a:xfrm>
        </p:spPr>
        <p:txBody>
          <a:bodyPr/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История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340768"/>
            <a:ext cx="8363272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JavaScript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разработан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Netscape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в 1995 году.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Изначально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использовался для добавления практически бесполезных эффектов:</a:t>
            </a:r>
          </a:p>
          <a:p>
            <a:pPr lvl="1"/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счётчик, видимый при прокрутке страницы</a:t>
            </a:r>
          </a:p>
          <a:p>
            <a:pPr lvl="1"/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анимированная картинка, движущаяся за курсором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мыши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Первоначально язык назывался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LiveScript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и предназначался как для программирования на стороне клиента, так и для программирования на стороне сервера.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Овал 3">
            <a:hlinkClick r:id="rId2" action="ppaction://hlinksldjump"/>
          </p:cNvPr>
          <p:cNvSpPr/>
          <p:nvPr/>
        </p:nvSpPr>
        <p:spPr>
          <a:xfrm>
            <a:off x="611560" y="260648"/>
            <a:ext cx="288032" cy="28803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Стрелка вправо 4">
            <a:hlinkClick r:id="rId3" action="ppaction://hlinksldjump"/>
          </p:cNvPr>
          <p:cNvSpPr/>
          <p:nvPr/>
        </p:nvSpPr>
        <p:spPr>
          <a:xfrm>
            <a:off x="8028384" y="4509120"/>
            <a:ext cx="648072" cy="216024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547658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6764" y="1484784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 1996 году компания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Microsoft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выпустила аналог языка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JavaScript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названный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JScript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lvl="1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Первым браузером, поддерживающим эту реализацию был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Internet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Explorer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3.0.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Стандартизированная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версия имеет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название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ECMAScript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описывается стандартом ECMA-262.</a:t>
            </a:r>
          </a:p>
          <a:p>
            <a:pPr lvl="1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Первой версии спецификации соответствовал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JavaScript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версии 1.1, а также языки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JScript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и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ScriptEasy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4" name="Овал 3">
            <a:hlinkClick r:id="rId2" action="ppaction://hlinksldjump"/>
          </p:cNvPr>
          <p:cNvSpPr/>
          <p:nvPr/>
        </p:nvSpPr>
        <p:spPr>
          <a:xfrm>
            <a:off x="611560" y="260648"/>
            <a:ext cx="288032" cy="28803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5044604"/>
      </p:ext>
    </p:extLst>
  </p:cSld>
  <p:clrMapOvr>
    <a:masterClrMapping/>
  </p:clrMapOvr>
  <p:transition spd="slow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459432"/>
            <a:ext cx="8229600" cy="1600200"/>
          </a:xfrm>
        </p:spPr>
        <p:txBody>
          <a:bodyPr/>
          <a:lstStyle/>
          <a:p>
            <a:r>
              <a:rPr lang="ru-RU" dirty="0"/>
              <a:t>Возможности </a:t>
            </a:r>
            <a:r>
              <a:rPr lang="en-US" dirty="0"/>
              <a:t>JavaScript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363272" cy="4713387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JavaScript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обладает рядом свойств объектно-ориентированного языка, но реализованное в языке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прототипирование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обуславливает отличия в работе с объектами по сравнению с традиционными объектно-ориентированными языками.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JavaScript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имеет ряд свойств, присущих функциональным языкам — функции как объекты первого класса, объекты как списки,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карринг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анонимные функции, замыкания — что придаёт языку дополнительную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гибкость.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Овал 3">
            <a:hlinkClick r:id="rId2" action="ppaction://hlinksldjump"/>
          </p:cNvPr>
          <p:cNvSpPr/>
          <p:nvPr/>
        </p:nvSpPr>
        <p:spPr>
          <a:xfrm>
            <a:off x="323528" y="119514"/>
            <a:ext cx="288032" cy="28803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3248478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229600" cy="1600200"/>
          </a:xfrm>
        </p:spPr>
        <p:txBody>
          <a:bodyPr/>
          <a:lstStyle/>
          <a:p>
            <a:r>
              <a:rPr lang="ru-RU" dirty="0" smtClean="0"/>
              <a:t>Расположение </a:t>
            </a:r>
            <a:r>
              <a:rPr lang="en-US" dirty="0" smtClean="0"/>
              <a:t>JavaScript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r>
              <a:rPr lang="ru-RU" sz="2800" dirty="0">
                <a:solidFill>
                  <a:schemeClr val="bg2">
                    <a:lumMod val="25000"/>
                  </a:schemeClr>
                </a:solidFill>
                <a:cs typeface="Andalus" panose="02020603050405020304" pitchFamily="18" charset="-78"/>
              </a:rPr>
              <a:t>Внутри страницы.</a:t>
            </a:r>
          </a:p>
          <a:p>
            <a:endParaRPr lang="en-US" sz="2800" dirty="0">
              <a:solidFill>
                <a:schemeClr val="bg2">
                  <a:lumMod val="2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cs typeface="Andalus" panose="02020603050405020304" pitchFamily="18" charset="-78"/>
              </a:rPr>
              <a:t>Внутри тега.</a:t>
            </a:r>
          </a:p>
          <a:p>
            <a:endParaRPr lang="en-US" sz="2800" dirty="0" smtClean="0">
              <a:solidFill>
                <a:schemeClr val="bg2">
                  <a:lumMod val="2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cs typeface="Andalus" panose="02020603050405020304" pitchFamily="18" charset="-78"/>
              </a:rPr>
              <a:t>Отдельно от разметки.</a:t>
            </a:r>
          </a:p>
          <a:p>
            <a:endParaRPr lang="en-US" sz="2800" dirty="0" smtClean="0">
              <a:solidFill>
                <a:schemeClr val="bg2">
                  <a:lumMod val="2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cs typeface="Andalus" panose="02020603050405020304" pitchFamily="18" charset="-78"/>
              </a:rPr>
              <a:t>В отдельном файле.</a:t>
            </a:r>
          </a:p>
          <a:p>
            <a:endParaRPr lang="ru-RU" dirty="0"/>
          </a:p>
        </p:txBody>
      </p:sp>
      <p:sp>
        <p:nvSpPr>
          <p:cNvPr id="4" name="Овал 3">
            <a:hlinkClick r:id="rId2" action="ppaction://hlinksldjump"/>
          </p:cNvPr>
          <p:cNvSpPr/>
          <p:nvPr/>
        </p:nvSpPr>
        <p:spPr>
          <a:xfrm>
            <a:off x="549718" y="116632"/>
            <a:ext cx="288032" cy="28803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8269011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459432"/>
            <a:ext cx="8229600" cy="1600200"/>
          </a:xfrm>
        </p:spPr>
        <p:txBody>
          <a:bodyPr/>
          <a:lstStyle/>
          <a:p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Область применения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>
                <a:solidFill>
                  <a:schemeClr val="bg2">
                    <a:lumMod val="10000"/>
                  </a:schemeClr>
                </a:solidFill>
              </a:rPr>
              <a:t>Виджеты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Прикладное программное обеспечение</a:t>
            </a:r>
          </a:p>
          <a:p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Манипуляция объектами приложений</a:t>
            </a:r>
          </a:p>
          <a:p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Офисные приложения</a:t>
            </a:r>
          </a:p>
          <a:p>
            <a:pPr lvl="1"/>
            <a:r>
              <a:rPr lang="ru-RU" dirty="0" err="1">
                <a:solidFill>
                  <a:schemeClr val="bg2">
                    <a:lumMod val="10000"/>
                  </a:schemeClr>
                </a:solidFill>
              </a:rPr>
              <a:t>Microsoft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</a:rPr>
              <a:t>Office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  <a:p>
            <a:pPr lvl="1"/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OpenOffice.org</a:t>
            </a:r>
          </a:p>
          <a:p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Обучение информатике</a:t>
            </a:r>
          </a:p>
          <a:p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Веб-приложения</a:t>
            </a:r>
          </a:p>
          <a:p>
            <a:pPr lvl="1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AJAX</a:t>
            </a:r>
          </a:p>
          <a:p>
            <a:pPr lvl="1"/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Comet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Браузерные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операционные системы</a:t>
            </a:r>
          </a:p>
          <a:p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Букмарклеты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Пользовательские скрипты в браузере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Серверные приложения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Мобильные приложения</a:t>
            </a:r>
          </a:p>
          <a:p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530393" y="116632"/>
            <a:ext cx="288032" cy="28803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062146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531440"/>
            <a:ext cx="8229600" cy="1600200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Поддержка браузерами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91264" cy="4425355"/>
          </a:xfrm>
        </p:spPr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На сегодняшний день поддержку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JavaScript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обеспечивают современные версии всех наиболее часто используемых браузеров.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Internet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Explorer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Mozilla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Firefox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Safari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Google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Chrome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Opera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имеется полная поддержка третьей редакции ECMA-262.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Mozilla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Firefox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предпринята попытка осуществления поддержки четвёртой редакции спецификации, а первым браузером, в котором появилась неполная поддержка спецификации 3.1, явился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Internet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Explorer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8.</a:t>
            </a:r>
          </a:p>
          <a:p>
            <a:endParaRPr lang="ru-RU" dirty="0"/>
          </a:p>
        </p:txBody>
      </p:sp>
      <p:sp>
        <p:nvSpPr>
          <p:cNvPr id="4" name="Овал 3">
            <a:hlinkClick r:id="rId2" action="ppaction://hlinksldjump"/>
          </p:cNvPr>
          <p:cNvSpPr/>
          <p:nvPr/>
        </p:nvSpPr>
        <p:spPr>
          <a:xfrm>
            <a:off x="323528" y="260648"/>
            <a:ext cx="288032" cy="28803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9570088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51</TotalTime>
  <Words>329</Words>
  <Application>Microsoft Office PowerPoint</Application>
  <PresentationFormat>Экран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Исполнительная</vt:lpstr>
      <vt:lpstr>JavaScript</vt:lpstr>
      <vt:lpstr>Содержание</vt:lpstr>
      <vt:lpstr>JavaScript</vt:lpstr>
      <vt:lpstr>История</vt:lpstr>
      <vt:lpstr>Слайд 5</vt:lpstr>
      <vt:lpstr>Возможности JavaScript</vt:lpstr>
      <vt:lpstr>Расположение JavaScript</vt:lpstr>
      <vt:lpstr>Область применения</vt:lpstr>
      <vt:lpstr>Поддержка браузерами</vt:lpstr>
      <vt:lpstr>Спасибо за внимание!!!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</dc:title>
  <dc:creator>User</dc:creator>
  <cp:lastModifiedBy>Настя</cp:lastModifiedBy>
  <cp:revision>6</cp:revision>
  <dcterms:created xsi:type="dcterms:W3CDTF">2014-12-18T09:53:13Z</dcterms:created>
  <dcterms:modified xsi:type="dcterms:W3CDTF">2015-01-15T16:03:24Z</dcterms:modified>
</cp:coreProperties>
</file>