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16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064896" cy="3384376"/>
          </a:xfrm>
        </p:spPr>
        <p:txBody>
          <a:bodyPr>
            <a:noAutofit/>
          </a:bodyPr>
          <a:lstStyle/>
          <a:p>
            <a:r>
              <a:rPr lang="en-US" sz="80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Макроси</a:t>
            </a:r>
            <a:r>
              <a:rPr lang="en-US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ru-RU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ru-RU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Microsoft Office Word </a:t>
            </a:r>
            <a:endParaRPr lang="ru-RU" sz="5400" b="1" spc="30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74242"/>
          </a:xfrm>
        </p:spPr>
        <p:txBody>
          <a:bodyPr>
            <a:noAutofit/>
          </a:bodyPr>
          <a:lstStyle/>
          <a:p>
            <a:r>
              <a:rPr lang="ru-RU" sz="3200" smtClean="0"/>
              <a:t>Вибрати макрос, що записується у списку </a:t>
            </a:r>
            <a:r>
              <a:rPr lang="ru-RU" sz="3200" b="1" i="1" smtClean="0"/>
              <a:t>Команди</a:t>
            </a:r>
            <a:r>
              <a:rPr lang="ru-RU" sz="3200" i="1" smtClean="0"/>
              <a:t>, ввести сполучення клавіш у полі </a:t>
            </a:r>
            <a:r>
              <a:rPr lang="ru-RU" sz="3200" b="1" i="1" smtClean="0"/>
              <a:t>Нове сполучення клавіш</a:t>
            </a:r>
            <a:r>
              <a:rPr lang="ru-RU" sz="3200" i="1" smtClean="0"/>
              <a:t> та натиснути кнопку </a:t>
            </a:r>
            <a:r>
              <a:rPr lang="ru-RU" sz="3200" b="1" i="1" smtClean="0"/>
              <a:t>Призначити</a:t>
            </a:r>
            <a:r>
              <a:rPr lang="ru-RU" sz="3200" i="1" smtClean="0"/>
              <a:t>.</a:t>
            </a:r>
            <a:endParaRPr lang="ru-RU" sz="3200"/>
          </a:p>
        </p:txBody>
      </p:sp>
      <p:pic>
        <p:nvPicPr>
          <p:cNvPr id="3074" name="Picture 2" descr="C:\Users\Папа\Desktop\Снимок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312" y="1916832"/>
            <a:ext cx="5487992" cy="4824536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779912" y="2492896"/>
            <a:ext cx="64807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852288" y="4329120"/>
            <a:ext cx="3294000" cy="18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54162"/>
          </a:xfrm>
        </p:spPr>
        <p:txBody>
          <a:bodyPr>
            <a:noAutofit/>
          </a:bodyPr>
          <a:lstStyle/>
          <a:p>
            <a:r>
              <a:rPr lang="ru-RU" smtClean="0"/>
              <a:t>Після цього виконуються дії, які слід долучити до макросу (записати). 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852936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smtClean="0"/>
              <a:t>Записуючи новий макрос, можна використовувати мишу лише для вибору команд і параметрів. Для запису таких дій, як виділення тексту, треба використовувати клавіатуру. Наприклад, за допомогою клавіші F8 можна виділити текст, а за допомогою клавіші END перемістити курсор у кінець рядка. </a:t>
            </a:r>
            <a:endParaRPr lang="ru-RU" sz="28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722314"/>
          </a:xfrm>
        </p:spPr>
        <p:txBody>
          <a:bodyPr>
            <a:noAutofit/>
          </a:bodyPr>
          <a:lstStyle/>
          <a:p>
            <a:r>
              <a:rPr lang="ru-RU" sz="54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Порядок дій для виконання макросу </a:t>
            </a:r>
            <a:endParaRPr lang="ru-RU" sz="5400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smtClean="0"/>
              <a:t>Вибрати </a:t>
            </a:r>
            <a:r>
              <a:rPr lang="ru-RU" sz="3200" i="1" smtClean="0"/>
              <a:t>команду </a:t>
            </a:r>
            <a:r>
              <a:rPr lang="ru-RU" sz="3200" b="1" i="1" smtClean="0"/>
              <a:t>Макроси</a:t>
            </a:r>
            <a:r>
              <a:rPr lang="ru-RU" sz="3200" i="1" smtClean="0"/>
              <a:t>. </a:t>
            </a:r>
            <a:r>
              <a:rPr lang="ru-RU" sz="3200" smtClean="0"/>
              <a:t>У списку </a:t>
            </a:r>
            <a:r>
              <a:rPr lang="ru-RU" sz="3200" b="1" i="1" smtClean="0"/>
              <a:t>Ім'я</a:t>
            </a:r>
            <a:r>
              <a:rPr lang="ru-RU" sz="3200" i="1" smtClean="0"/>
              <a:t> виберіть ім'я макросу, який треба виконати та натиснуту кнопку. </a:t>
            </a:r>
            <a:endParaRPr lang="ru-RU" sz="3200"/>
          </a:p>
        </p:txBody>
      </p:sp>
      <p:pic>
        <p:nvPicPr>
          <p:cNvPr id="4098" name="Picture 2" descr="C:\Users\Папа\Desktop\Снимок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6264696" cy="4862347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300192" y="2818800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16" y="188640"/>
            <a:ext cx="8820472" cy="6525344"/>
          </a:xfrm>
        </p:spPr>
        <p:txBody>
          <a:bodyPr>
            <a:normAutofit/>
          </a:bodyPr>
          <a:lstStyle/>
          <a:p>
            <a:r>
              <a:rPr lang="ru-RU" sz="2800" smtClean="0"/>
              <a:t>За замовчуванням макроси зберігаються у шаблоні Normal, щоб вони були доступні для всіх документів. Якщо макрос буде використовуватися лише в одному документі, треба зберегти його в документі. Окремі макроси в документі зберігаються у проектах макросів, які можна копіювати з одного документа до іншого.</a:t>
            </a:r>
            <a:endParaRPr lang="ru-RU" sz="28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uk-UA" smtClean="0"/>
              <a:t>Виконав</a:t>
            </a:r>
            <a:br>
              <a:rPr lang="uk-UA" smtClean="0"/>
            </a:br>
            <a:r>
              <a:rPr lang="uk-UA" smtClean="0"/>
              <a:t>учень 11 </a:t>
            </a:r>
            <a:r>
              <a:rPr lang="uk-UA" smtClean="0"/>
              <a:t>класу</a:t>
            </a:r>
            <a:r>
              <a:rPr lang="uk-UA" smtClean="0"/>
              <a:t/>
            </a:r>
            <a:br>
              <a:rPr lang="uk-UA" smtClean="0"/>
            </a:br>
            <a:r>
              <a:rPr lang="uk-UA" smtClean="0"/>
              <a:t>Сєдих Дмитро</a:t>
            </a: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900" b="1" i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Макрос</a:t>
            </a:r>
            <a:r>
              <a:rPr lang="ru-RU" b="1" i="1" smtClean="0"/>
              <a:t> </a:t>
            </a:r>
            <a:endParaRPr lang="ru-RU" b="1" i="1"/>
          </a:p>
        </p:txBody>
      </p:sp>
      <p:sp>
        <p:nvSpPr>
          <p:cNvPr id="4" name="Прямоугольник 3"/>
          <p:cNvSpPr/>
          <p:nvPr/>
        </p:nvSpPr>
        <p:spPr>
          <a:xfrm>
            <a:off x="0" y="371703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mtClean="0"/>
              <a:t>- це набір команд і інструкцій, що виконуються як одна команда. </a:t>
            </a:r>
            <a:endParaRPr lang="ru-RU" sz="54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09120"/>
            <a:ext cx="9144000" cy="2348880"/>
          </a:xfrm>
        </p:spPr>
        <p:txBody>
          <a:bodyPr>
            <a:normAutofit/>
          </a:bodyPr>
          <a:lstStyle/>
          <a:p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54868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smtClean="0"/>
              <a:t>Макроси часто використовуються з такою метою:</a:t>
            </a:r>
            <a:endParaRPr lang="ru-RU" sz="4000"/>
          </a:p>
        </p:txBody>
      </p:sp>
      <p:sp>
        <p:nvSpPr>
          <p:cNvPr id="5" name="Прямоугольник 4"/>
          <p:cNvSpPr/>
          <p:nvPr/>
        </p:nvSpPr>
        <p:spPr>
          <a:xfrm>
            <a:off x="719572" y="2276872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0238" algn="just">
              <a:buFont typeface="Arial" pitchFamily="34" charset="0"/>
              <a:buChar char="•"/>
            </a:pPr>
            <a:r>
              <a:rPr lang="uk-UA" sz="2800" smtClean="0"/>
              <a:t> щоб прискорити </a:t>
            </a:r>
            <a:r>
              <a:rPr lang="ru-RU" sz="2800" smtClean="0"/>
              <a:t>операції редагування або форматування, які часто виконуються;</a:t>
            </a:r>
          </a:p>
          <a:p>
            <a:pPr indent="630238" algn="just">
              <a:buFont typeface="Arial" pitchFamily="34" charset="0"/>
              <a:buChar char="•"/>
            </a:pPr>
            <a:r>
              <a:rPr lang="ru-RU" sz="2800" smtClean="0"/>
              <a:t> щоб об'єднати декілька команд (наприклад, щоб вставити таблицю із вказаними розмірами і межами та певною кількістю рядків і стовпців); </a:t>
            </a:r>
          </a:p>
          <a:p>
            <a:pPr indent="630238" algn="just">
              <a:buFont typeface="Arial" pitchFamily="34" charset="0"/>
              <a:buChar char="•"/>
            </a:pPr>
            <a:r>
              <a:rPr lang="ru-RU" sz="2800" smtClean="0"/>
              <a:t> щоб спростити доступ до параметрів у діалогових вікнах;</a:t>
            </a:r>
          </a:p>
          <a:p>
            <a:pPr indent="630238" algn="just">
              <a:buFont typeface="Arial" pitchFamily="34" charset="0"/>
              <a:buChar char="•"/>
            </a:pPr>
            <a:r>
              <a:rPr lang="ru-RU" sz="2800" smtClean="0"/>
              <a:t> щоб автоматизувати обробку складних послідовних дій у завданнях.</a:t>
            </a:r>
            <a:endParaRPr lang="ru-RU" sz="2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Порядок запису макросу</a:t>
            </a:r>
            <a:endParaRPr lang="ru-RU" sz="6600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354162"/>
          </a:xfrm>
        </p:spPr>
        <p:txBody>
          <a:bodyPr>
            <a:normAutofit fontScale="90000"/>
          </a:bodyPr>
          <a:lstStyle/>
          <a:p>
            <a:r>
              <a:rPr lang="ru-RU" smtClean="0"/>
              <a:t>1. У меню </a:t>
            </a:r>
            <a:r>
              <a:rPr lang="ru-RU" b="1" i="1" smtClean="0"/>
              <a:t>Сервіс</a:t>
            </a:r>
            <a:r>
              <a:rPr lang="ru-RU" i="1" smtClean="0"/>
              <a:t> виділити пункт </a:t>
            </a:r>
            <a:r>
              <a:rPr lang="ru-RU" b="1" i="1" smtClean="0"/>
              <a:t>Макрос</a:t>
            </a:r>
            <a:r>
              <a:rPr lang="ru-RU" i="1" smtClean="0"/>
              <a:t>, а потім вибрати команду </a:t>
            </a:r>
            <a:r>
              <a:rPr lang="ru-RU" b="1" i="1" smtClean="0"/>
              <a:t>Почати запис</a:t>
            </a:r>
            <a:r>
              <a:rPr lang="ru-RU" i="1" smtClean="0"/>
              <a:t>.</a:t>
            </a:r>
            <a:endParaRPr lang="ru-RU"/>
          </a:p>
        </p:txBody>
      </p:sp>
      <p:pic>
        <p:nvPicPr>
          <p:cNvPr id="2052" name="Picture 4" descr="C:\Users\Папа\Desktop\Снимок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482" y="3761978"/>
            <a:ext cx="5503035" cy="1827262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067944" y="4293096"/>
            <a:ext cx="223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mtClean="0"/>
              <a:t>У полі </a:t>
            </a:r>
            <a:r>
              <a:rPr lang="ru-RU" b="1" i="1" smtClean="0"/>
              <a:t>Ім'я макросу </a:t>
            </a:r>
            <a:r>
              <a:rPr lang="ru-RU" i="1" smtClean="0"/>
              <a:t>ввести ім'я нового макросу</a:t>
            </a:r>
            <a:endParaRPr lang="ru-RU"/>
          </a:p>
        </p:txBody>
      </p:sp>
      <p:pic>
        <p:nvPicPr>
          <p:cNvPr id="4" name="Picture 3" descr="C:\Users\Папа\Desktop\Снимок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88840"/>
            <a:ext cx="5904656" cy="4373274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835696" y="3068960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6024"/>
            <a:ext cx="9144000" cy="1628800"/>
          </a:xfrm>
        </p:spPr>
        <p:txBody>
          <a:bodyPr>
            <a:normAutofit fontScale="90000"/>
          </a:bodyPr>
          <a:lstStyle/>
          <a:p>
            <a:r>
              <a:rPr lang="ru-RU" smtClean="0"/>
              <a:t>У списку </a:t>
            </a:r>
            <a:r>
              <a:rPr lang="ru-RU" b="1" i="1" smtClean="0"/>
              <a:t>Макрос доступний для </a:t>
            </a:r>
            <a:r>
              <a:rPr lang="ru-RU" i="1" smtClean="0"/>
              <a:t>вибрати шаблон або документ, в якому буде зберігатися макрос.</a:t>
            </a:r>
            <a:endParaRPr lang="ru-RU"/>
          </a:p>
        </p:txBody>
      </p:sp>
      <p:pic>
        <p:nvPicPr>
          <p:cNvPr id="4" name="Picture 3" descr="C:\Users\Папа\Desktop\Сним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132856"/>
            <a:ext cx="5904656" cy="4373274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763688" y="4221088"/>
            <a:ext cx="5544616" cy="7200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Ввести опис макросу в полі </a:t>
            </a:r>
            <a:r>
              <a:rPr lang="ru-RU" b="1" i="1" smtClean="0"/>
              <a:t>Опис</a:t>
            </a:r>
            <a:r>
              <a:rPr lang="ru-RU" i="1" smtClean="0"/>
              <a:t>.</a:t>
            </a:r>
            <a:endParaRPr lang="ru-RU"/>
          </a:p>
        </p:txBody>
      </p:sp>
      <p:pic>
        <p:nvPicPr>
          <p:cNvPr id="5" name="Picture 3" descr="C:\Users\Папа\Desktop\Сним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16832"/>
            <a:ext cx="5904656" cy="4373274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835696" y="4941168"/>
            <a:ext cx="5472608" cy="6480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Autofit/>
          </a:bodyPr>
          <a:lstStyle/>
          <a:p>
            <a:r>
              <a:rPr lang="ru-RU" sz="3200" smtClean="0"/>
              <a:t>Щоб призначити макросу сполучення клавіш, треба натиснути кнопку </a:t>
            </a:r>
            <a:r>
              <a:rPr lang="ru-RU" sz="3200" b="1" i="1" smtClean="0"/>
              <a:t>Клавіші</a:t>
            </a:r>
            <a:r>
              <a:rPr lang="ru-RU" sz="3200" i="1" smtClean="0"/>
              <a:t>. </a:t>
            </a:r>
            <a:endParaRPr lang="ru-RU" sz="3200"/>
          </a:p>
        </p:txBody>
      </p:sp>
      <p:pic>
        <p:nvPicPr>
          <p:cNvPr id="4" name="Picture 3" descr="C:\Users\Папа\Desktop\Сним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936046"/>
            <a:ext cx="5904656" cy="4373274"/>
          </a:xfrm>
          <a:prstGeom prst="rect">
            <a:avLst/>
          </a:prstGeom>
          <a:ln w="285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644008" y="3284984"/>
            <a:ext cx="1656184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294</Words>
  <Application>Microsoft Office PowerPoint</Application>
  <PresentationFormat>Экран (4:3)</PresentationFormat>
  <Paragraphs>22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Макроси   в Microsoft Office Word </vt:lpstr>
      <vt:lpstr>Макрос </vt:lpstr>
      <vt:lpstr> </vt:lpstr>
      <vt:lpstr>Порядок запису макросу</vt:lpstr>
      <vt:lpstr>1. У меню Сервіс виділити пункт Макрос, а потім вибрати команду Почати запис.</vt:lpstr>
      <vt:lpstr>У полі Ім'я макросу ввести ім'я нового макросу</vt:lpstr>
      <vt:lpstr>У списку Макрос доступний для вибрати шаблон або документ, в якому буде зберігатися макрос.</vt:lpstr>
      <vt:lpstr>Ввести опис макросу в полі Опис.</vt:lpstr>
      <vt:lpstr>Щоб призначити макросу сполучення клавіш, треба натиснути кнопку Клавіші. </vt:lpstr>
      <vt:lpstr>Вибрати макрос, що записується у списку Команди, ввести сполучення клавіш у полі Нове сполучення клавіш та натиснути кнопку Призначити.</vt:lpstr>
      <vt:lpstr>Після цього виконуються дії, які слід долучити до макросу (записати). </vt:lpstr>
      <vt:lpstr>Порядок дій для виконання макросу </vt:lpstr>
      <vt:lpstr>Вибрати команду Макроси. У списку Ім'я виберіть ім'я макросу, який треба виконати та натиснуту кнопку. </vt:lpstr>
      <vt:lpstr>За замовчуванням макроси зберігаються у шаблоні Normal, щоб вони були доступні для всіх документів. Якщо макрос буде використовуватися лише в одному документі, треба зберегти його в документі. Окремі макроси в документі зберігаються у проектах макросів, які можна копіювати з одного документа до іншого.</vt:lpstr>
      <vt:lpstr>Виконав учень 11 класу Сєдих Дмитро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Макроси   в Microsoft Office Word </dc:title>
  <dc:creator>Папа</dc:creator>
  <cp:lastModifiedBy>Папа</cp:lastModifiedBy>
  <cp:revision>15</cp:revision>
  <dcterms:created xsi:type="dcterms:W3CDTF">2013-11-25T18:16:39Z</dcterms:created>
  <dcterms:modified xsi:type="dcterms:W3CDTF">2013-11-25T21:15:36Z</dcterms:modified>
</cp:coreProperties>
</file>