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E88E2-7D9C-407F-8F52-D9C7E66B73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3FCC5-F6A5-483B-A8DD-A1E27C4335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A72D9-DFB7-41F5-BDBC-320F3CB706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06384-53F8-47D9-92C7-94A8D1559C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65299-02F0-40BC-B3EB-158D80A9EC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98A3D-DBB2-4BF5-BC5D-BA02497878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B91AF-A459-408E-8763-3B37C23660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BCECF-A8FD-42F5-AD7C-B40B9785FF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66306-603B-4111-9EE0-191E24FD7C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5897B-8781-49D4-B74B-D97890FF42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228432A-AE7A-4DA9-A859-C8C234B12E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01B4740-C86E-4B91-803A-009CE023AA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enovo\Desktop\&#1057;&#1090;&#1074;&#1086;&#1088;&#1077;&#1085;&#1085;&#1103;%20&#1089;&#1072;&#1081;&#1090;i&#1074;\&#1050;&#1072;&#1082;%20&#1089;&#1086;&#1079;&#1076;&#1072;&#1090;&#1100;%20&#1057;&#1072;&#1081;&#1090;%20Google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12277" y="3217984"/>
            <a:ext cx="6154615" cy="177604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dirty="0" smtClean="0"/>
              <a:t>Как создать сайт в </a:t>
            </a:r>
            <a:r>
              <a:rPr lang="ru-RU" dirty="0" err="1" smtClean="0"/>
              <a:t>Google</a:t>
            </a:r>
            <a:r>
              <a:rPr lang="ru-RU" dirty="0" smtClean="0"/>
              <a:t>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24953" y="5351585"/>
            <a:ext cx="2661023" cy="1752600"/>
          </a:xfrm>
        </p:spPr>
        <p:txBody>
          <a:bodyPr/>
          <a:lstStyle/>
          <a:p>
            <a:pPr eaLnBrk="1" hangingPunct="1"/>
            <a:r>
              <a:rPr lang="ru-RU" dirty="0" smtClean="0"/>
              <a:t>Манило И.;</a:t>
            </a:r>
          </a:p>
          <a:p>
            <a:pPr eaLnBrk="1" hangingPunct="1"/>
            <a:r>
              <a:rPr lang="ru-RU" dirty="0" smtClean="0"/>
              <a:t>Прищепчук Н</a:t>
            </a: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141" y="902455"/>
            <a:ext cx="7561383" cy="204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Управляющая кнопка: в конец 4">
            <a:hlinkClick r:id="" action="ppaction://hlinkshowjump?jump=lastslide" highlightClick="1"/>
          </p:cNvPr>
          <p:cNvSpPr/>
          <p:nvPr/>
        </p:nvSpPr>
        <p:spPr>
          <a:xfrm>
            <a:off x="8297839" y="232012"/>
            <a:ext cx="600501" cy="42308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49268" y="588660"/>
            <a:ext cx="3557249" cy="599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90850" y="2397755"/>
            <a:ext cx="1725304" cy="741228"/>
          </a:xfrm>
        </p:spPr>
        <p:txBody>
          <a:bodyPr/>
          <a:lstStyle/>
          <a:p>
            <a:r>
              <a:rPr lang="ru-RU" dirty="0" smtClean="0"/>
              <a:t>Формат</a:t>
            </a: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982639" y="1651380"/>
            <a:ext cx="2429301" cy="2101755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6193" y="2586937"/>
            <a:ext cx="4038600" cy="4434840"/>
          </a:xfrm>
        </p:spPr>
        <p:txBody>
          <a:bodyPr/>
          <a:lstStyle/>
          <a:p>
            <a:r>
              <a:rPr lang="ru-RU" dirty="0" smtClean="0"/>
              <a:t>Таблица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44204" y="1105274"/>
            <a:ext cx="4535179" cy="45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Рамка 4"/>
          <p:cNvSpPr/>
          <p:nvPr/>
        </p:nvSpPr>
        <p:spPr>
          <a:xfrm>
            <a:off x="1146412" y="1924335"/>
            <a:ext cx="2333767" cy="1869743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03" y="5185580"/>
            <a:ext cx="8125118" cy="110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63171" y="1360527"/>
            <a:ext cx="2149522" cy="700285"/>
          </a:xfrm>
        </p:spPr>
        <p:txBody>
          <a:bodyPr/>
          <a:lstStyle/>
          <a:p>
            <a:r>
              <a:rPr lang="ru-RU" dirty="0" smtClean="0"/>
              <a:t>Макет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37951" y="729433"/>
            <a:ext cx="4223912" cy="485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30155" y="2690336"/>
            <a:ext cx="34870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Макет страниц отличается от макета всего сайта. Ссылка Изменение макета сайта доступна в меню Дополнительные действия (кнопка Еще) при Редактировании сайта.</a:t>
            </a:r>
            <a:endParaRPr lang="ru-RU" dirty="0"/>
          </a:p>
        </p:txBody>
      </p:sp>
      <p:sp>
        <p:nvSpPr>
          <p:cNvPr id="7" name="Рамка 6"/>
          <p:cNvSpPr/>
          <p:nvPr/>
        </p:nvSpPr>
        <p:spPr>
          <a:xfrm>
            <a:off x="1937981" y="791570"/>
            <a:ext cx="2210938" cy="1692323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496" y="8678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Вставить изображение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2483" y="1551595"/>
            <a:ext cx="2736377" cy="44348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Нажмите следующее. Кнопка Изменить страницу (пиктограмма карандаш) Меню Вставить. Ссылка Изображение. Откроется окно Добавление изображения. Загрузите файл изображения с Вашего компьютера. 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4944" r="17697"/>
          <a:stretch>
            <a:fillRect/>
          </a:stretch>
        </p:blipFill>
        <p:spPr bwMode="auto">
          <a:xfrm>
            <a:off x="2920620" y="1310185"/>
            <a:ext cx="5855187" cy="393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29802" y="5380967"/>
            <a:ext cx="55273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+mn-lt"/>
              </a:rPr>
              <a:t>Или выберите изображение из уже загруженных. Нажмите кнопку OK. 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Изображение появится на Вашей странице.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314" y="881509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Темы оформления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9904" y="1606187"/>
            <a:ext cx="4038600" cy="44348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Конструктор предлагает 52 Шаблона на выбор. Дополнительно каждый шаблон можно настроить в разделе Цвета и шрифты. Цвет, Шрифт, Хедер, Футер, Фон. Кто умеет все это настраивать, выбирает шаблон первый по списку. Кто не умеет, выбирает понравившийся.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3761" y="1992573"/>
            <a:ext cx="4640239" cy="348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1542" y="882855"/>
            <a:ext cx="2968388" cy="566806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dirty="0" smtClean="0"/>
              <a:t>      Разделы</a:t>
            </a:r>
            <a:r>
              <a:rPr lang="ru-RU" sz="3500" dirty="0" smtClean="0"/>
              <a:t>: </a:t>
            </a:r>
            <a:endParaRPr lang="ru-RU" sz="3500" dirty="0" smtClean="0"/>
          </a:p>
          <a:p>
            <a:r>
              <a:rPr lang="ru-RU" dirty="0" smtClean="0"/>
              <a:t>Популярные</a:t>
            </a:r>
            <a:endParaRPr lang="ru-RU" dirty="0" smtClean="0"/>
          </a:p>
          <a:p>
            <a:r>
              <a:rPr lang="ru-RU" dirty="0" smtClean="0"/>
              <a:t>Деловое сотрудничество</a:t>
            </a:r>
          </a:p>
          <a:p>
            <a:r>
              <a:rPr lang="ru-RU" dirty="0" smtClean="0"/>
              <a:t>События и мероприятия</a:t>
            </a:r>
          </a:p>
          <a:p>
            <a:r>
              <a:rPr lang="ru-RU" dirty="0" smtClean="0"/>
              <a:t>Школы и общеобразовательные учреждения</a:t>
            </a:r>
          </a:p>
          <a:p>
            <a:r>
              <a:rPr lang="ru-RU" dirty="0" smtClean="0"/>
              <a:t>Клубы и организации</a:t>
            </a:r>
          </a:p>
          <a:p>
            <a:r>
              <a:rPr lang="ru-RU" dirty="0" smtClean="0"/>
              <a:t>Личные и семейные</a:t>
            </a:r>
          </a:p>
          <a:p>
            <a:r>
              <a:rPr lang="ru-RU" dirty="0" smtClean="0"/>
              <a:t>Государственные и некоммерческие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4288" t="10713" r="25506" b="12224"/>
          <a:stretch>
            <a:fillRect/>
          </a:stretch>
        </p:blipFill>
        <p:spPr bwMode="auto">
          <a:xfrm>
            <a:off x="3057590" y="902775"/>
            <a:ext cx="6086410" cy="525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к создать Сайт Googl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1912938"/>
            <a:ext cx="4572000" cy="3429000"/>
          </a:xfrm>
          <a:prstGeom prst="rect">
            <a:avLst/>
          </a:prstGeom>
        </p:spPr>
      </p:pic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461611" y="218364"/>
            <a:ext cx="518615" cy="423081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01969" y="1003705"/>
            <a:ext cx="2859846" cy="4691063"/>
          </a:xfrm>
        </p:spPr>
        <p:txBody>
          <a:bodyPr>
            <a:noAutofit/>
          </a:bodyPr>
          <a:lstStyle/>
          <a:p>
            <a:r>
              <a:rPr lang="ru-RU" sz="2000" dirty="0" err="1" smtClean="0">
                <a:latin typeface="Monotype Corsiva" pitchFamily="66" charset="0"/>
              </a:rPr>
              <a:t>SaaS</a:t>
            </a:r>
            <a:r>
              <a:rPr lang="ru-RU" sz="2000" dirty="0" smtClean="0">
                <a:latin typeface="Monotype Corsiva" pitchFamily="66" charset="0"/>
              </a:rPr>
              <a:t>  это аббревиатура английского </a:t>
            </a:r>
            <a:r>
              <a:rPr lang="ru-RU" sz="2000" dirty="0" err="1" smtClean="0">
                <a:latin typeface="Monotype Corsiva" pitchFamily="66" charset="0"/>
              </a:rPr>
              <a:t>Site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as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a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 smtClean="0">
                <a:latin typeface="Monotype Corsiva" pitchFamily="66" charset="0"/>
              </a:rPr>
              <a:t>Service</a:t>
            </a:r>
            <a:r>
              <a:rPr lang="ru-RU" sz="2000" dirty="0" smtClean="0">
                <a:latin typeface="Monotype Corsiva" pitchFamily="66" charset="0"/>
              </a:rPr>
              <a:t> (Сайт в виде Сервиса). Это означает, что одновременно с Конструктором для создания Вашего сайта. Вам предоставляется и </a:t>
            </a:r>
            <a:r>
              <a:rPr lang="ru-RU" sz="2000" dirty="0" err="1" smtClean="0">
                <a:latin typeface="Monotype Corsiva" pitchFamily="66" charset="0"/>
              </a:rPr>
              <a:t>хостинг</a:t>
            </a:r>
            <a:r>
              <a:rPr lang="ru-RU" sz="2000" dirty="0" smtClean="0">
                <a:latin typeface="Monotype Corsiva" pitchFamily="66" charset="0"/>
              </a:rPr>
              <a:t> для этого сайта. То есть Вы можете создать и разместить в интернете Ваш сайт самостоятельно. Без услуг </a:t>
            </a:r>
            <a:r>
              <a:rPr lang="ru-RU" sz="2000" dirty="0" err="1" smtClean="0">
                <a:latin typeface="Monotype Corsiva" pitchFamily="66" charset="0"/>
              </a:rPr>
              <a:t>Веб-студии</a:t>
            </a:r>
            <a:r>
              <a:rPr lang="ru-RU" sz="2000" dirty="0" smtClean="0">
                <a:latin typeface="Monotype Corsiva" pitchFamily="66" charset="0"/>
              </a:rPr>
              <a:t>. Быстро, просто и бесплатно.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782" t="17746" r="39920"/>
          <a:stretch>
            <a:fillRect/>
          </a:stretch>
        </p:blipFill>
        <p:spPr bwMode="auto">
          <a:xfrm>
            <a:off x="3357252" y="739387"/>
            <a:ext cx="5516585" cy="330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34771" y="4368211"/>
            <a:ext cx="5431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Конструктор </a:t>
            </a:r>
            <a:r>
              <a:rPr lang="en-US" dirty="0" smtClean="0">
                <a:latin typeface="Monotype Corsiva" pitchFamily="66" charset="0"/>
              </a:rPr>
              <a:t>Google Sites </a:t>
            </a:r>
            <a:r>
              <a:rPr lang="ru-RU" dirty="0" smtClean="0">
                <a:latin typeface="Monotype Corsiva" pitchFamily="66" charset="0"/>
              </a:rPr>
              <a:t>является одним из многочисленных сервисов </a:t>
            </a:r>
            <a:r>
              <a:rPr lang="en-US" dirty="0" smtClean="0">
                <a:latin typeface="Monotype Corsiva" pitchFamily="66" charset="0"/>
              </a:rPr>
              <a:t>Google. </a:t>
            </a:r>
            <a:r>
              <a:rPr lang="ru-RU" dirty="0" smtClean="0">
                <a:latin typeface="Monotype Corsiva" pitchFamily="66" charset="0"/>
              </a:rPr>
              <a:t>Кто не знает </a:t>
            </a:r>
            <a:r>
              <a:rPr lang="en-US" dirty="0" smtClean="0">
                <a:latin typeface="Monotype Corsiva" pitchFamily="66" charset="0"/>
              </a:rPr>
              <a:t>Google+, Google Analytics, Google </a:t>
            </a:r>
            <a:r>
              <a:rPr lang="en-US" dirty="0" err="1" smtClean="0">
                <a:latin typeface="Monotype Corsiva" pitchFamily="66" charset="0"/>
              </a:rPr>
              <a:t>AdWords</a:t>
            </a:r>
            <a:r>
              <a:rPr lang="en-US" dirty="0" smtClean="0">
                <a:latin typeface="Monotype Corsiva" pitchFamily="66" charset="0"/>
              </a:rPr>
              <a:t>. </a:t>
            </a:r>
            <a:r>
              <a:rPr lang="ru-RU" dirty="0" smtClean="0">
                <a:latin typeface="Monotype Corsiva" pitchFamily="66" charset="0"/>
              </a:rPr>
              <a:t>Поэтому, чтобы создать сайт на конструкторе </a:t>
            </a:r>
            <a:r>
              <a:rPr lang="en-US" dirty="0" smtClean="0">
                <a:latin typeface="Monotype Corsiva" pitchFamily="66" charset="0"/>
              </a:rPr>
              <a:t>Google Sites, </a:t>
            </a:r>
            <a:r>
              <a:rPr lang="ru-RU" dirty="0" smtClean="0">
                <a:latin typeface="Monotype Corsiva" pitchFamily="66" charset="0"/>
              </a:rPr>
              <a:t>нужно зарегистрироваться, и получить </a:t>
            </a:r>
            <a:r>
              <a:rPr lang="ru-RU" dirty="0" err="1" smtClean="0">
                <a:latin typeface="Monotype Corsiva" pitchFamily="66" charset="0"/>
              </a:rPr>
              <a:t>Аккаунт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en-US" dirty="0" smtClean="0">
                <a:latin typeface="Monotype Corsiva" pitchFamily="66" charset="0"/>
              </a:rPr>
              <a:t>Google. </a:t>
            </a:r>
          </a:p>
          <a:p>
            <a:r>
              <a:rPr lang="en-US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Ссылка на </a:t>
            </a:r>
            <a:r>
              <a:rPr lang="en-US" dirty="0" smtClean="0">
                <a:latin typeface="Monotype Corsiva" pitchFamily="66" charset="0"/>
              </a:rPr>
              <a:t>Google Sites.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en-US" dirty="0" smtClean="0">
                <a:latin typeface="Monotype Corsiva" pitchFamily="66" charset="0"/>
                <a:hlinkClick r:id="rId3"/>
              </a:rPr>
              <a:t>https://sites.google.com</a:t>
            </a:r>
            <a:r>
              <a:rPr lang="ru-RU" dirty="0" smtClean="0">
                <a:latin typeface="Monotype Corsiva" pitchFamily="66" charset="0"/>
                <a:hlinkClick r:id="rId3"/>
              </a:rPr>
              <a:t>/</a:t>
            </a:r>
            <a:r>
              <a:rPr lang="ru-RU" dirty="0" smtClean="0">
                <a:latin typeface="Monotype Corsiva" pitchFamily="66" charset="0"/>
              </a:rPr>
              <a:t> 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9212" y="1278639"/>
            <a:ext cx="4038600" cy="4434840"/>
          </a:xfrm>
        </p:spPr>
        <p:txBody>
          <a:bodyPr/>
          <a:lstStyle/>
          <a:p>
            <a:r>
              <a:rPr lang="ru-RU" dirty="0" smtClean="0"/>
              <a:t>Зарегистрируйтесь, и войдите в </a:t>
            </a:r>
            <a:r>
              <a:rPr lang="ru-RU" dirty="0" err="1" smtClean="0"/>
              <a:t>Аккаунт</a:t>
            </a:r>
            <a:r>
              <a:rPr lang="ru-RU" dirty="0" smtClean="0"/>
              <a:t> </a:t>
            </a:r>
            <a:r>
              <a:rPr lang="ru-RU" dirty="0" err="1" smtClean="0"/>
              <a:t>Google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В разделе </a:t>
            </a:r>
            <a:r>
              <a:rPr lang="ru-RU" dirty="0" err="1" smtClean="0"/>
              <a:t>Аккаунт</a:t>
            </a:r>
            <a:r>
              <a:rPr lang="ru-RU" dirty="0" smtClean="0"/>
              <a:t> есть подраздел Продукты. В подразделе Продукты найдите синюю иконку Сайты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34605" y="1528549"/>
            <a:ext cx="3677547" cy="3084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66179" y="1565243"/>
            <a:ext cx="3377821" cy="44348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 клике на иконку откроется окно Сайты с красной кнопкой Создать</a:t>
            </a:r>
          </a:p>
          <a:p>
            <a:r>
              <a:rPr lang="ru-RU" dirty="0" smtClean="0"/>
              <a:t> Придумайте и введите имя (это важно, потом не исправишь). Выберите Шаблон (потом можно поменять) Создайте Сайт.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069" y="980308"/>
            <a:ext cx="5622878" cy="58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84496" y="996287"/>
            <a:ext cx="3391468" cy="2415653"/>
          </a:xfr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Конструктор </a:t>
            </a:r>
            <a:r>
              <a:rPr lang="ru-RU" dirty="0" err="1" smtClean="0"/>
              <a:t>Google</a:t>
            </a:r>
            <a:r>
              <a:rPr lang="ru-RU" dirty="0" smtClean="0"/>
              <a:t> </a:t>
            </a:r>
            <a:r>
              <a:rPr lang="ru-RU" dirty="0" err="1" smtClean="0"/>
              <a:t>Sites</a:t>
            </a:r>
            <a:r>
              <a:rPr lang="ru-RU" dirty="0" smtClean="0"/>
              <a:t> предоставляет 2 основных интерфейса:</a:t>
            </a:r>
          </a:p>
          <a:p>
            <a:r>
              <a:rPr lang="ru-RU" dirty="0" smtClean="0"/>
              <a:t>Редактирование сайта</a:t>
            </a:r>
          </a:p>
          <a:p>
            <a:r>
              <a:rPr lang="ru-RU" dirty="0" smtClean="0"/>
              <a:t>Управление сайтом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90350" y="4376682"/>
            <a:ext cx="4864290" cy="2037766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Изменить страницу (пиктограмма карандаш)</a:t>
            </a:r>
          </a:p>
          <a:p>
            <a:r>
              <a:rPr lang="ru-RU" sz="2000" dirty="0" smtClean="0"/>
              <a:t>Создать страницу (пиктограмма </a:t>
            </a:r>
            <a:r>
              <a:rPr lang="ru-RU" sz="2000" dirty="0" err="1" smtClean="0"/>
              <a:t>лист+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Дополнительные действия (надпись еще)</a:t>
            </a:r>
          </a:p>
          <a:p>
            <a:r>
              <a:rPr lang="ru-RU" sz="2000" dirty="0" smtClean="0"/>
              <a:t>Открыть доступ (синяя с надписью)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94829" y="2547793"/>
            <a:ext cx="41625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В режиме редактирования вверху справа появляются 4 кнопки Изменения происходят прямо на живом сайте. </a:t>
            </a:r>
            <a:endParaRPr lang="ru-RU" sz="20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3637" y="1902809"/>
            <a:ext cx="45310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Редактирование</a:t>
            </a:r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сайта</a:t>
            </a:r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 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3903261" y="846161"/>
            <a:ext cx="2047164" cy="8188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1951317">
            <a:off x="6059608" y="3862317"/>
            <a:ext cx="1214651" cy="238835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404" t="26004" r="80836" b="18973"/>
          <a:stretch>
            <a:fillRect/>
          </a:stretch>
        </p:blipFill>
        <p:spPr bwMode="auto">
          <a:xfrm>
            <a:off x="6509982" y="-1"/>
            <a:ext cx="2634018" cy="6896761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846161" y="1310184"/>
            <a:ext cx="4258101" cy="526803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Это страница в </a:t>
            </a:r>
            <a:r>
              <a:rPr lang="ru-RU" dirty="0" err="1" smtClean="0"/>
              <a:t>Аккаунте</a:t>
            </a:r>
            <a:r>
              <a:rPr lang="ru-RU" dirty="0" smtClean="0"/>
              <a:t> </a:t>
            </a:r>
            <a:r>
              <a:rPr lang="ru-RU" dirty="0" err="1" smtClean="0"/>
              <a:t>Google</a:t>
            </a:r>
            <a:r>
              <a:rPr lang="ru-RU" dirty="0" smtClean="0"/>
              <a:t> с разделами</a:t>
            </a:r>
          </a:p>
          <a:p>
            <a:r>
              <a:rPr lang="ru-RU" dirty="0" smtClean="0"/>
              <a:t>Последние действия на сайте</a:t>
            </a:r>
          </a:p>
          <a:p>
            <a:r>
              <a:rPr lang="ru-RU" dirty="0" smtClean="0"/>
              <a:t>Страницы</a:t>
            </a:r>
          </a:p>
          <a:p>
            <a:r>
              <a:rPr lang="ru-RU" dirty="0" smtClean="0"/>
              <a:t>Приложения</a:t>
            </a:r>
          </a:p>
          <a:p>
            <a:r>
              <a:rPr lang="ru-RU" dirty="0" smtClean="0"/>
              <a:t>Шаблоны страниц</a:t>
            </a:r>
          </a:p>
          <a:p>
            <a:r>
              <a:rPr lang="ru-RU" dirty="0" err="1" smtClean="0"/>
              <a:t>Скрипты</a:t>
            </a:r>
            <a:r>
              <a:rPr lang="ru-RU" dirty="0" smtClean="0"/>
              <a:t> Служб </a:t>
            </a:r>
            <a:r>
              <a:rPr lang="ru-RU" dirty="0" err="1" smtClean="0"/>
              <a:t>Google</a:t>
            </a:r>
            <a:endParaRPr lang="ru-RU" dirty="0" smtClean="0"/>
          </a:p>
          <a:p>
            <a:r>
              <a:rPr lang="ru-RU" dirty="0" smtClean="0"/>
              <a:t>Удаленные элементы</a:t>
            </a:r>
          </a:p>
          <a:p>
            <a:r>
              <a:rPr lang="ru-RU" dirty="0" smtClean="0"/>
              <a:t>Общие</a:t>
            </a:r>
          </a:p>
          <a:p>
            <a:r>
              <a:rPr lang="ru-RU" dirty="0" smtClean="0"/>
              <a:t>Общий доступ и разрешения</a:t>
            </a:r>
          </a:p>
          <a:p>
            <a:r>
              <a:rPr lang="ru-RU" dirty="0" err="1" smtClean="0"/>
              <a:t>AdSense</a:t>
            </a:r>
            <a:endParaRPr lang="ru-RU" dirty="0" smtClean="0"/>
          </a:p>
          <a:p>
            <a:r>
              <a:rPr lang="ru-RU" dirty="0" err="1" smtClean="0"/>
              <a:t>Веб-адрес</a:t>
            </a:r>
            <a:endParaRPr lang="ru-RU" dirty="0" smtClean="0"/>
          </a:p>
          <a:p>
            <a:r>
              <a:rPr lang="ru-RU" dirty="0" smtClean="0"/>
              <a:t>Цвета и шрифты</a:t>
            </a:r>
          </a:p>
          <a:p>
            <a:r>
              <a:rPr lang="ru-RU" dirty="0" smtClean="0"/>
              <a:t>Темы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2012" y="387908"/>
            <a:ext cx="61858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Управление сайтом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 r="21118" b="44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50173" y="1677198"/>
            <a:ext cx="3136639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При нажатии вверху справа на кнопку Создать страницу (пиктограмма </a:t>
            </a:r>
            <a:r>
              <a:rPr lang="ru-RU" dirty="0" err="1" smtClean="0"/>
              <a:t>лист+</a:t>
            </a:r>
            <a:r>
              <a:rPr lang="ru-RU" dirty="0" smtClean="0"/>
              <a:t>) появится окно Создание новой страницы.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26000"/>
          <a:stretch>
            <a:fillRect/>
          </a:stretch>
        </p:blipFill>
        <p:spPr bwMode="auto">
          <a:xfrm>
            <a:off x="0" y="0"/>
            <a:ext cx="5672138" cy="678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7304" y="163773"/>
            <a:ext cx="4629149" cy="76427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Создать страницу</a:t>
            </a:r>
            <a:endParaRPr lang="ru-RU" sz="4400" b="1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3427" y="954505"/>
            <a:ext cx="4038600" cy="44348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Ведите название. Если нужно, выберите шаблон. По умолчанию — обычная </a:t>
            </a:r>
            <a:r>
              <a:rPr lang="ru-RU" dirty="0" err="1" smtClean="0"/>
              <a:t>Веб-страница</a:t>
            </a:r>
            <a:r>
              <a:rPr lang="ru-RU" dirty="0" smtClean="0"/>
              <a:t>. Выберите местоположение. Будет это родительская, корневая страница. Или </a:t>
            </a:r>
            <a:r>
              <a:rPr lang="ru-RU" dirty="0" err="1" smtClean="0"/>
              <a:t>подстраница</a:t>
            </a:r>
            <a:r>
              <a:rPr lang="ru-RU" dirty="0" smtClean="0"/>
              <a:t>, относящаяся к родительской странице. Когда все заполнили, нажмите красную кнопку Создать. После создания Страницы на сайте сразу же загрузится редактор Изменить страницу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7383" y="1836306"/>
            <a:ext cx="4038600" cy="44348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Страницу можно изменить сразу же после создания. Или когда нужно, при Редактировании сайта. Для этого нужно вверху справа нажать кнопку Изменить страницу (пиктограмма карандаш).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69276" y="907363"/>
            <a:ext cx="54152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Изменить страницу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917" t="3552" r="12617" b="79801"/>
          <a:stretch>
            <a:fillRect/>
          </a:stretch>
        </p:blipFill>
        <p:spPr bwMode="auto">
          <a:xfrm>
            <a:off x="0" y="5138870"/>
            <a:ext cx="9144000" cy="1242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85205" y="739355"/>
            <a:ext cx="5758795" cy="615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1640" y="3653351"/>
            <a:ext cx="2318982" cy="645694"/>
          </a:xfrm>
        </p:spPr>
        <p:txBody>
          <a:bodyPr/>
          <a:lstStyle/>
          <a:p>
            <a:r>
              <a:rPr lang="ru-RU" dirty="0" smtClean="0"/>
              <a:t>Вставить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262" y="1746914"/>
            <a:ext cx="2715905" cy="110546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Меню изменений:</a:t>
            </a:r>
            <a:endParaRPr lang="ru-RU" sz="4000" b="1" dirty="0"/>
          </a:p>
        </p:txBody>
      </p:sp>
      <p:sp>
        <p:nvSpPr>
          <p:cNvPr id="5" name="Рамка 4"/>
          <p:cNvSpPr/>
          <p:nvPr/>
        </p:nvSpPr>
        <p:spPr>
          <a:xfrm>
            <a:off x="423082" y="3057097"/>
            <a:ext cx="2320118" cy="1760563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</TotalTime>
  <Words>523</Words>
  <Application>Microsoft Office PowerPoint</Application>
  <PresentationFormat>Экран (4:3)</PresentationFormat>
  <Paragraphs>57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Как создать сайт в Google?</vt:lpstr>
      <vt:lpstr>Слайд 2</vt:lpstr>
      <vt:lpstr>Слайд 3</vt:lpstr>
      <vt:lpstr>Слайд 4</vt:lpstr>
      <vt:lpstr>Слайд 5</vt:lpstr>
      <vt:lpstr>Слайд 6</vt:lpstr>
      <vt:lpstr>Создать страницу</vt:lpstr>
      <vt:lpstr>Слайд 8</vt:lpstr>
      <vt:lpstr>Меню изменений:</vt:lpstr>
      <vt:lpstr>Слайд 10</vt:lpstr>
      <vt:lpstr>Слайд 11</vt:lpstr>
      <vt:lpstr>Слайд 12</vt:lpstr>
      <vt:lpstr>Вставить изображение </vt:lpstr>
      <vt:lpstr>Темы оформления </vt:lpstr>
      <vt:lpstr>Слайд 15</vt:lpstr>
      <vt:lpstr>Слайд 16</vt:lpstr>
    </vt:vector>
  </TitlesOfParts>
  <Company>Twoja nazwa firmy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ppsworld.ru</dc:creator>
  <cp:keywords>фон для power point</cp:keywords>
  <cp:lastModifiedBy>Lenovo</cp:lastModifiedBy>
  <cp:revision>16</cp:revision>
  <dcterms:created xsi:type="dcterms:W3CDTF">2012-12-02T11:41:29Z</dcterms:created>
  <dcterms:modified xsi:type="dcterms:W3CDTF">2014-05-05T17:15:34Z</dcterms:modified>
</cp:coreProperties>
</file>