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Ethnocentric" pitchFamily="2" charset="0"/>
              </a:rPr>
              <a:t>‘30 years. Beginning.’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28596" y="1428736"/>
            <a:ext cx="3008313" cy="4691063"/>
          </a:xfrm>
        </p:spPr>
        <p:txBody>
          <a:bodyPr>
            <a:normAutofit lnSpcReduction="10000"/>
          </a:bodyPr>
          <a:lstStyle/>
          <a:p>
            <a:endParaRPr lang="en-US" sz="1600" dirty="0" smtClean="0">
              <a:latin typeface="Cooper Std Black" pitchFamily="18" charset="0"/>
            </a:endParaRPr>
          </a:p>
          <a:p>
            <a:r>
              <a:rPr lang="en-US" sz="1600" dirty="0" smtClean="0">
                <a:latin typeface="Cooper Std Black" pitchFamily="18" charset="0"/>
              </a:rPr>
              <a:t>Recently </a:t>
            </a:r>
            <a:r>
              <a:rPr lang="en-US" sz="1600" dirty="0" err="1" smtClean="0">
                <a:latin typeface="Cooper Std Black" pitchFamily="18" charset="0"/>
              </a:rPr>
              <a:t>Dima</a:t>
            </a:r>
            <a:r>
              <a:rPr lang="en-US" sz="1600" dirty="0" smtClean="0">
                <a:latin typeface="Cooper Std Black" pitchFamily="18" charset="0"/>
              </a:rPr>
              <a:t> </a:t>
            </a:r>
            <a:r>
              <a:rPr lang="en-US" sz="1600" dirty="0" err="1" smtClean="0">
                <a:latin typeface="Cooper Std Black" pitchFamily="18" charset="0"/>
              </a:rPr>
              <a:t>Bilan</a:t>
            </a:r>
            <a:r>
              <a:rPr lang="en-US" sz="1600" dirty="0" smtClean="0">
                <a:latin typeface="Cooper Std Black" pitchFamily="18" charset="0"/>
              </a:rPr>
              <a:t> has</a:t>
            </a:r>
            <a:r>
              <a:rPr lang="ru-RU" sz="1600" dirty="0" smtClean="0">
                <a:latin typeface="Cooper Std Black" pitchFamily="18" charset="0"/>
              </a:rPr>
              <a:t> </a:t>
            </a:r>
            <a:r>
              <a:rPr lang="en-US" sz="1600" dirty="0" smtClean="0">
                <a:latin typeface="Cooper Std Black" pitchFamily="18" charset="0"/>
              </a:rPr>
              <a:t>performed with solo concert in the Crocus City Hall in Moscow. The </a:t>
            </a:r>
            <a:r>
              <a:rPr lang="en-US" sz="1600" dirty="0" err="1" smtClean="0">
                <a:latin typeface="Cooper Std Black" pitchFamily="18" charset="0"/>
              </a:rPr>
              <a:t>programme</a:t>
            </a:r>
            <a:r>
              <a:rPr lang="en-US" sz="1600" dirty="0" smtClean="0">
                <a:latin typeface="Cooper Std Black" pitchFamily="18" charset="0"/>
              </a:rPr>
              <a:t> was named as</a:t>
            </a:r>
            <a:r>
              <a:rPr lang="ru-RU" sz="1600" dirty="0" smtClean="0">
                <a:latin typeface="Cooper Std Black" pitchFamily="18" charset="0"/>
              </a:rPr>
              <a:t>:</a:t>
            </a:r>
            <a:r>
              <a:rPr lang="en-US" sz="1600" dirty="0" smtClean="0">
                <a:latin typeface="Cooper Std Black" pitchFamily="18" charset="0"/>
              </a:rPr>
              <a:t> “30 years. The beginning”. I asked him why it was the beginning. And he answered that when he was 30, and it means that he was young and that’s why everything only begins. The 1 channel shot the magnificent concert of </a:t>
            </a:r>
            <a:r>
              <a:rPr lang="en-US" sz="1600" dirty="0" err="1" smtClean="0">
                <a:latin typeface="Cooper Std Black" pitchFamily="18" charset="0"/>
              </a:rPr>
              <a:t>Dima</a:t>
            </a:r>
            <a:r>
              <a:rPr lang="en-US" sz="1600" dirty="0" smtClean="0">
                <a:latin typeface="Cooper Std Black" pitchFamily="18" charset="0"/>
              </a:rPr>
              <a:t> </a:t>
            </a:r>
            <a:r>
              <a:rPr lang="en-US" sz="1600" dirty="0" err="1" smtClean="0">
                <a:latin typeface="Cooper Std Black" pitchFamily="18" charset="0"/>
              </a:rPr>
              <a:t>Bilan</a:t>
            </a:r>
            <a:r>
              <a:rPr lang="en-US" sz="1600" dirty="0" smtClean="0">
                <a:latin typeface="Cooper Std Black" pitchFamily="18" charset="0"/>
              </a:rPr>
              <a:t> when he performed.</a:t>
            </a:r>
            <a:r>
              <a:rPr lang="ru-RU" sz="1600" dirty="0" smtClean="0">
                <a:latin typeface="Cooper Std Black" pitchFamily="18" charset="0"/>
              </a:rPr>
              <a:t> </a:t>
            </a:r>
            <a:r>
              <a:rPr lang="en-US" sz="1600" dirty="0" smtClean="0">
                <a:latin typeface="Cooper Std Black" pitchFamily="18" charset="0"/>
              </a:rPr>
              <a:t>Tickets cost from 500 </a:t>
            </a:r>
            <a:r>
              <a:rPr lang="en-US" sz="1600" dirty="0" err="1" smtClean="0">
                <a:latin typeface="Cooper Std Black" pitchFamily="18" charset="0"/>
              </a:rPr>
              <a:t>roubles</a:t>
            </a:r>
            <a:r>
              <a:rPr lang="en-US" sz="1600" dirty="0" smtClean="0">
                <a:latin typeface="Cooper Std Black" pitchFamily="18" charset="0"/>
              </a:rPr>
              <a:t> to 25000 </a:t>
            </a:r>
            <a:r>
              <a:rPr lang="en-US" sz="1600" dirty="0" err="1" smtClean="0">
                <a:latin typeface="Cooper Std Black" pitchFamily="18" charset="0"/>
              </a:rPr>
              <a:t>roubles</a:t>
            </a:r>
            <a:r>
              <a:rPr lang="en-US" sz="1600" dirty="0" smtClean="0">
                <a:latin typeface="Cooper Std Black" pitchFamily="18" charset="0"/>
              </a:rPr>
              <a:t>.</a:t>
            </a: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  <a:p>
            <a:endParaRPr lang="en-US" sz="1600" dirty="0" smtClean="0">
              <a:latin typeface="Cooper Std Black" pitchFamily="18" charset="0"/>
            </a:endParaRPr>
          </a:p>
        </p:txBody>
      </p:sp>
      <p:pic>
        <p:nvPicPr>
          <p:cNvPr id="5" name="Содержимое 4" descr="20111207_1_top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5050" y="3023173"/>
            <a:ext cx="5111750" cy="18784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racked Johnnie" pitchFamily="2" charset="0"/>
              </a:rPr>
              <a:t>“Chronicles. From the hooligan to the dreamer”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600" dirty="0" err="1" smtClean="0">
                <a:latin typeface="Arial Black" pitchFamily="34" charset="0"/>
              </a:rPr>
              <a:t>Dima</a:t>
            </a:r>
            <a:r>
              <a:rPr lang="en-US" sz="1600" dirty="0" smtClean="0">
                <a:latin typeface="Arial Black" pitchFamily="34" charset="0"/>
              </a:rPr>
              <a:t> </a:t>
            </a:r>
            <a:r>
              <a:rPr lang="en-US" sz="1600" dirty="0" err="1" smtClean="0">
                <a:latin typeface="Arial Black" pitchFamily="34" charset="0"/>
              </a:rPr>
              <a:t>Bilan</a:t>
            </a:r>
            <a:r>
              <a:rPr lang="ru-RU" sz="1600" dirty="0" smtClean="0">
                <a:latin typeface="Arial Black" pitchFamily="34" charset="0"/>
              </a:rPr>
              <a:t> </a:t>
            </a:r>
            <a:r>
              <a:rPr lang="en-US" sz="1600" dirty="0" smtClean="0">
                <a:latin typeface="Arial Black" pitchFamily="34" charset="0"/>
              </a:rPr>
              <a:t>is not only the actor but also the writer. He has published  the autobiographical book which was named ‘’Chronicles. From the hooligan to the dreamer’’. He admitted that 1, 2 and 4 parts of the book he wrote himself in planes, in tours. The book was published on November, 1</a:t>
            </a:r>
            <a:r>
              <a:rPr lang="en-US" sz="1600" baseline="30000" dirty="0" smtClean="0">
                <a:latin typeface="Arial Black" pitchFamily="34" charset="0"/>
              </a:rPr>
              <a:t>st.</a:t>
            </a:r>
          </a:p>
          <a:p>
            <a:r>
              <a:rPr lang="en-US" sz="1600" dirty="0" smtClean="0">
                <a:latin typeface="Arial Black" pitchFamily="34" charset="0"/>
              </a:rPr>
              <a:t> </a:t>
            </a:r>
          </a:p>
        </p:txBody>
      </p:sp>
      <p:pic>
        <p:nvPicPr>
          <p:cNvPr id="5" name="Содержимое 4" descr="getImage-1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421187" y="1676400"/>
            <a:ext cx="3419475" cy="4572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Ethnocentric" pitchFamily="2" charset="0"/>
              </a:rPr>
              <a:t>‘’Dreamer”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600" dirty="0" smtClean="0">
                <a:latin typeface="Good Times" pitchFamily="2" charset="0"/>
              </a:rPr>
              <a:t>In summer 2011 </a:t>
            </a:r>
            <a:r>
              <a:rPr lang="en-US" sz="1600" dirty="0" err="1" smtClean="0">
                <a:latin typeface="Good Times" pitchFamily="2" charset="0"/>
              </a:rPr>
              <a:t>Dima</a:t>
            </a:r>
            <a:r>
              <a:rPr lang="en-US" sz="1600" dirty="0" smtClean="0">
                <a:latin typeface="Good Times" pitchFamily="2" charset="0"/>
              </a:rPr>
              <a:t> </a:t>
            </a:r>
            <a:r>
              <a:rPr lang="en-US" sz="1600" dirty="0" err="1" smtClean="0">
                <a:latin typeface="Good Times" pitchFamily="2" charset="0"/>
              </a:rPr>
              <a:t>Bilan</a:t>
            </a:r>
            <a:r>
              <a:rPr lang="en-US" sz="1600" dirty="0" smtClean="0">
                <a:latin typeface="Good Times" pitchFamily="2" charset="0"/>
              </a:rPr>
              <a:t> had released an album “dreamer”. It was his 6 album.</a:t>
            </a:r>
            <a:r>
              <a:rPr lang="ru-RU" sz="1600" dirty="0" smtClean="0">
                <a:latin typeface="Good Times" pitchFamily="2" charset="0"/>
              </a:rPr>
              <a:t> </a:t>
            </a:r>
            <a:r>
              <a:rPr lang="en-US" sz="1600" dirty="0" smtClean="0">
                <a:latin typeface="Good Times" pitchFamily="2" charset="0"/>
              </a:rPr>
              <a:t>I think, that </a:t>
            </a:r>
            <a:r>
              <a:rPr lang="en-US" sz="1600" dirty="0" err="1" smtClean="0">
                <a:latin typeface="Good Times" pitchFamily="2" charset="0"/>
              </a:rPr>
              <a:t>Dima</a:t>
            </a:r>
            <a:r>
              <a:rPr lang="en-US" sz="1600" dirty="0" smtClean="0">
                <a:latin typeface="Good Times" pitchFamily="2" charset="0"/>
              </a:rPr>
              <a:t> </a:t>
            </a:r>
            <a:r>
              <a:rPr lang="en-US" sz="1600" dirty="0" err="1" smtClean="0">
                <a:latin typeface="Good Times" pitchFamily="2" charset="0"/>
              </a:rPr>
              <a:t>Bilan</a:t>
            </a:r>
            <a:r>
              <a:rPr lang="en-US" sz="1600" dirty="0" smtClean="0">
                <a:latin typeface="Good Times" pitchFamily="2" charset="0"/>
              </a:rPr>
              <a:t> is a talented, creative singer. I like his songs very much. I collect his discs with his songs.</a:t>
            </a:r>
          </a:p>
        </p:txBody>
      </p:sp>
      <p:pic>
        <p:nvPicPr>
          <p:cNvPr id="7" name="Содержимое 6" descr="dima-bilan-mechtatel-2011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987800" y="1905000"/>
            <a:ext cx="4286250" cy="4114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blind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</a:t>
            </a:r>
            <a:r>
              <a:rPr lang="en-US" dirty="0" smtClean="0">
                <a:latin typeface="Gazzarelli" pitchFamily="2" charset="0"/>
              </a:rPr>
              <a:t>‘’Eurovision’’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600" dirty="0" err="1" smtClean="0">
                <a:latin typeface="X-Files" pitchFamily="34" charset="0"/>
              </a:rPr>
              <a:t>Dima</a:t>
            </a:r>
            <a:r>
              <a:rPr lang="en-US" sz="1600" dirty="0" smtClean="0">
                <a:latin typeface="X-Files" pitchFamily="34" charset="0"/>
              </a:rPr>
              <a:t> </a:t>
            </a:r>
            <a:r>
              <a:rPr lang="en-US" sz="1600" dirty="0" err="1" smtClean="0">
                <a:latin typeface="X-Files" pitchFamily="34" charset="0"/>
              </a:rPr>
              <a:t>Bilan</a:t>
            </a:r>
            <a:r>
              <a:rPr lang="en-US" sz="1600" dirty="0" smtClean="0">
                <a:latin typeface="X-Files" pitchFamily="34" charset="0"/>
              </a:rPr>
              <a:t> was the winner of the Eurovision 2008. As he admitted that he is going to win Europe once again. He is going to write down a new track with the western star but who it will be he didn’t admit He told that it was a secret.</a:t>
            </a:r>
            <a:r>
              <a:rPr lang="ru-RU" sz="1600" dirty="0" smtClean="0">
                <a:latin typeface="X-Files" pitchFamily="34" charset="0"/>
              </a:rPr>
              <a:t> </a:t>
            </a:r>
            <a:r>
              <a:rPr lang="en-US" sz="1600" dirty="0" err="1" smtClean="0">
                <a:latin typeface="X-Files" pitchFamily="34" charset="0"/>
              </a:rPr>
              <a:t>Evgenii</a:t>
            </a:r>
            <a:r>
              <a:rPr lang="en-US" sz="1600" dirty="0" smtClean="0">
                <a:latin typeface="X-Files" pitchFamily="34" charset="0"/>
              </a:rPr>
              <a:t> </a:t>
            </a:r>
            <a:r>
              <a:rPr lang="en-US" sz="1600" dirty="0" err="1" smtClean="0">
                <a:latin typeface="X-Files" pitchFamily="34" charset="0"/>
              </a:rPr>
              <a:t>Plushchenko</a:t>
            </a:r>
            <a:r>
              <a:rPr lang="en-US" sz="1600" dirty="0" smtClean="0">
                <a:latin typeface="X-Files" pitchFamily="34" charset="0"/>
              </a:rPr>
              <a:t> helped </a:t>
            </a:r>
            <a:r>
              <a:rPr lang="en-US" sz="1600" dirty="0" err="1" smtClean="0">
                <a:latin typeface="X-Files" pitchFamily="34" charset="0"/>
              </a:rPr>
              <a:t>Dima</a:t>
            </a:r>
            <a:r>
              <a:rPr lang="en-US" sz="1600" dirty="0" smtClean="0">
                <a:latin typeface="X-Files" pitchFamily="34" charset="0"/>
              </a:rPr>
              <a:t> to achieve a success. He danced on skates on a very little ice scene. </a:t>
            </a:r>
            <a:r>
              <a:rPr lang="en-US" sz="1600" dirty="0" err="1" smtClean="0">
                <a:latin typeface="X-Files" pitchFamily="34" charset="0"/>
              </a:rPr>
              <a:t>Edvin</a:t>
            </a:r>
            <a:r>
              <a:rPr lang="en-US" sz="1600" dirty="0" smtClean="0">
                <a:latin typeface="X-Files" pitchFamily="34" charset="0"/>
              </a:rPr>
              <a:t> </a:t>
            </a:r>
            <a:r>
              <a:rPr lang="en-US" sz="1600" dirty="0" err="1" smtClean="0">
                <a:latin typeface="X-Files" pitchFamily="34" charset="0"/>
              </a:rPr>
              <a:t>Marton</a:t>
            </a:r>
            <a:r>
              <a:rPr lang="en-US" sz="1600" dirty="0" smtClean="0">
                <a:latin typeface="X-Files" pitchFamily="34" charset="0"/>
              </a:rPr>
              <a:t> played the famous violin Stradivari. The snow was very wonderful. I also watched this show on TV.  </a:t>
            </a:r>
            <a:endParaRPr lang="ru-RU" sz="1600" dirty="0"/>
          </a:p>
        </p:txBody>
      </p:sp>
      <p:pic>
        <p:nvPicPr>
          <p:cNvPr id="5" name="Содержимое 4" descr="Изображение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2183677"/>
            <a:ext cx="5111750" cy="355744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roadway Copyist Text Ext" pitchFamily="2" charset="0"/>
              </a:rPr>
              <a:t>        </a:t>
            </a:r>
            <a:r>
              <a:rPr lang="en-US" sz="2400" dirty="0" smtClean="0">
                <a:latin typeface="Chinyen" pitchFamily="82" charset="0"/>
              </a:rPr>
              <a:t>‘’I LIVE”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1600" dirty="0" err="1" smtClean="0">
                <a:latin typeface="Cracked Johnnie" pitchFamily="2" charset="0"/>
              </a:rPr>
              <a:t>Dima</a:t>
            </a:r>
            <a:r>
              <a:rPr lang="en-US" sz="1600" dirty="0" smtClean="0">
                <a:latin typeface="Cracked Johnnie" pitchFamily="2" charset="0"/>
              </a:rPr>
              <a:t> </a:t>
            </a:r>
            <a:r>
              <a:rPr lang="en-US" sz="1600" dirty="0" err="1" smtClean="0">
                <a:latin typeface="Cracked Johnnie" pitchFamily="2" charset="0"/>
              </a:rPr>
              <a:t>Bilan</a:t>
            </a:r>
            <a:r>
              <a:rPr lang="en-US" sz="1600" dirty="0" smtClean="0">
                <a:latin typeface="Cracked Johnnie" pitchFamily="2" charset="0"/>
              </a:rPr>
              <a:t> came to us Belgorod  with</a:t>
            </a:r>
            <a:r>
              <a:rPr lang="ru-RU" sz="1600" dirty="0" smtClean="0">
                <a:latin typeface="Cracked Johnnie" pitchFamily="2" charset="0"/>
              </a:rPr>
              <a:t> </a:t>
            </a:r>
            <a:r>
              <a:rPr lang="en-US" sz="1600" dirty="0" smtClean="0">
                <a:latin typeface="Cracked Johnnie" pitchFamily="2" charset="0"/>
              </a:rPr>
              <a:t>the program “I LIVE’’. I was at this concert. It was pleasant for me very much to be at the concert. I was very glad to watch with my eyes </a:t>
            </a:r>
            <a:r>
              <a:rPr lang="en-US" sz="1600" dirty="0" err="1" smtClean="0">
                <a:latin typeface="Cracked Johnnie" pitchFamily="2" charset="0"/>
              </a:rPr>
              <a:t>Dima</a:t>
            </a:r>
            <a:r>
              <a:rPr lang="en-US" sz="1600" dirty="0" smtClean="0">
                <a:latin typeface="Cracked Johnnie" pitchFamily="2" charset="0"/>
              </a:rPr>
              <a:t> and to listen his excellent songs. I took photos and video of the concert. </a:t>
            </a:r>
            <a:r>
              <a:rPr lang="en-US" sz="1600" dirty="0" err="1" smtClean="0">
                <a:latin typeface="Cracked Johnnie" pitchFamily="2" charset="0"/>
              </a:rPr>
              <a:t>Dima</a:t>
            </a:r>
            <a:r>
              <a:rPr lang="en-US" sz="1600" dirty="0" smtClean="0">
                <a:latin typeface="Cracked Johnnie" pitchFamily="2" charset="0"/>
              </a:rPr>
              <a:t> is going with concert all over Russian cities.</a:t>
            </a:r>
            <a:endParaRPr lang="ru-RU" sz="1600" dirty="0"/>
          </a:p>
        </p:txBody>
      </p:sp>
      <p:pic>
        <p:nvPicPr>
          <p:cNvPr id="9" name="Содержимое 8" descr="7bb818514c051bf3ac08e49d31836471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99305" y="1676400"/>
            <a:ext cx="3063240" cy="457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latin typeface="Hobo Std" pitchFamily="50" charset="0"/>
              </a:rPr>
              <a:t>“Happy birthday’’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Hobo Std" pitchFamily="50" charset="0"/>
              </a:rPr>
              <a:t>Dima</a:t>
            </a:r>
            <a:r>
              <a:rPr lang="en-US" dirty="0" smtClean="0">
                <a:latin typeface="Hobo Std" pitchFamily="50" charset="0"/>
              </a:rPr>
              <a:t> was born on December 24</a:t>
            </a:r>
            <a:r>
              <a:rPr lang="en-US" baseline="30000" dirty="0" smtClean="0">
                <a:latin typeface="Hobo Std" pitchFamily="50" charset="0"/>
              </a:rPr>
              <a:t>th</a:t>
            </a:r>
            <a:r>
              <a:rPr lang="en-US" dirty="0" smtClean="0">
                <a:latin typeface="Hobo Std" pitchFamily="50" charset="0"/>
              </a:rPr>
              <a:t> 1981. This year 2011 </a:t>
            </a:r>
            <a:r>
              <a:rPr lang="en-US" dirty="0" err="1" smtClean="0">
                <a:latin typeface="Hobo Std" pitchFamily="50" charset="0"/>
              </a:rPr>
              <a:t>Dima</a:t>
            </a:r>
            <a:r>
              <a:rPr lang="en-US" dirty="0" smtClean="0">
                <a:latin typeface="Hobo Std" pitchFamily="50" charset="0"/>
              </a:rPr>
              <a:t> is</a:t>
            </a:r>
            <a:r>
              <a:rPr lang="ru-RU" dirty="0" smtClean="0">
                <a:latin typeface="Hobo Std" pitchFamily="50" charset="0"/>
              </a:rPr>
              <a:t> </a:t>
            </a:r>
            <a:r>
              <a:rPr lang="en-US" dirty="0" smtClean="0">
                <a:latin typeface="Hobo Std" pitchFamily="50" charset="0"/>
              </a:rPr>
              <a:t>30 years old. I congratulate </a:t>
            </a:r>
            <a:r>
              <a:rPr lang="en-US" dirty="0" err="1" smtClean="0">
                <a:latin typeface="Hobo Std" pitchFamily="50" charset="0"/>
              </a:rPr>
              <a:t>Dima</a:t>
            </a:r>
            <a:r>
              <a:rPr lang="en-US" dirty="0" smtClean="0">
                <a:latin typeface="Hobo Std" pitchFamily="50" charset="0"/>
              </a:rPr>
              <a:t> with his birthday. I wish him all the best</a:t>
            </a:r>
            <a:r>
              <a:rPr lang="ru-RU" dirty="0" smtClean="0">
                <a:latin typeface="Hobo Std" pitchFamily="50" charset="0"/>
              </a:rPr>
              <a:t>:</a:t>
            </a:r>
            <a:r>
              <a:rPr lang="en-US" dirty="0" smtClean="0">
                <a:latin typeface="Hobo Std" pitchFamily="50" charset="0"/>
              </a:rPr>
              <a:t> success in creative life and in the personal life</a:t>
            </a:r>
            <a:r>
              <a:rPr lang="ru-RU" dirty="0" smtClean="0">
                <a:latin typeface="Hobo Std" pitchFamily="50" charset="0"/>
              </a:rPr>
              <a:t>: </a:t>
            </a:r>
            <a:r>
              <a:rPr lang="en-US" dirty="0" smtClean="0">
                <a:latin typeface="Hobo Std" pitchFamily="50" charset="0"/>
              </a:rPr>
              <a:t>good health, happiness and love!!!</a:t>
            </a:r>
            <a:endParaRPr lang="ru-RU" dirty="0"/>
          </a:p>
        </p:txBody>
      </p:sp>
      <p:pic>
        <p:nvPicPr>
          <p:cNvPr id="5" name="Содержимое 4" descr="12585119_44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405719" y="1928802"/>
            <a:ext cx="5238247" cy="3500462"/>
          </a:xfrm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split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Cracked Johnnie" pitchFamily="2" charset="0"/>
              </a:rPr>
              <a:t>LITVINOV ARTYOM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Heavy Heap" pitchFamily="2" charset="0"/>
              </a:rPr>
              <a:t>2011</a:t>
            </a:r>
            <a:endParaRPr lang="ru-RU" sz="2800" dirty="0"/>
          </a:p>
        </p:txBody>
      </p:sp>
    </p:spTree>
  </p:cSld>
  <p:clrMapOvr>
    <a:masterClrMapping/>
  </p:clrMapOvr>
  <p:transition>
    <p:split orient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</TotalTime>
  <Words>438</Words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‘30 years. Beginning.’</vt:lpstr>
      <vt:lpstr>“Chronicles. From the hooligan to the dreamer” </vt:lpstr>
      <vt:lpstr>‘’Dreamer”</vt:lpstr>
      <vt:lpstr>      ‘’Eurovision’’ </vt:lpstr>
      <vt:lpstr>        ‘’I LIVE”</vt:lpstr>
      <vt:lpstr> “Happy birthday’’</vt:lpstr>
      <vt:lpstr>LITVINOV ARTYOM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 years. Beginning.</dc:title>
  <dc:creator>Артём</dc:creator>
  <cp:lastModifiedBy>Артём</cp:lastModifiedBy>
  <cp:revision>27</cp:revision>
  <dcterms:created xsi:type="dcterms:W3CDTF">2011-12-19T16:40:31Z</dcterms:created>
  <dcterms:modified xsi:type="dcterms:W3CDTF">2011-12-28T08:35:46Z</dcterms:modified>
</cp:coreProperties>
</file>