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Способы обезопасить себя в интернете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0594"/>
            <a:ext cx="8640960" cy="687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0059" y="1213009"/>
            <a:ext cx="858242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Способы обезопасить себя в интернете</a:t>
            </a:r>
            <a:endParaRPr lang="ru-RU" sz="8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Медляк (mp3ostrov.com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06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7047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38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http://news.city.zt.ua/uploads/posts/2010-02/1266680241_kneber-bot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9774"/>
            <a:ext cx="7704856" cy="670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1052736"/>
            <a:ext cx="40324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Підхопити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комп'ютерний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вірус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піддатися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злому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хакерів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будь-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користувач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ПК,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звичайно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користується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Інтернетом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електронною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поштою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ICQ,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різними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переносними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накопичувачами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інформації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флешки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дискети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/ DVD-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диски). </a:t>
            </a:r>
          </a:p>
        </p:txBody>
      </p:sp>
    </p:spTree>
    <p:extLst>
      <p:ext uri="{BB962C8B-B14F-4D97-AF65-F5344CB8AC3E}">
        <p14:creationId xmlns:p14="http://schemas.microsoft.com/office/powerpoint/2010/main" val="176186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Правда про </a:t>
            </a:r>
            <a:r>
              <a:rPr lang="ru-RU" dirty="0" err="1"/>
              <a:t>електронну</a:t>
            </a:r>
            <a:r>
              <a:rPr lang="ru-RU" dirty="0"/>
              <a:t> </a:t>
            </a:r>
            <a:r>
              <a:rPr lang="ru-RU" dirty="0" err="1" smtClean="0"/>
              <a:t>пошту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</a:t>
            </a:r>
            <a:r>
              <a:rPr lang="ru-RU" dirty="0"/>
              <a:t>(е-</a:t>
            </a:r>
            <a:r>
              <a:rPr lang="ru-RU" dirty="0" err="1"/>
              <a:t>mail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3808" y="170080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недолік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електронної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полягає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тому,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вона легко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прочитана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зловмисниками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зручний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спосіб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уберегти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пересилаються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ввести практику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архівування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додаванням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пароля</a:t>
            </a:r>
          </a:p>
          <a:p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професійний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спосіб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IRM-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5623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ea typeface="+mj-ea"/>
                <a:cs typeface="+mj-cs"/>
              </a:rPr>
              <a:t>Правда про </a:t>
            </a:r>
            <a:r>
              <a:rPr lang="ru-RU" sz="4400" dirty="0" err="1">
                <a:solidFill>
                  <a:srgbClr val="FF0000"/>
                </a:solidFill>
                <a:ea typeface="+mj-ea"/>
                <a:cs typeface="+mj-cs"/>
              </a:rPr>
              <a:t>електронну</a:t>
            </a:r>
            <a:r>
              <a:rPr lang="ru-RU" sz="44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ru-RU" sz="4400" dirty="0" err="1">
                <a:solidFill>
                  <a:srgbClr val="FF0000"/>
                </a:solidFill>
                <a:ea typeface="+mj-ea"/>
                <a:cs typeface="+mj-cs"/>
              </a:rPr>
              <a:t>пошту</a:t>
            </a:r>
            <a: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en-US" sz="4400" dirty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ru-RU" sz="4400" dirty="0">
                <a:solidFill>
                  <a:srgbClr val="FF0000"/>
                </a:solidFill>
                <a:ea typeface="+mj-ea"/>
                <a:cs typeface="+mj-cs"/>
              </a:rPr>
              <a:t> (е-</a:t>
            </a:r>
            <a:r>
              <a:rPr lang="ru-RU" sz="4400" dirty="0" err="1">
                <a:solidFill>
                  <a:srgbClr val="FF0000"/>
                </a:solidFill>
                <a:ea typeface="+mj-ea"/>
                <a:cs typeface="+mj-cs"/>
              </a:rPr>
              <a:t>mail</a:t>
            </a:r>
            <a:r>
              <a:rPr lang="ru-RU" sz="4400" dirty="0">
                <a:solidFill>
                  <a:srgbClr val="FF0000"/>
                </a:solidFill>
                <a:ea typeface="+mj-ea"/>
                <a:cs typeface="+mj-cs"/>
              </a:rPr>
              <a:t>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4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Л</a:t>
            </a:r>
            <a:r>
              <a:rPr lang="ru-RU" dirty="0" err="1" smtClean="0"/>
              <a:t>окальна</a:t>
            </a:r>
            <a:r>
              <a:rPr lang="ru-RU" dirty="0" smtClean="0"/>
              <a:t> мережа</a:t>
            </a:r>
            <a:r>
              <a:rPr lang="en-US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dirty="0" err="1"/>
              <a:t>Якщо</a:t>
            </a:r>
            <a:r>
              <a:rPr lang="ru-RU" dirty="0"/>
              <a:t> в </a:t>
            </a:r>
            <a:r>
              <a:rPr lang="ru-RU" dirty="0" err="1"/>
              <a:t>квартирі</a:t>
            </a:r>
            <a:r>
              <a:rPr lang="ru-RU" dirty="0"/>
              <a:t> є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комп'ютерів</a:t>
            </a:r>
            <a:r>
              <a:rPr lang="ru-RU" dirty="0"/>
              <a:t>, </a:t>
            </a:r>
            <a:r>
              <a:rPr lang="ru-RU" dirty="0" err="1"/>
              <a:t>з'єднаних</a:t>
            </a:r>
            <a:r>
              <a:rPr lang="ru-RU" dirty="0"/>
              <a:t> мережею, а на одному - </a:t>
            </a:r>
            <a:r>
              <a:rPr lang="ru-RU" dirty="0" err="1"/>
              <a:t>вихід</a:t>
            </a:r>
            <a:r>
              <a:rPr lang="ru-RU" dirty="0"/>
              <a:t> в </a:t>
            </a:r>
            <a:r>
              <a:rPr lang="ru-RU" dirty="0" err="1"/>
              <a:t>Інтернет</a:t>
            </a:r>
            <a:r>
              <a:rPr lang="ru-RU" dirty="0"/>
              <a:t>, то </a:t>
            </a:r>
            <a:r>
              <a:rPr lang="ru-RU" dirty="0" err="1"/>
              <a:t>електронний</a:t>
            </a:r>
            <a:r>
              <a:rPr lang="ru-RU" dirty="0"/>
              <a:t> </a:t>
            </a:r>
            <a:r>
              <a:rPr lang="ru-RU" dirty="0" err="1"/>
              <a:t>злодій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спокійно</a:t>
            </a:r>
            <a:r>
              <a:rPr lang="ru-RU" dirty="0"/>
              <a:t> </a:t>
            </a:r>
            <a:r>
              <a:rPr lang="ru-RU" dirty="0" err="1"/>
              <a:t>прогулятися</a:t>
            </a:r>
            <a:r>
              <a:rPr lang="ru-RU" dirty="0"/>
              <a:t> і по "</a:t>
            </a:r>
            <a:r>
              <a:rPr lang="ru-RU" dirty="0" err="1"/>
              <a:t>локалці</a:t>
            </a:r>
            <a:r>
              <a:rPr lang="ru-RU" dirty="0"/>
              <a:t>", </a:t>
            </a:r>
            <a:r>
              <a:rPr lang="ru-RU" dirty="0" err="1"/>
              <a:t>вкравши</a:t>
            </a:r>
            <a:r>
              <a:rPr lang="ru-RU" dirty="0"/>
              <a:t> з </a:t>
            </a:r>
            <a:r>
              <a:rPr lang="ru-RU" dirty="0" err="1"/>
              <a:t>расшаренной</a:t>
            </a:r>
            <a:r>
              <a:rPr lang="ru-RU" dirty="0"/>
              <a:t> папок (до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доступ </a:t>
            </a:r>
            <a:r>
              <a:rPr lang="ru-RU" dirty="0" err="1"/>
              <a:t>усі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локальній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)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напасті</a:t>
            </a:r>
            <a:r>
              <a:rPr lang="ru-RU" dirty="0"/>
              <a:t>, не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зберігати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в </a:t>
            </a:r>
            <a:r>
              <a:rPr lang="ru-RU" dirty="0" err="1"/>
              <a:t>Розшарені</a:t>
            </a:r>
            <a:r>
              <a:rPr lang="ru-RU" dirty="0"/>
              <a:t> папки.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99792" cy="206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67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Невидима </a:t>
            </a:r>
            <a:r>
              <a:rPr lang="ru-RU" dirty="0" err="1"/>
              <a:t>загроза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Wi-Fi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/>
              <a:t>зручності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, </a:t>
            </a:r>
            <a:r>
              <a:rPr lang="ru-RU" dirty="0" err="1"/>
              <a:t>сидячи</a:t>
            </a:r>
            <a:r>
              <a:rPr lang="ru-RU" dirty="0"/>
              <a:t> в кафе з ноутбуком,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величезну</a:t>
            </a:r>
            <a:r>
              <a:rPr lang="ru-RU" dirty="0"/>
              <a:t> </a:t>
            </a:r>
            <a:r>
              <a:rPr lang="ru-RU" dirty="0" err="1"/>
              <a:t>небезпеку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 </a:t>
            </a:r>
            <a:r>
              <a:rPr lang="ru-RU" dirty="0" err="1"/>
              <a:t>відкриває</a:t>
            </a:r>
            <a:r>
              <a:rPr lang="ru-RU" dirty="0"/>
              <a:t> </a:t>
            </a:r>
            <a:r>
              <a:rPr lang="en-US" dirty="0"/>
              <a:t>Wi-Fi </a:t>
            </a:r>
            <a:r>
              <a:rPr lang="ru-RU" dirty="0"/>
              <a:t>у себе на </a:t>
            </a:r>
            <a:r>
              <a:rPr lang="ru-RU" dirty="0" err="1"/>
              <a:t>комп'ютері</a:t>
            </a:r>
            <a:r>
              <a:rPr lang="ru-RU" dirty="0"/>
              <a:t>, то </a:t>
            </a:r>
            <a:r>
              <a:rPr lang="ru-RU" dirty="0" err="1"/>
              <a:t>зловмисник</a:t>
            </a:r>
            <a:r>
              <a:rPr lang="ru-RU" dirty="0"/>
              <a:t> за 10 - 30 </a:t>
            </a:r>
            <a:r>
              <a:rPr lang="ru-RU" dirty="0" err="1"/>
              <a:t>хвилин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підібрати</a:t>
            </a:r>
            <a:r>
              <a:rPr lang="ru-RU" dirty="0"/>
              <a:t> ключ доступу до </a:t>
            </a:r>
            <a:r>
              <a:rPr lang="en-US" dirty="0"/>
              <a:t>Wi-Fi </a:t>
            </a:r>
            <a:r>
              <a:rPr lang="ru-RU" dirty="0"/>
              <a:t>і </a:t>
            </a:r>
            <a:r>
              <a:rPr lang="ru-RU" dirty="0" err="1"/>
              <a:t>спокійно</a:t>
            </a:r>
            <a:r>
              <a:rPr lang="ru-RU" dirty="0"/>
              <a:t> </a:t>
            </a:r>
            <a:r>
              <a:rPr lang="ru-RU" dirty="0" err="1"/>
              <a:t>бродити</a:t>
            </a:r>
            <a:r>
              <a:rPr lang="ru-RU" dirty="0"/>
              <a:t> по </a:t>
            </a:r>
            <a:r>
              <a:rPr lang="ru-RU" dirty="0" err="1"/>
              <a:t>офісної</a:t>
            </a:r>
            <a:r>
              <a:rPr lang="ru-RU" dirty="0"/>
              <a:t> </a:t>
            </a:r>
            <a:r>
              <a:rPr lang="ru-RU" dirty="0" err="1"/>
              <a:t>локальної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28"/>
            <a:ext cx="1609572" cy="160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53" y="4797152"/>
            <a:ext cx="1559434" cy="192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46814"/>
            <a:ext cx="2555775" cy="171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364" y="0"/>
            <a:ext cx="1788790" cy="178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937605"/>
            <a:ext cx="2232248" cy="193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64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Флешки</a:t>
            </a:r>
            <a:r>
              <a:rPr lang="ru-RU" dirty="0"/>
              <a:t>, USB </a:t>
            </a:r>
            <a:r>
              <a:rPr lang="ru-RU" dirty="0" err="1"/>
              <a:t>вінчестери</a:t>
            </a:r>
            <a:r>
              <a:rPr lang="ru-RU" dirty="0"/>
              <a:t>, CD / DVD-диски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600200"/>
            <a:ext cx="569897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переносні</a:t>
            </a:r>
            <a:r>
              <a:rPr lang="ru-RU" dirty="0"/>
              <a:t> </a:t>
            </a:r>
            <a:r>
              <a:rPr lang="ru-RU" dirty="0" err="1"/>
              <a:t>носії</a:t>
            </a:r>
            <a:r>
              <a:rPr lang="ru-RU" dirty="0"/>
              <a:t> часто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цілях</a:t>
            </a:r>
            <a:r>
              <a:rPr lang="ru-RU" dirty="0"/>
              <a:t> незаконного </a:t>
            </a:r>
            <a:r>
              <a:rPr lang="ru-RU" dirty="0" err="1"/>
              <a:t>видобутку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 Як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запрограмована</a:t>
            </a:r>
            <a:r>
              <a:rPr lang="ru-RU" dirty="0"/>
              <a:t> </a:t>
            </a:r>
            <a:r>
              <a:rPr lang="ru-RU" dirty="0" err="1"/>
              <a:t>флешка</a:t>
            </a:r>
            <a:r>
              <a:rPr lang="ru-RU" dirty="0"/>
              <a:t> буде </a:t>
            </a:r>
            <a:r>
              <a:rPr lang="ru-RU" dirty="0" err="1"/>
              <a:t>підключена</a:t>
            </a:r>
            <a:r>
              <a:rPr lang="ru-RU" dirty="0"/>
              <a:t> до </a:t>
            </a:r>
            <a:r>
              <a:rPr lang="ru-RU" dirty="0" err="1"/>
              <a:t>комп'ютера</a:t>
            </a:r>
            <a:r>
              <a:rPr lang="ru-RU" dirty="0"/>
              <a:t>, вона "</a:t>
            </a:r>
            <a:r>
              <a:rPr lang="ru-RU" dirty="0" err="1"/>
              <a:t>висмокче</a:t>
            </a:r>
            <a:r>
              <a:rPr lang="ru-RU" dirty="0"/>
              <a:t>" з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про </a:t>
            </a:r>
            <a:r>
              <a:rPr lang="ru-RU" dirty="0" err="1"/>
              <a:t>паролі</a:t>
            </a:r>
            <a:r>
              <a:rPr lang="ru-RU" dirty="0"/>
              <a:t>, </a:t>
            </a:r>
            <a:r>
              <a:rPr lang="en-US" dirty="0"/>
              <a:t>web-</a:t>
            </a:r>
            <a:r>
              <a:rPr lang="ru-RU" dirty="0" err="1"/>
              <a:t>гаманцях</a:t>
            </a:r>
            <a:r>
              <a:rPr lang="ru-RU" dirty="0"/>
              <a:t> та </a:t>
            </a:r>
            <a:r>
              <a:rPr lang="ru-RU" dirty="0" err="1"/>
              <a:t>інше</a:t>
            </a:r>
            <a:r>
              <a:rPr lang="ru-RU" dirty="0"/>
              <a:t>. Або </a:t>
            </a:r>
            <a:r>
              <a:rPr lang="ru-RU" dirty="0" err="1"/>
              <a:t>навпаки</a:t>
            </a:r>
            <a:r>
              <a:rPr lang="ru-RU" dirty="0"/>
              <a:t>, коли в </a:t>
            </a:r>
            <a:r>
              <a:rPr lang="ru-RU" dirty="0" err="1"/>
              <a:t>комп'ютер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спеціальною</a:t>
            </a:r>
            <a:r>
              <a:rPr lang="ru-RU" dirty="0"/>
              <a:t> </a:t>
            </a:r>
            <a:r>
              <a:rPr lang="ru-RU" dirty="0" err="1"/>
              <a:t>програмою</a:t>
            </a:r>
            <a:r>
              <a:rPr lang="ru-RU" dirty="0"/>
              <a:t> </a:t>
            </a:r>
            <a:r>
              <a:rPr lang="ru-RU" dirty="0" err="1"/>
              <a:t>вставляють</a:t>
            </a:r>
            <a:r>
              <a:rPr lang="ru-RU" dirty="0"/>
              <a:t> </a:t>
            </a:r>
            <a:r>
              <a:rPr lang="ru-RU" dirty="0" err="1"/>
              <a:t>флешку</a:t>
            </a:r>
            <a:r>
              <a:rPr lang="ru-RU" dirty="0"/>
              <a:t>,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починає</a:t>
            </a:r>
            <a:r>
              <a:rPr lang="ru-RU" dirty="0"/>
              <a:t> тихенько </a:t>
            </a:r>
            <a:r>
              <a:rPr lang="ru-RU" dirty="0" err="1"/>
              <a:t>зливати</a:t>
            </a:r>
            <a:r>
              <a:rPr lang="ru-RU" dirty="0"/>
              <a:t> всю </a:t>
            </a:r>
            <a:r>
              <a:rPr lang="ru-RU" dirty="0" err="1"/>
              <a:t>інформацію</a:t>
            </a:r>
            <a:r>
              <a:rPr lang="ru-RU" dirty="0"/>
              <a:t> з </a:t>
            </a:r>
            <a:r>
              <a:rPr lang="ru-RU" dirty="0" err="1"/>
              <a:t>накопичувача</a:t>
            </a:r>
            <a:r>
              <a:rPr lang="ru-RU" dirty="0"/>
              <a:t> на </a:t>
            </a:r>
            <a:r>
              <a:rPr lang="ru-RU" dirty="0" err="1"/>
              <a:t>комп'ютер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19210"/>
            <a:ext cx="2051720" cy="153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28575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741"/>
            <a:ext cx="3236218" cy="202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69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813" y="335891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3" y="-387424"/>
            <a:ext cx="8856984" cy="738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2274214"/>
            <a:ext cx="52383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користувачів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ПК,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намагаючись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зберегти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секрети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ставлять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пароль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засобами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 Office.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захистити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хіба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оскільки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зараз 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зовсім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безкоштовно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скачати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утиліту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розколює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горіх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9621" y="692696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Пароль паролю </a:t>
            </a:r>
            <a:r>
              <a:rPr lang="ru-RU" sz="4400" dirty="0" err="1">
                <a:solidFill>
                  <a:prstClr val="black"/>
                </a:solidFill>
                <a:ea typeface="+mj-ea"/>
                <a:cs typeface="+mj-cs"/>
              </a:rPr>
              <a:t>ворожнечу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592" y="5300771"/>
            <a:ext cx="14319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43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99392"/>
            <a:ext cx="1044653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62068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ідеалі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паролі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повинні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складатися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мінімум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семи, 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краще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дванадцяти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Час на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підбір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пароля 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п'яти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символів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два -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але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зламати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и-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символьний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пароль,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-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роки. </a:t>
            </a:r>
          </a:p>
        </p:txBody>
      </p:sp>
    </p:spTree>
    <p:extLst>
      <p:ext uri="{BB962C8B-B14F-4D97-AF65-F5344CB8AC3E}">
        <p14:creationId xmlns:p14="http://schemas.microsoft.com/office/powerpoint/2010/main" val="150348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370</Words>
  <Application>Microsoft Office PowerPoint</Application>
  <PresentationFormat>Экран (4:3)</PresentationFormat>
  <Paragraphs>18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Способы обезопасить себя в интернете</vt:lpstr>
      <vt:lpstr>Презентация PowerPoint</vt:lpstr>
      <vt:lpstr>Презентация PowerPoint</vt:lpstr>
      <vt:lpstr>Правда про електронну пошту  (е-mail)</vt:lpstr>
      <vt:lpstr>Локальна мережа  </vt:lpstr>
      <vt:lpstr>Невидима загроза </vt:lpstr>
      <vt:lpstr>Флешки, USB вінчестери, CD / DVD-диски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обезопасить себя в интернете</dc:title>
  <dc:creator>Администратор</dc:creator>
  <cp:lastModifiedBy>XTreme.ws</cp:lastModifiedBy>
  <cp:revision>8</cp:revision>
  <dcterms:created xsi:type="dcterms:W3CDTF">2013-02-19T13:38:21Z</dcterms:created>
  <dcterms:modified xsi:type="dcterms:W3CDTF">2013-02-19T17:25:10Z</dcterms:modified>
</cp:coreProperties>
</file>