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2" r:id="rId3"/>
    <p:sldId id="256" r:id="rId4"/>
    <p:sldId id="257" r:id="rId5"/>
    <p:sldId id="258" r:id="rId6"/>
    <p:sldId id="259" r:id="rId7"/>
    <p:sldId id="261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14EB95-66AD-480D-A1E6-406E8E17D646}">
          <p14:sldIdLst>
            <p14:sldId id="264"/>
            <p14:sldId id="262"/>
            <p14:sldId id="256"/>
            <p14:sldId id="257"/>
            <p14:sldId id="258"/>
            <p14:sldId id="259"/>
            <p14:sldId id="261"/>
            <p14:sldId id="260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911BC-A369-4B65-BFFB-17BAA18DF544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81283-29A0-4B0B-B806-1D1F39A10A8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2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73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68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90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1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17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0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592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63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6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39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9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5DCE4-A7F2-4E37-83CA-D0E985A2EA0B}" type="datetimeFigureOut">
              <a:rPr lang="uk-UA" smtClean="0"/>
              <a:t>10.05.2013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B8DC-B092-4E27-A6EA-69BE68E6C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8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Сп</a:t>
            </a:r>
            <a:r>
              <a:rPr lang="uk-UA" sz="5400" b="1" dirty="0" err="1" smtClean="0">
                <a:ln/>
                <a:solidFill>
                  <a:schemeClr val="accent3"/>
                </a:solidFill>
              </a:rPr>
              <a:t>ілкування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 у форумах та чатах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63234"/>
            <a:ext cx="5360813" cy="3733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4601339"/>
            <a:ext cx="299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92D050"/>
                </a:solidFill>
              </a:rPr>
              <a:t>Виконала:</a:t>
            </a:r>
          </a:p>
          <a:p>
            <a:r>
              <a:rPr lang="uk-UA" sz="2000" b="1" i="1" dirty="0" smtClean="0">
                <a:solidFill>
                  <a:srgbClr val="92D050"/>
                </a:solidFill>
              </a:rPr>
              <a:t>Учениця 10-А класу</a:t>
            </a:r>
          </a:p>
          <a:p>
            <a:r>
              <a:rPr lang="uk-UA" sz="2000" b="1" i="1" dirty="0" smtClean="0">
                <a:solidFill>
                  <a:srgbClr val="92D050"/>
                </a:solidFill>
              </a:rPr>
              <a:t>Максименко Владислава</a:t>
            </a:r>
            <a:endParaRPr lang="uk-UA" sz="20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205832"/>
              </p:ext>
            </p:extLst>
          </p:nvPr>
        </p:nvGraphicFramePr>
        <p:xfrm>
          <a:off x="457200" y="2204863"/>
          <a:ext cx="8229600" cy="33872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682752"/>
                <a:gridCol w="2376264"/>
                <a:gridCol w="2170584"/>
              </a:tblGrid>
              <a:tr h="2192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Форум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Тривалість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Короткотривалий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Довготривалий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Немає певної</a:t>
                      </a:r>
                      <a:r>
                        <a:rPr lang="uk-UA" baseline="0" dirty="0" smtClean="0"/>
                        <a:t> теми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Єдина тема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Характер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Розважальній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Залежить від теми</a:t>
                      </a:r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Слідкування</a:t>
                      </a:r>
                      <a:r>
                        <a:rPr lang="uk-UA" baseline="0" dirty="0" smtClean="0"/>
                        <a:t> за дотриманням правил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Модератор або адміністратор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Модератор або адміністратор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8900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Інформація </a:t>
                      </a:r>
                      <a:r>
                        <a:rPr lang="uk-UA" dirty="0" err="1" smtClean="0"/>
                        <a:t>профіля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Нікнейм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Відомості про учасника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8746" y="272562"/>
            <a:ext cx="79416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є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відмінності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чатом та форумом?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4131" y="2967335"/>
            <a:ext cx="4815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6639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Що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таке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форум?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9" y="2348880"/>
            <a:ext cx="3888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FFFF00"/>
                </a:solidFill>
              </a:rPr>
              <a:t>Форум</a:t>
            </a:r>
            <a:r>
              <a:rPr lang="uk-UA" sz="2800" b="1" dirty="0" smtClean="0">
                <a:solidFill>
                  <a:srgbClr val="FFFF00"/>
                </a:solidFill>
              </a:rPr>
              <a:t> – це телеконференція, у ході якої співрозмовники надсилають і читають текстові повідомлення в зручний для них час.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2861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3" y="548680"/>
            <a:ext cx="49852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Що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таке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чат?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62" y="2132856"/>
            <a:ext cx="3969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u="sng" dirty="0" smtClean="0">
                <a:solidFill>
                  <a:srgbClr val="FFFF00"/>
                </a:solidFill>
              </a:rPr>
              <a:t>Чат</a:t>
            </a:r>
            <a:r>
              <a:rPr lang="uk-UA" sz="3600" b="1" i="1" dirty="0" smtClean="0">
                <a:solidFill>
                  <a:srgbClr val="FFFF00"/>
                </a:solidFill>
              </a:rPr>
              <a:t> - це телеконференція, що відбувається в реальному часі.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2952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9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2058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Бани на чатах та форумах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uk-UA" sz="2000" b="1" i="1" dirty="0" err="1" smtClean="0">
                <a:solidFill>
                  <a:srgbClr val="FFFF00"/>
                </a:solidFill>
              </a:rPr>
              <a:t>Бан</a:t>
            </a:r>
            <a:r>
              <a:rPr lang="uk-UA" sz="2000" b="1" i="1" dirty="0" smtClean="0">
                <a:solidFill>
                  <a:srgbClr val="FFFF00"/>
                </a:solidFill>
              </a:rPr>
              <a:t> – обмеження певних прав користувача.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FFFF00"/>
                </a:solidFill>
              </a:rPr>
              <a:t>Бан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буває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тимчасовим</a:t>
            </a:r>
            <a:r>
              <a:rPr lang="ru-RU" sz="2000" b="1" i="1" dirty="0" smtClean="0">
                <a:solidFill>
                  <a:srgbClr val="FFFF00"/>
                </a:solidFill>
              </a:rPr>
              <a:t> і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постійним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надається</a:t>
            </a:r>
            <a:r>
              <a:rPr lang="ru-RU" sz="2000" b="1" i="1" dirty="0" smtClean="0">
                <a:solidFill>
                  <a:srgbClr val="FFFF00"/>
                </a:solidFill>
              </a:rPr>
              <a:t> -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адміністратором</a:t>
            </a:r>
            <a:r>
              <a:rPr lang="ru-RU" sz="2000" b="1" i="1" dirty="0" smtClean="0">
                <a:solidFill>
                  <a:srgbClr val="FFFF00"/>
                </a:solidFill>
              </a:rPr>
              <a:t>.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2000" b="1" i="1" dirty="0" err="1" smtClean="0">
                <a:solidFill>
                  <a:srgbClr val="FFFF00"/>
                </a:solidFill>
              </a:rPr>
              <a:t>Бани</a:t>
            </a:r>
            <a:r>
              <a:rPr lang="uk-UA" sz="2000" b="1" i="1" dirty="0" smtClean="0">
                <a:solidFill>
                  <a:srgbClr val="FFFF00"/>
                </a:solidFill>
              </a:rPr>
              <a:t> надаються за </a:t>
            </a:r>
            <a:r>
              <a:rPr lang="uk-UA" sz="2000" b="1" i="1" dirty="0" err="1" smtClean="0">
                <a:solidFill>
                  <a:srgbClr val="FFFF00"/>
                </a:solidFill>
              </a:rPr>
              <a:t>флуд</a:t>
            </a:r>
            <a:r>
              <a:rPr lang="uk-UA" sz="2000" b="1" i="1" dirty="0" smtClean="0">
                <a:solidFill>
                  <a:srgbClr val="FFFF00"/>
                </a:solidFill>
              </a:rPr>
              <a:t>, не нормативну лексику або порушення правил </a:t>
            </a:r>
            <a:r>
              <a:rPr lang="uk-UA" sz="2000" b="1" i="1" dirty="0" err="1" smtClean="0">
                <a:solidFill>
                  <a:srgbClr val="FFFF00"/>
                </a:solidFill>
              </a:rPr>
              <a:t>чату</a:t>
            </a:r>
            <a:r>
              <a:rPr lang="uk-UA" sz="2000" b="1" i="1" dirty="0" smtClean="0">
                <a:solidFill>
                  <a:srgbClr val="FFFF00"/>
                </a:solidFill>
              </a:rPr>
              <a:t> або форуму.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2000" b="1" i="1" dirty="0" err="1" smtClean="0">
                <a:solidFill>
                  <a:srgbClr val="FFFF00"/>
                </a:solidFill>
              </a:rPr>
              <a:t>Бан</a:t>
            </a:r>
            <a:r>
              <a:rPr lang="uk-UA" sz="2000" b="1" i="1" dirty="0" smtClean="0">
                <a:solidFill>
                  <a:srgbClr val="FFFF00"/>
                </a:solidFill>
              </a:rPr>
              <a:t> - це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можливість</a:t>
            </a:r>
            <a:r>
              <a:rPr lang="ru-RU" sz="2000" b="1" i="1" dirty="0" smtClean="0">
                <a:solidFill>
                  <a:srgbClr val="FFFF00"/>
                </a:solidFill>
              </a:rPr>
              <a:t> введена в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цілях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захистити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інтернет</a:t>
            </a:r>
            <a:r>
              <a:rPr lang="ru-RU" sz="2000" b="1" i="1" dirty="0" smtClean="0">
                <a:solidFill>
                  <a:srgbClr val="FFFF00"/>
                </a:solidFill>
              </a:rPr>
              <a:t>-сайт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від</a:t>
            </a:r>
            <a:r>
              <a:rPr lang="ru-RU" sz="2000" b="1" i="1" dirty="0" smtClean="0">
                <a:solidFill>
                  <a:srgbClr val="FFFF00"/>
                </a:solidFill>
              </a:rPr>
              <a:t> 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тролів</a:t>
            </a:r>
            <a:r>
              <a:rPr lang="ru-RU" sz="2000" b="1" i="1" dirty="0" smtClean="0">
                <a:solidFill>
                  <a:srgbClr val="FFFF00"/>
                </a:solidFill>
              </a:rPr>
              <a:t>, 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спамерів</a:t>
            </a:r>
            <a:r>
              <a:rPr lang="ru-RU" sz="2000" b="1" i="1" dirty="0" smtClean="0">
                <a:solidFill>
                  <a:srgbClr val="FFFF00"/>
                </a:solidFill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вандалів</a:t>
            </a:r>
            <a:r>
              <a:rPr lang="ru-RU" sz="2000" b="1" i="1" dirty="0" smtClean="0">
                <a:solidFill>
                  <a:srgbClr val="FFFF00"/>
                </a:solidFill>
              </a:rPr>
              <a:t> та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інших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осіб</a:t>
            </a:r>
            <a:r>
              <a:rPr lang="ru-RU" sz="2000" b="1" i="1" dirty="0" smtClean="0">
                <a:solidFill>
                  <a:srgbClr val="FFFF00"/>
                </a:solidFill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чиї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повідомлення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шкодять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продуктивній</a:t>
            </a:r>
            <a:r>
              <a:rPr lang="ru-RU" sz="2000" b="1" i="1" dirty="0" smtClean="0">
                <a:solidFill>
                  <a:srgbClr val="FFFF00"/>
                </a:solidFill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роботі</a:t>
            </a:r>
            <a:r>
              <a:rPr lang="ru-RU" sz="2000" b="1" i="1" dirty="0" smtClean="0">
                <a:solidFill>
                  <a:srgbClr val="FFFF00"/>
                </a:solidFill>
              </a:rPr>
              <a:t> ресурсу.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48187"/>
            <a:ext cx="3810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476672"/>
            <a:ext cx="35889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Тролінг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774553"/>
            <a:ext cx="41159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FFFF00"/>
                </a:solidFill>
              </a:rPr>
              <a:t>Тр</a:t>
            </a:r>
            <a:r>
              <a:rPr lang="uk-UA" sz="2400" b="1" i="1" dirty="0" smtClean="0">
                <a:solidFill>
                  <a:srgbClr val="FFFF00"/>
                </a:solidFill>
              </a:rPr>
              <a:t>о</a:t>
            </a:r>
            <a:r>
              <a:rPr lang="vi-VN" sz="2400" b="1" i="1" dirty="0" smtClean="0">
                <a:solidFill>
                  <a:srgbClr val="FFFF00"/>
                </a:solidFill>
              </a:rPr>
              <a:t>лінг</a:t>
            </a:r>
            <a:r>
              <a:rPr lang="en-US" sz="2400" b="1" i="1" dirty="0" smtClean="0">
                <a:solidFill>
                  <a:srgbClr val="FFFF00"/>
                </a:solidFill>
              </a:rPr>
              <a:t>—</a:t>
            </a:r>
            <a:r>
              <a:rPr lang="vi-VN" sz="2400" b="1" i="1" dirty="0" smtClean="0">
                <a:solidFill>
                  <a:srgbClr val="FFFF00"/>
                </a:solidFill>
              </a:rPr>
              <a:t>розміщення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vi-VN" sz="2400" b="1" i="1" dirty="0" smtClean="0">
                <a:solidFill>
                  <a:srgbClr val="FFFF00"/>
                </a:solidFill>
              </a:rPr>
              <a:t>в </a:t>
            </a:r>
            <a:r>
              <a:rPr lang="uk-UA" sz="2400" b="1" i="1" dirty="0" err="1" smtClean="0">
                <a:solidFill>
                  <a:srgbClr val="FFFF00"/>
                </a:solidFill>
              </a:rPr>
              <a:t>інтернеті</a:t>
            </a:r>
            <a:r>
              <a:rPr lang="vi-VN" sz="2400" b="1" i="1" dirty="0" smtClean="0">
                <a:solidFill>
                  <a:srgbClr val="FFFF00"/>
                </a:solidFill>
              </a:rPr>
              <a:t> провокаційних повідомлень з метою викликати</a:t>
            </a:r>
            <a:r>
              <a:rPr lang="uk-UA" sz="2400" b="1" i="1" dirty="0" smtClean="0">
                <a:solidFill>
                  <a:srgbClr val="FFFF00"/>
                </a:solidFill>
              </a:rPr>
              <a:t> конфлікти</a:t>
            </a:r>
            <a:r>
              <a:rPr lang="vi-VN" sz="2400" b="1" i="1" dirty="0" smtClean="0">
                <a:solidFill>
                  <a:srgbClr val="FFFF00"/>
                </a:solidFill>
              </a:rPr>
              <a:t> між учасниками,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vi-VN" sz="2400" b="1" i="1" dirty="0" smtClean="0">
                <a:solidFill>
                  <a:srgbClr val="FFFF00"/>
                </a:solidFill>
              </a:rPr>
              <a:t>образи</a:t>
            </a:r>
            <a:r>
              <a:rPr lang="uk-UA" sz="2400" b="1" i="1" dirty="0" smtClean="0">
                <a:solidFill>
                  <a:srgbClr val="FFFF00"/>
                </a:solidFill>
              </a:rPr>
              <a:t>, війну редагувань,</a:t>
            </a:r>
            <a:r>
              <a:rPr lang="vi-VN" sz="2400" b="1" i="1" dirty="0" smtClean="0">
                <a:solidFill>
                  <a:srgbClr val="FFFF00"/>
                </a:solidFill>
              </a:rPr>
              <a:t> марнослів'я тощо</a:t>
            </a:r>
            <a:r>
              <a:rPr lang="uk-UA" sz="2400" b="1" i="1" dirty="0" smtClean="0">
                <a:solidFill>
                  <a:srgbClr val="FFFF00"/>
                </a:solidFill>
              </a:rPr>
              <a:t>.      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" y="1258191"/>
            <a:ext cx="4407290" cy="42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5346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Що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таке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флуд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04864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FF00"/>
                </a:solidFill>
              </a:rPr>
              <a:t>Флуд</a:t>
            </a:r>
            <a:r>
              <a:rPr lang="ru-RU" sz="2400" b="1" i="1" dirty="0" smtClean="0">
                <a:solidFill>
                  <a:srgbClr val="FFFF00"/>
                </a:solidFill>
              </a:rPr>
              <a:t> –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повідомленя</a:t>
            </a:r>
            <a:r>
              <a:rPr lang="ru-RU" sz="2400" b="1" i="1" dirty="0" smtClean="0">
                <a:solidFill>
                  <a:srgbClr val="FFFF00"/>
                </a:solidFill>
              </a:rPr>
              <a:t> в форумах і чатах, яке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займає</a:t>
            </a:r>
            <a:r>
              <a:rPr lang="ru-RU" sz="2400" b="1" i="1" dirty="0" smtClean="0">
                <a:solidFill>
                  <a:srgbClr val="FFFF00"/>
                </a:solidFill>
              </a:rPr>
              <a:t> 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великі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обсяги</a:t>
            </a:r>
            <a:r>
              <a:rPr lang="ru-RU" sz="2400" b="1" i="1" dirty="0" smtClean="0">
                <a:solidFill>
                  <a:srgbClr val="FFFF00"/>
                </a:solidFill>
              </a:rPr>
              <a:t> і не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несе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якоїсь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нової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чи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корисної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інформації</a:t>
            </a:r>
            <a:r>
              <a:rPr lang="ru-RU" sz="2400" b="1" i="1" dirty="0" smtClean="0">
                <a:solidFill>
                  <a:srgbClr val="FFFF00"/>
                </a:solidFill>
              </a:rPr>
              <a:t>.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Крім</a:t>
            </a:r>
            <a:r>
              <a:rPr lang="ru-RU" sz="2400" b="1" i="1" dirty="0" smtClean="0">
                <a:solidFill>
                  <a:srgbClr val="FFFF00"/>
                </a:solidFill>
              </a:rPr>
              <a:t> того, на форумах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флудом</a:t>
            </a:r>
            <a:r>
              <a:rPr lang="ru-RU" sz="2400" b="1" i="1" dirty="0" smtClean="0">
                <a:solidFill>
                  <a:srgbClr val="FFFF00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називають</a:t>
            </a:r>
            <a:r>
              <a:rPr lang="ru-RU" sz="2400" b="1" i="1" dirty="0" smtClean="0">
                <a:solidFill>
                  <a:srgbClr val="FFFF00"/>
                </a:solidFill>
              </a:rPr>
              <a:t> будь-яке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повідомлення</a:t>
            </a:r>
            <a:r>
              <a:rPr lang="ru-RU" sz="2400" b="1" i="1" dirty="0" smtClean="0">
                <a:solidFill>
                  <a:srgbClr val="FFFF00"/>
                </a:solidFill>
              </a:rPr>
              <a:t>, яке не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стосується</a:t>
            </a:r>
            <a:r>
              <a:rPr lang="ru-RU" sz="2400" b="1" i="1" dirty="0" smtClean="0">
                <a:solidFill>
                  <a:srgbClr val="FFFF00"/>
                </a:solidFill>
              </a:rPr>
              <a:t> теми форуму (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офтопік</a:t>
            </a:r>
            <a:r>
              <a:rPr lang="ru-RU" sz="2400" b="1" i="1" dirty="0" smtClean="0">
                <a:solidFill>
                  <a:srgbClr val="FFFF00"/>
                </a:solidFill>
              </a:rPr>
              <a:t>).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58" y="2852936"/>
            <a:ext cx="3885596" cy="27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620688"/>
            <a:ext cx="58254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таке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спам?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4223" y="1714500"/>
            <a:ext cx="39742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Спам —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масова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розсилка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кореспонденції</a:t>
            </a:r>
            <a:r>
              <a:rPr lang="ru-RU" sz="2800" b="1" i="1" dirty="0" smtClean="0">
                <a:solidFill>
                  <a:srgbClr val="FFFF00"/>
                </a:solidFill>
              </a:rPr>
              <a:t> рекламного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чи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іншого</a:t>
            </a:r>
            <a:r>
              <a:rPr lang="ru-RU" sz="2800" b="1" i="1" dirty="0" smtClean="0">
                <a:solidFill>
                  <a:srgbClr val="FFFF00"/>
                </a:solidFill>
              </a:rPr>
              <a:t> характеру людям,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які</a:t>
            </a:r>
            <a:r>
              <a:rPr lang="ru-RU" sz="2800" b="1" i="1" dirty="0" smtClean="0">
                <a:solidFill>
                  <a:srgbClr val="FFFF00"/>
                </a:solidFill>
              </a:rPr>
              <a:t> не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висловили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бажання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її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</a:rPr>
              <a:t>одержувати</a:t>
            </a:r>
            <a:r>
              <a:rPr lang="ru-RU" sz="2800" b="1" i="1" dirty="0" smtClean="0">
                <a:solidFill>
                  <a:srgbClr val="FFFF00"/>
                </a:solidFill>
              </a:rPr>
              <a:t>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9" y="1695965"/>
            <a:ext cx="3464153" cy="2525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510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0823" y="430823"/>
            <a:ext cx="819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Деякі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особливості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форума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04864"/>
            <a:ext cx="8406934" cy="293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solidFill>
                  <a:srgbClr val="FFFF00"/>
                </a:solidFill>
              </a:rPr>
              <a:t>Тема або предмет обговорення називається – топік.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FFFF00"/>
                </a:solidFill>
              </a:rPr>
              <a:t>За </a:t>
            </a:r>
            <a:r>
              <a:rPr lang="ru-RU" b="1" i="1" dirty="0" err="1" smtClean="0">
                <a:solidFill>
                  <a:srgbClr val="FFFF00"/>
                </a:solidFill>
              </a:rPr>
              <a:t>дотриманням</a:t>
            </a:r>
            <a:r>
              <a:rPr lang="ru-RU" b="1" i="1" dirty="0" smtClean="0">
                <a:solidFill>
                  <a:srgbClr val="FFFF00"/>
                </a:solidFill>
              </a:rPr>
              <a:t> правил </a:t>
            </a:r>
            <a:r>
              <a:rPr lang="ru-RU" b="1" i="1" dirty="0" err="1" smtClean="0">
                <a:solidFill>
                  <a:srgbClr val="FFFF00"/>
                </a:solidFill>
              </a:rPr>
              <a:t>стежать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модератори</a:t>
            </a:r>
            <a:r>
              <a:rPr lang="ru-RU" b="1" i="1" dirty="0" smtClean="0">
                <a:solidFill>
                  <a:srgbClr val="FFFF00"/>
                </a:solidFill>
              </a:rPr>
              <a:t> і </a:t>
            </a:r>
            <a:r>
              <a:rPr lang="ru-RU" b="1" i="1" dirty="0" err="1" smtClean="0">
                <a:solidFill>
                  <a:srgbClr val="FFFF00"/>
                </a:solidFill>
              </a:rPr>
              <a:t>адміністратори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solidFill>
                  <a:srgbClr val="FFFF00"/>
                </a:solidFill>
              </a:rPr>
              <a:t>При реєстрації учасники форуму можуть створювати профілі - сторінки з відомостями про цього учасника.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FFFF00"/>
                </a:solidFill>
              </a:rPr>
              <a:t>Учасник</a:t>
            </a:r>
            <a:r>
              <a:rPr lang="ru-RU" b="1" i="1" dirty="0" smtClean="0">
                <a:solidFill>
                  <a:srgbClr val="FFFF00"/>
                </a:solidFill>
              </a:rPr>
              <a:t> форуму </a:t>
            </a:r>
            <a:r>
              <a:rPr lang="ru-RU" b="1" i="1" dirty="0" err="1" smtClean="0">
                <a:solidFill>
                  <a:srgbClr val="FFFF00"/>
                </a:solidFill>
              </a:rPr>
              <a:t>може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повідомити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інформацію</a:t>
            </a:r>
            <a:r>
              <a:rPr lang="ru-RU" b="1" i="1" dirty="0" smtClean="0">
                <a:solidFill>
                  <a:srgbClr val="FFFF00"/>
                </a:solidFill>
              </a:rPr>
              <a:t> про себе </a:t>
            </a:r>
            <a:r>
              <a:rPr lang="ru-RU" b="1" i="1" dirty="0" err="1" smtClean="0">
                <a:solidFill>
                  <a:srgbClr val="FFFF00"/>
                </a:solidFill>
              </a:rPr>
              <a:t>або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налаштувати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свій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аватар</a:t>
            </a:r>
            <a:r>
              <a:rPr lang="ru-RU" b="1" i="1" dirty="0" smtClean="0">
                <a:solidFill>
                  <a:srgbClr val="FFFF00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FFFF00"/>
                </a:solidFill>
              </a:rPr>
              <a:t>Повідомлення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несуть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інформацію</a:t>
            </a:r>
            <a:r>
              <a:rPr lang="ru-RU" b="1" i="1" dirty="0" smtClean="0">
                <a:solidFill>
                  <a:srgbClr val="FFFF00"/>
                </a:solidFill>
              </a:rPr>
              <a:t> «автор - тема - </a:t>
            </a:r>
            <a:r>
              <a:rPr lang="ru-RU" b="1" i="1" dirty="0" err="1" smtClean="0">
                <a:solidFill>
                  <a:srgbClr val="FFFF00"/>
                </a:solidFill>
              </a:rPr>
              <a:t>зміст</a:t>
            </a:r>
            <a:r>
              <a:rPr lang="ru-RU" b="1" i="1" dirty="0" smtClean="0">
                <a:solidFill>
                  <a:srgbClr val="FFFF00"/>
                </a:solidFill>
              </a:rPr>
              <a:t> - дата / час».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FFFF00"/>
                </a:solidFill>
              </a:rPr>
              <a:t>Більшість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форумів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має</a:t>
            </a:r>
            <a:r>
              <a:rPr lang="ru-RU" b="1" i="1" dirty="0" smtClean="0">
                <a:solidFill>
                  <a:srgbClr val="FFFF00"/>
                </a:solidFill>
              </a:rPr>
              <a:t> систему </a:t>
            </a:r>
            <a:r>
              <a:rPr lang="ru-RU" b="1" i="1" dirty="0" err="1" smtClean="0">
                <a:solidFill>
                  <a:srgbClr val="FFFF00"/>
                </a:solidFill>
              </a:rPr>
              <a:t>особистих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повідомлень</a:t>
            </a:r>
            <a:r>
              <a:rPr lang="ru-RU" b="1" i="1" dirty="0" smtClean="0">
                <a:solidFill>
                  <a:srgbClr val="FFFF00"/>
                </a:solidFill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</a:rPr>
              <a:t>що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дозволяє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зареєстрованим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користувачам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спілкуватися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індивідуально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 smtClean="0">
                <a:solidFill>
                  <a:srgbClr val="FFFF00"/>
                </a:solidFill>
              </a:rPr>
              <a:t>Тема не змінюється ніколи!</a:t>
            </a:r>
            <a:endParaRPr lang="ru-RU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9763" y="422031"/>
            <a:ext cx="7425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Деякі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чату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763" y="2492896"/>
            <a:ext cx="809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i="1" dirty="0" smtClean="0">
                <a:solidFill>
                  <a:srgbClr val="FFFF00"/>
                </a:solidFill>
              </a:rPr>
              <a:t>При реєстрації учасники форуму можуть створювати профілі, які містять лише </a:t>
            </a:r>
            <a:r>
              <a:rPr lang="uk-UA" i="1" dirty="0" err="1" smtClean="0">
                <a:solidFill>
                  <a:srgbClr val="FFFF00"/>
                </a:solidFill>
              </a:rPr>
              <a:t>нік</a:t>
            </a:r>
            <a:r>
              <a:rPr lang="uk-UA" i="1" dirty="0" smtClean="0">
                <a:solidFill>
                  <a:srgbClr val="FFFF00"/>
                </a:solidFill>
              </a:rPr>
              <a:t> учасника.</a:t>
            </a:r>
          </a:p>
          <a:p>
            <a:pPr marL="514350" indent="-514350">
              <a:buFont typeface="+mj-lt"/>
              <a:buAutoNum type="arabicPeriod"/>
            </a:pPr>
            <a:r>
              <a:rPr lang="uk-UA" i="1" dirty="0" smtClean="0">
                <a:solidFill>
                  <a:srgbClr val="FFFF00"/>
                </a:solidFill>
              </a:rPr>
              <a:t>Немає постійної теми.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i="1" dirty="0" smtClean="0">
                <a:solidFill>
                  <a:srgbClr val="FFFF00"/>
                </a:solidFill>
              </a:rPr>
              <a:t>Має розважальний характер.</a:t>
            </a:r>
          </a:p>
          <a:p>
            <a:pPr marL="514350" indent="-514350">
              <a:buFont typeface="+mj-lt"/>
              <a:buAutoNum type="arabicPeriod"/>
            </a:pPr>
            <a:r>
              <a:rPr lang="uk-UA" i="1" dirty="0" smtClean="0">
                <a:solidFill>
                  <a:srgbClr val="FFFF00"/>
                </a:solidFill>
              </a:rPr>
              <a:t>Кількість учасників не велика.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FFFF00"/>
                </a:solidFill>
              </a:rPr>
              <a:t>За </a:t>
            </a:r>
            <a:r>
              <a:rPr lang="ru-RU" i="1" dirty="0" err="1" smtClean="0">
                <a:solidFill>
                  <a:srgbClr val="FFFF00"/>
                </a:solidFill>
              </a:rPr>
              <a:t>дотриманням</a:t>
            </a:r>
            <a:r>
              <a:rPr lang="ru-RU" i="1" dirty="0" smtClean="0">
                <a:solidFill>
                  <a:srgbClr val="FFFF00"/>
                </a:solidFill>
              </a:rPr>
              <a:t> правил </a:t>
            </a:r>
            <a:r>
              <a:rPr lang="ru-RU" i="1" dirty="0" err="1" smtClean="0">
                <a:solidFill>
                  <a:srgbClr val="FFFF00"/>
                </a:solidFill>
              </a:rPr>
              <a:t>стежать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модератори</a:t>
            </a:r>
            <a:r>
              <a:rPr lang="ru-RU" i="1" dirty="0" smtClean="0">
                <a:solidFill>
                  <a:srgbClr val="FFFF00"/>
                </a:solidFill>
              </a:rPr>
              <a:t> і </a:t>
            </a:r>
            <a:r>
              <a:rPr lang="ru-RU" i="1" dirty="0" err="1" smtClean="0">
                <a:solidFill>
                  <a:srgbClr val="FFFF00"/>
                </a:solidFill>
              </a:rPr>
              <a:t>адміністратори</a:t>
            </a:r>
            <a:endParaRPr lang="uk-UA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283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11</cp:revision>
  <dcterms:created xsi:type="dcterms:W3CDTF">2013-04-21T10:34:25Z</dcterms:created>
  <dcterms:modified xsi:type="dcterms:W3CDTF">2013-05-10T18:35:01Z</dcterms:modified>
</cp:coreProperties>
</file>