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1" autoAdjust="0"/>
    <p:restoredTop sz="94660"/>
  </p:normalViewPr>
  <p:slideViewPr>
    <p:cSldViewPr>
      <p:cViewPr varScale="1">
        <p:scale>
          <a:sx n="73" d="100"/>
          <a:sy n="73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6D33C4-DABE-4A9D-9853-B531218076E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74379AA-5B34-4806-A4E4-791875B3E7AF}">
      <dgm:prSet phldrT="[Текст]"/>
      <dgm:spPr/>
      <dgm:t>
        <a:bodyPr/>
        <a:lstStyle/>
        <a:p>
          <a:r>
            <a:rPr lang="ru-RU" dirty="0" smtClean="0"/>
            <a:t>Круговая</a:t>
          </a:r>
          <a:endParaRPr lang="ru-RU" dirty="0"/>
        </a:p>
      </dgm:t>
    </dgm:pt>
    <dgm:pt modelId="{F9263214-42D3-4029-9608-DD7FAFB6D4B1}" type="parTrans" cxnId="{9F2C07E0-0438-4BDF-9D00-E0010B057FA6}">
      <dgm:prSet/>
      <dgm:spPr/>
      <dgm:t>
        <a:bodyPr/>
        <a:lstStyle/>
        <a:p>
          <a:endParaRPr lang="ru-RU"/>
        </a:p>
      </dgm:t>
    </dgm:pt>
    <dgm:pt modelId="{7422C105-76B8-4964-A304-2C3DB8877BE7}" type="sibTrans" cxnId="{9F2C07E0-0438-4BDF-9D00-E0010B057FA6}">
      <dgm:prSet/>
      <dgm:spPr/>
      <dgm:t>
        <a:bodyPr/>
        <a:lstStyle/>
        <a:p>
          <a:endParaRPr lang="ru-RU"/>
        </a:p>
      </dgm:t>
    </dgm:pt>
    <dgm:pt modelId="{171410A6-A098-494F-AA80-0E5AB5EDC9DD}">
      <dgm:prSet phldrT="[Текст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BC3996AF-4CC3-48E1-9214-14D1B6F41C3F}" type="parTrans" cxnId="{D6913772-9FEF-4A06-8C87-F15A778D5EB0}">
      <dgm:prSet/>
      <dgm:spPr/>
      <dgm:t>
        <a:bodyPr/>
        <a:lstStyle/>
        <a:p>
          <a:endParaRPr lang="ru-RU"/>
        </a:p>
      </dgm:t>
    </dgm:pt>
    <dgm:pt modelId="{89DDA32D-3726-4462-82A2-2016A00CE562}" type="sibTrans" cxnId="{D6913772-9FEF-4A06-8C87-F15A778D5EB0}">
      <dgm:prSet/>
      <dgm:spPr/>
      <dgm:t>
        <a:bodyPr/>
        <a:lstStyle/>
        <a:p>
          <a:endParaRPr lang="ru-RU"/>
        </a:p>
      </dgm:t>
    </dgm:pt>
    <dgm:pt modelId="{DE65536D-29E8-4725-A2A6-8939390F1983}">
      <dgm:prSet phldrT="[Текст]"/>
      <dgm:spPr/>
      <dgm:t>
        <a:bodyPr/>
        <a:lstStyle/>
        <a:p>
          <a:r>
            <a:rPr lang="ru-RU" dirty="0" smtClean="0"/>
            <a:t>Вторичная</a:t>
          </a:r>
          <a:br>
            <a:rPr lang="ru-RU" dirty="0" smtClean="0"/>
          </a:br>
          <a:r>
            <a:rPr lang="ru-RU" dirty="0" smtClean="0"/>
            <a:t>гистограмма</a:t>
          </a:r>
          <a:endParaRPr lang="ru-RU" dirty="0"/>
        </a:p>
      </dgm:t>
    </dgm:pt>
    <dgm:pt modelId="{200515E2-1A91-4A2E-9744-C80B1653C00B}" type="parTrans" cxnId="{1D2E8B38-2437-4468-A6BC-F94E805E21BA}">
      <dgm:prSet/>
      <dgm:spPr/>
      <dgm:t>
        <a:bodyPr/>
        <a:lstStyle/>
        <a:p>
          <a:endParaRPr lang="ru-RU"/>
        </a:p>
      </dgm:t>
    </dgm:pt>
    <dgm:pt modelId="{C1598850-F7C5-43FF-8DA0-6C19668AD757}" type="sibTrans" cxnId="{1D2E8B38-2437-4468-A6BC-F94E805E21BA}">
      <dgm:prSet/>
      <dgm:spPr/>
      <dgm:t>
        <a:bodyPr/>
        <a:lstStyle/>
        <a:p>
          <a:endParaRPr lang="ru-RU"/>
        </a:p>
      </dgm:t>
    </dgm:pt>
    <dgm:pt modelId="{A0B8E6F8-913C-4B6F-A988-BAB112A3BE2C}">
      <dgm:prSet phldrT="[Текст]" phldr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1606C73C-F233-4546-9FEE-F173C88FF26D}" type="parTrans" cxnId="{E7097631-E9BA-44C4-9971-E63CAFCF16CF}">
      <dgm:prSet/>
      <dgm:spPr/>
      <dgm:t>
        <a:bodyPr/>
        <a:lstStyle/>
        <a:p>
          <a:endParaRPr lang="ru-RU"/>
        </a:p>
      </dgm:t>
    </dgm:pt>
    <dgm:pt modelId="{E6785393-EC82-4FE7-B219-138DF10862C6}" type="sibTrans" cxnId="{E7097631-E9BA-44C4-9971-E63CAFCF16CF}">
      <dgm:prSet/>
      <dgm:spPr/>
      <dgm:t>
        <a:bodyPr/>
        <a:lstStyle/>
        <a:p>
          <a:endParaRPr lang="ru-RU"/>
        </a:p>
      </dgm:t>
    </dgm:pt>
    <dgm:pt modelId="{0CCCF234-435D-4789-9F03-11DAE7D50E41}">
      <dgm:prSet phldrT="[Текст]"/>
      <dgm:spPr/>
      <dgm:t>
        <a:bodyPr/>
        <a:lstStyle/>
        <a:p>
          <a:r>
            <a:rPr lang="ru-RU" dirty="0" smtClean="0"/>
            <a:t>Разрезанная</a:t>
          </a:r>
          <a:endParaRPr lang="ru-RU" dirty="0"/>
        </a:p>
      </dgm:t>
    </dgm:pt>
    <dgm:pt modelId="{1BF7B3E0-FE6F-4A5A-83BD-960526DA3A6B}" type="parTrans" cxnId="{49CE2C48-757C-4ABD-BFC6-62812D7F3984}">
      <dgm:prSet/>
      <dgm:spPr/>
      <dgm:t>
        <a:bodyPr/>
        <a:lstStyle/>
        <a:p>
          <a:endParaRPr lang="ru-RU"/>
        </a:p>
      </dgm:t>
    </dgm:pt>
    <dgm:pt modelId="{1E898D0D-78ED-48B6-BCC3-548EDD53DD89}" type="sibTrans" cxnId="{49CE2C48-757C-4ABD-BFC6-62812D7F3984}">
      <dgm:prSet/>
      <dgm:spPr/>
      <dgm:t>
        <a:bodyPr/>
        <a:lstStyle/>
        <a:p>
          <a:endParaRPr lang="ru-RU"/>
        </a:p>
      </dgm:t>
    </dgm:pt>
    <dgm:pt modelId="{908C9EF1-FB8F-455B-B2B4-03DB12344DDB}">
      <dgm:prSet phldrT="[Текст]" phldr="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D0A2A0B7-8E64-4AC4-ACDA-DE797E76C34F}" type="parTrans" cxnId="{C10E0C70-92BB-4C44-BA3E-BC3F208BED0F}">
      <dgm:prSet/>
      <dgm:spPr/>
      <dgm:t>
        <a:bodyPr/>
        <a:lstStyle/>
        <a:p>
          <a:endParaRPr lang="ru-RU"/>
        </a:p>
      </dgm:t>
    </dgm:pt>
    <dgm:pt modelId="{ED456E5B-B3AC-4196-B8C7-39329B90675B}" type="sibTrans" cxnId="{C10E0C70-92BB-4C44-BA3E-BC3F208BED0F}">
      <dgm:prSet/>
      <dgm:spPr/>
      <dgm:t>
        <a:bodyPr/>
        <a:lstStyle/>
        <a:p>
          <a:endParaRPr lang="ru-RU"/>
        </a:p>
      </dgm:t>
    </dgm:pt>
    <dgm:pt modelId="{893C9C69-E8B6-4652-8E7C-626986D96A7D}" type="pres">
      <dgm:prSet presAssocID="{FE6D33C4-DABE-4A9D-9853-B531218076E6}" presName="Name0" presStyleCnt="0">
        <dgm:presLayoutVars>
          <dgm:dir/>
          <dgm:animLvl val="lvl"/>
          <dgm:resizeHandles val="exact"/>
        </dgm:presLayoutVars>
      </dgm:prSet>
      <dgm:spPr/>
    </dgm:pt>
    <dgm:pt modelId="{7AC3182C-473F-47C3-BAD8-EF85F5D28A87}" type="pres">
      <dgm:prSet presAssocID="{274379AA-5B34-4806-A4E4-791875B3E7AF}" presName="composite" presStyleCnt="0"/>
      <dgm:spPr/>
    </dgm:pt>
    <dgm:pt modelId="{F396A9AB-7DC4-460B-A6B4-6AC85AC04EC3}" type="pres">
      <dgm:prSet presAssocID="{274379AA-5B34-4806-A4E4-791875B3E7A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A869AFF-B114-4E71-B1B3-E9CAF71470EE}" type="pres">
      <dgm:prSet presAssocID="{274379AA-5B34-4806-A4E4-791875B3E7AF}" presName="desTx" presStyleLbl="alignAccFollowNode1" presStyleIdx="0" presStyleCnt="3">
        <dgm:presLayoutVars>
          <dgm:bulletEnabled val="1"/>
        </dgm:presLayoutVars>
      </dgm:prSet>
      <dgm:spPr/>
    </dgm:pt>
    <dgm:pt modelId="{9C5228EF-F723-48CE-BC56-D309AA335FF1}" type="pres">
      <dgm:prSet presAssocID="{7422C105-76B8-4964-A304-2C3DB8877BE7}" presName="space" presStyleCnt="0"/>
      <dgm:spPr/>
    </dgm:pt>
    <dgm:pt modelId="{937E255D-68AA-46AC-8142-196B2CEAF08C}" type="pres">
      <dgm:prSet presAssocID="{DE65536D-29E8-4725-A2A6-8939390F1983}" presName="composite" presStyleCnt="0"/>
      <dgm:spPr/>
    </dgm:pt>
    <dgm:pt modelId="{49AE447A-F1D3-40DD-BD82-B5E94F59E74D}" type="pres">
      <dgm:prSet presAssocID="{DE65536D-29E8-4725-A2A6-8939390F1983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0D49B88C-A6DE-47AD-9FF2-DBD0742C8ACE}" type="pres">
      <dgm:prSet presAssocID="{DE65536D-29E8-4725-A2A6-8939390F1983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A66A3F-AE81-42D9-A3EE-98A70821F417}" type="pres">
      <dgm:prSet presAssocID="{C1598850-F7C5-43FF-8DA0-6C19668AD757}" presName="space" presStyleCnt="0"/>
      <dgm:spPr/>
    </dgm:pt>
    <dgm:pt modelId="{0AFCFE6C-2DA9-46AC-9659-6F8C92F91103}" type="pres">
      <dgm:prSet presAssocID="{0CCCF234-435D-4789-9F03-11DAE7D50E41}" presName="composite" presStyleCnt="0"/>
      <dgm:spPr/>
    </dgm:pt>
    <dgm:pt modelId="{CE809DD6-C1C1-4C66-B3CF-A6BB9DB88031}" type="pres">
      <dgm:prSet presAssocID="{0CCCF234-435D-4789-9F03-11DAE7D50E4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43A6E551-01CF-464F-8F61-371D1E5CC6E1}" type="pres">
      <dgm:prSet presAssocID="{0CCCF234-435D-4789-9F03-11DAE7D50E4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6913772-9FEF-4A06-8C87-F15A778D5EB0}" srcId="{274379AA-5B34-4806-A4E4-791875B3E7AF}" destId="{171410A6-A098-494F-AA80-0E5AB5EDC9DD}" srcOrd="0" destOrd="0" parTransId="{BC3996AF-4CC3-48E1-9214-14D1B6F41C3F}" sibTransId="{89DDA32D-3726-4462-82A2-2016A00CE562}"/>
    <dgm:cxn modelId="{9F2C07E0-0438-4BDF-9D00-E0010B057FA6}" srcId="{FE6D33C4-DABE-4A9D-9853-B531218076E6}" destId="{274379AA-5B34-4806-A4E4-791875B3E7AF}" srcOrd="0" destOrd="0" parTransId="{F9263214-42D3-4029-9608-DD7FAFB6D4B1}" sibTransId="{7422C105-76B8-4964-A304-2C3DB8877BE7}"/>
    <dgm:cxn modelId="{A28C7CB7-D2AE-430D-8297-76585B89EEAA}" type="presOf" srcId="{908C9EF1-FB8F-455B-B2B4-03DB12344DDB}" destId="{43A6E551-01CF-464F-8F61-371D1E5CC6E1}" srcOrd="0" destOrd="0" presId="urn:microsoft.com/office/officeart/2005/8/layout/hList1"/>
    <dgm:cxn modelId="{E7097631-E9BA-44C4-9971-E63CAFCF16CF}" srcId="{DE65536D-29E8-4725-A2A6-8939390F1983}" destId="{A0B8E6F8-913C-4B6F-A988-BAB112A3BE2C}" srcOrd="0" destOrd="0" parTransId="{1606C73C-F233-4546-9FEE-F173C88FF26D}" sibTransId="{E6785393-EC82-4FE7-B219-138DF10862C6}"/>
    <dgm:cxn modelId="{1D2E8B38-2437-4468-A6BC-F94E805E21BA}" srcId="{FE6D33C4-DABE-4A9D-9853-B531218076E6}" destId="{DE65536D-29E8-4725-A2A6-8939390F1983}" srcOrd="1" destOrd="0" parTransId="{200515E2-1A91-4A2E-9744-C80B1653C00B}" sibTransId="{C1598850-F7C5-43FF-8DA0-6C19668AD757}"/>
    <dgm:cxn modelId="{0E2E903F-2FFE-4E3A-9EC7-5361162E03D4}" type="presOf" srcId="{FE6D33C4-DABE-4A9D-9853-B531218076E6}" destId="{893C9C69-E8B6-4652-8E7C-626986D96A7D}" srcOrd="0" destOrd="0" presId="urn:microsoft.com/office/officeart/2005/8/layout/hList1"/>
    <dgm:cxn modelId="{139BE409-62BE-402A-B01B-90E1750A2068}" type="presOf" srcId="{171410A6-A098-494F-AA80-0E5AB5EDC9DD}" destId="{FA869AFF-B114-4E71-B1B3-E9CAF71470EE}" srcOrd="0" destOrd="0" presId="urn:microsoft.com/office/officeart/2005/8/layout/hList1"/>
    <dgm:cxn modelId="{C9587C69-0D5E-406A-A384-FA397B86899C}" type="presOf" srcId="{0CCCF234-435D-4789-9F03-11DAE7D50E41}" destId="{CE809DD6-C1C1-4C66-B3CF-A6BB9DB88031}" srcOrd="0" destOrd="0" presId="urn:microsoft.com/office/officeart/2005/8/layout/hList1"/>
    <dgm:cxn modelId="{49CE2C48-757C-4ABD-BFC6-62812D7F3984}" srcId="{FE6D33C4-DABE-4A9D-9853-B531218076E6}" destId="{0CCCF234-435D-4789-9F03-11DAE7D50E41}" srcOrd="2" destOrd="0" parTransId="{1BF7B3E0-FE6F-4A5A-83BD-960526DA3A6B}" sibTransId="{1E898D0D-78ED-48B6-BCC3-548EDD53DD89}"/>
    <dgm:cxn modelId="{1B6A5A44-18AE-4DC4-AD9D-AC1DF3BC5978}" type="presOf" srcId="{274379AA-5B34-4806-A4E4-791875B3E7AF}" destId="{F396A9AB-7DC4-460B-A6B4-6AC85AC04EC3}" srcOrd="0" destOrd="0" presId="urn:microsoft.com/office/officeart/2005/8/layout/hList1"/>
    <dgm:cxn modelId="{E234D261-9904-400B-AD47-E466EF6B47E3}" type="presOf" srcId="{DE65536D-29E8-4725-A2A6-8939390F1983}" destId="{49AE447A-F1D3-40DD-BD82-B5E94F59E74D}" srcOrd="0" destOrd="0" presId="urn:microsoft.com/office/officeart/2005/8/layout/hList1"/>
    <dgm:cxn modelId="{E3F3A508-6B96-4AFE-81C4-B7263FDEA264}" type="presOf" srcId="{A0B8E6F8-913C-4B6F-A988-BAB112A3BE2C}" destId="{0D49B88C-A6DE-47AD-9FF2-DBD0742C8ACE}" srcOrd="0" destOrd="0" presId="urn:microsoft.com/office/officeart/2005/8/layout/hList1"/>
    <dgm:cxn modelId="{C10E0C70-92BB-4C44-BA3E-BC3F208BED0F}" srcId="{0CCCF234-435D-4789-9F03-11DAE7D50E41}" destId="{908C9EF1-FB8F-455B-B2B4-03DB12344DDB}" srcOrd="0" destOrd="0" parTransId="{D0A2A0B7-8E64-4AC4-ACDA-DE797E76C34F}" sibTransId="{ED456E5B-B3AC-4196-B8C7-39329B90675B}"/>
    <dgm:cxn modelId="{3A4C78FB-7433-45E7-9EAB-05A33459F7E3}" type="presParOf" srcId="{893C9C69-E8B6-4652-8E7C-626986D96A7D}" destId="{7AC3182C-473F-47C3-BAD8-EF85F5D28A87}" srcOrd="0" destOrd="0" presId="urn:microsoft.com/office/officeart/2005/8/layout/hList1"/>
    <dgm:cxn modelId="{1B6785E0-DFDF-49C6-9B69-A1F0D7B8F5B0}" type="presParOf" srcId="{7AC3182C-473F-47C3-BAD8-EF85F5D28A87}" destId="{F396A9AB-7DC4-460B-A6B4-6AC85AC04EC3}" srcOrd="0" destOrd="0" presId="urn:microsoft.com/office/officeart/2005/8/layout/hList1"/>
    <dgm:cxn modelId="{8144BC64-7E76-4BC6-82B7-59E38A53DE55}" type="presParOf" srcId="{7AC3182C-473F-47C3-BAD8-EF85F5D28A87}" destId="{FA869AFF-B114-4E71-B1B3-E9CAF71470EE}" srcOrd="1" destOrd="0" presId="urn:microsoft.com/office/officeart/2005/8/layout/hList1"/>
    <dgm:cxn modelId="{DFCCBF05-2F34-40D3-98EA-2E6396D56941}" type="presParOf" srcId="{893C9C69-E8B6-4652-8E7C-626986D96A7D}" destId="{9C5228EF-F723-48CE-BC56-D309AA335FF1}" srcOrd="1" destOrd="0" presId="urn:microsoft.com/office/officeart/2005/8/layout/hList1"/>
    <dgm:cxn modelId="{2D52D8FC-D386-4CA0-A277-DF6126D5201D}" type="presParOf" srcId="{893C9C69-E8B6-4652-8E7C-626986D96A7D}" destId="{937E255D-68AA-46AC-8142-196B2CEAF08C}" srcOrd="2" destOrd="0" presId="urn:microsoft.com/office/officeart/2005/8/layout/hList1"/>
    <dgm:cxn modelId="{E5F311F0-65E3-4B54-9C14-1371237335A8}" type="presParOf" srcId="{937E255D-68AA-46AC-8142-196B2CEAF08C}" destId="{49AE447A-F1D3-40DD-BD82-B5E94F59E74D}" srcOrd="0" destOrd="0" presId="urn:microsoft.com/office/officeart/2005/8/layout/hList1"/>
    <dgm:cxn modelId="{FF0677CB-0661-4BC2-BB3F-DC857D9BC6DF}" type="presParOf" srcId="{937E255D-68AA-46AC-8142-196B2CEAF08C}" destId="{0D49B88C-A6DE-47AD-9FF2-DBD0742C8ACE}" srcOrd="1" destOrd="0" presId="urn:microsoft.com/office/officeart/2005/8/layout/hList1"/>
    <dgm:cxn modelId="{1BF4592F-0F9F-4B1B-B7C2-D99F1819CEC6}" type="presParOf" srcId="{893C9C69-E8B6-4652-8E7C-626986D96A7D}" destId="{AAA66A3F-AE81-42D9-A3EE-98A70821F417}" srcOrd="3" destOrd="0" presId="urn:microsoft.com/office/officeart/2005/8/layout/hList1"/>
    <dgm:cxn modelId="{0142AED5-D913-45F9-959C-8085CB33019B}" type="presParOf" srcId="{893C9C69-E8B6-4652-8E7C-626986D96A7D}" destId="{0AFCFE6C-2DA9-46AC-9659-6F8C92F91103}" srcOrd="4" destOrd="0" presId="urn:microsoft.com/office/officeart/2005/8/layout/hList1"/>
    <dgm:cxn modelId="{06259D0B-ACB6-41F1-B63B-14C8AAE7FFA9}" type="presParOf" srcId="{0AFCFE6C-2DA9-46AC-9659-6F8C92F91103}" destId="{CE809DD6-C1C1-4C66-B3CF-A6BB9DB88031}" srcOrd="0" destOrd="0" presId="urn:microsoft.com/office/officeart/2005/8/layout/hList1"/>
    <dgm:cxn modelId="{A6F12A62-FD1A-4228-9346-32A2D244961E}" type="presParOf" srcId="{0AFCFE6C-2DA9-46AC-9659-6F8C92F91103}" destId="{43A6E551-01CF-464F-8F61-371D1E5CC6E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96A9AB-7DC4-460B-A6B4-6AC85AC04EC3}">
      <dsp:nvSpPr>
        <dsp:cNvPr id="0" name=""/>
        <dsp:cNvSpPr/>
      </dsp:nvSpPr>
      <dsp:spPr>
        <a:xfrm>
          <a:off x="2857" y="1428539"/>
          <a:ext cx="2786062" cy="10831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Круговая</a:t>
          </a:r>
          <a:endParaRPr lang="ru-RU" sz="3000" kern="1200" dirty="0"/>
        </a:p>
      </dsp:txBody>
      <dsp:txXfrm>
        <a:off x="2857" y="1428539"/>
        <a:ext cx="2786062" cy="1083121"/>
      </dsp:txXfrm>
    </dsp:sp>
    <dsp:sp modelId="{FA869AFF-B114-4E71-B1B3-E9CAF71470EE}">
      <dsp:nvSpPr>
        <dsp:cNvPr id="0" name=""/>
        <dsp:cNvSpPr/>
      </dsp:nvSpPr>
      <dsp:spPr>
        <a:xfrm>
          <a:off x="2857" y="2511660"/>
          <a:ext cx="2786062" cy="1317600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000" kern="1200" dirty="0"/>
        </a:p>
      </dsp:txBody>
      <dsp:txXfrm>
        <a:off x="2857" y="2511660"/>
        <a:ext cx="2786062" cy="1317600"/>
      </dsp:txXfrm>
    </dsp:sp>
    <dsp:sp modelId="{49AE447A-F1D3-40DD-BD82-B5E94F59E74D}">
      <dsp:nvSpPr>
        <dsp:cNvPr id="0" name=""/>
        <dsp:cNvSpPr/>
      </dsp:nvSpPr>
      <dsp:spPr>
        <a:xfrm>
          <a:off x="3178968" y="1428539"/>
          <a:ext cx="2786062" cy="10831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Вторичная</a:t>
          </a:r>
          <a:br>
            <a:rPr lang="ru-RU" sz="3000" kern="1200" dirty="0" smtClean="0"/>
          </a:br>
          <a:r>
            <a:rPr lang="ru-RU" sz="3000" kern="1200" dirty="0" smtClean="0"/>
            <a:t>гистограмма</a:t>
          </a:r>
          <a:endParaRPr lang="ru-RU" sz="3000" kern="1200" dirty="0"/>
        </a:p>
      </dsp:txBody>
      <dsp:txXfrm>
        <a:off x="3178968" y="1428539"/>
        <a:ext cx="2786062" cy="1083121"/>
      </dsp:txXfrm>
    </dsp:sp>
    <dsp:sp modelId="{0D49B88C-A6DE-47AD-9FF2-DBD0742C8ACE}">
      <dsp:nvSpPr>
        <dsp:cNvPr id="0" name=""/>
        <dsp:cNvSpPr/>
      </dsp:nvSpPr>
      <dsp:spPr>
        <a:xfrm>
          <a:off x="3178968" y="2511660"/>
          <a:ext cx="2786062" cy="1317600"/>
        </a:xfrm>
        <a:prstGeom prst="rect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000" kern="1200" dirty="0"/>
        </a:p>
      </dsp:txBody>
      <dsp:txXfrm>
        <a:off x="3178968" y="2511660"/>
        <a:ext cx="2786062" cy="1317600"/>
      </dsp:txXfrm>
    </dsp:sp>
    <dsp:sp modelId="{CE809DD6-C1C1-4C66-B3CF-A6BB9DB88031}">
      <dsp:nvSpPr>
        <dsp:cNvPr id="0" name=""/>
        <dsp:cNvSpPr/>
      </dsp:nvSpPr>
      <dsp:spPr>
        <a:xfrm>
          <a:off x="6355080" y="1428539"/>
          <a:ext cx="2786062" cy="10831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121920" rIns="213360" bIns="12192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Разрезанная</a:t>
          </a:r>
          <a:endParaRPr lang="ru-RU" sz="3000" kern="1200" dirty="0"/>
        </a:p>
      </dsp:txBody>
      <dsp:txXfrm>
        <a:off x="6355080" y="1428539"/>
        <a:ext cx="2786062" cy="1083121"/>
      </dsp:txXfrm>
    </dsp:sp>
    <dsp:sp modelId="{43A6E551-01CF-464F-8F61-371D1E5CC6E1}">
      <dsp:nvSpPr>
        <dsp:cNvPr id="0" name=""/>
        <dsp:cNvSpPr/>
      </dsp:nvSpPr>
      <dsp:spPr>
        <a:xfrm>
          <a:off x="6355080" y="2511660"/>
          <a:ext cx="2786062" cy="1317600"/>
        </a:xfrm>
        <a:prstGeom prst="rect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213360" bIns="2400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000" kern="1200" dirty="0"/>
        </a:p>
      </dsp:txBody>
      <dsp:txXfrm>
        <a:off x="6355080" y="2511660"/>
        <a:ext cx="2786062" cy="1317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88A68-9A1F-4F61-A483-DA283953D9B1}" type="datetimeFigureOut">
              <a:rPr lang="ru-RU" smtClean="0"/>
              <a:t>14.12.2014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6767B-4D1B-4DAF-9BDF-94872D3094D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C6767B-4D1B-4DAF-9BDF-94872D3094DE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ircle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Круговые Диаграммы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Петухова Екатерина</a:t>
            </a:r>
            <a:endParaRPr lang="ru-RU" dirty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Отделение секторов круговой диаграммы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Разрезанная круговая диаграмма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2852936"/>
            <a:ext cx="216024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Круговая диаграмма с выдвинутым сегментом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636912"/>
            <a:ext cx="2376264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Отделение секторов круговой </a:t>
            </a:r>
            <a:r>
              <a:rPr lang="ru-RU" b="1" dirty="0" smtClean="0"/>
              <a:t>диаграммы вручную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Щелкните круговую диаграмму и выполните одно из действий, описанных ниже.</a:t>
            </a:r>
          </a:p>
          <a:p>
            <a:pPr lvl="0">
              <a:buNone/>
            </a:pPr>
            <a:r>
              <a:rPr lang="ru-RU" dirty="0" smtClean="0"/>
              <a:t>       Чтобы </a:t>
            </a:r>
            <a:r>
              <a:rPr lang="ru-RU" dirty="0" smtClean="0"/>
              <a:t>отделить друг от друга все секторы в круговой диаграмме, перетащите указатель от центра диаграммы.</a:t>
            </a:r>
          </a:p>
          <a:p>
            <a:pPr lvl="0">
              <a:buNone/>
            </a:pPr>
            <a:r>
              <a:rPr lang="ru-RU" dirty="0" smtClean="0"/>
              <a:t>       Чтобы </a:t>
            </a:r>
            <a:r>
              <a:rPr lang="ru-RU" dirty="0" smtClean="0"/>
              <a:t>отделить отдельные секторы круговой диаграммы, щелкните отделяемый сектор и перетащите его от центра диаграммы в нужное место.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</a:t>
            </a:r>
            <a:r>
              <a:rPr lang="ru-RU" b="1" dirty="0" smtClean="0"/>
              <a:t>торичная гистограмма</a:t>
            </a:r>
            <a:endParaRPr lang="ru-RU" dirty="0"/>
          </a:p>
        </p:txBody>
      </p:sp>
      <p:pic>
        <p:nvPicPr>
          <p:cNvPr id="4" name="Содержимое 3" descr="Круговая диаграмма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435597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Круг круговой диаграммы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7" y="3284984"/>
            <a:ext cx="4788024" cy="3573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ransition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90080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Используя </a:t>
            </a:r>
            <a:r>
              <a:rPr lang="ru-RU" dirty="0" err="1" smtClean="0"/>
              <a:t>Microsoft</a:t>
            </a:r>
            <a:r>
              <a:rPr lang="ru-RU" dirty="0" smtClean="0"/>
              <a:t> </a:t>
            </a:r>
            <a:r>
              <a:rPr lang="ru-RU" dirty="0" err="1" smtClean="0"/>
              <a:t>Office</a:t>
            </a:r>
            <a:r>
              <a:rPr lang="ru-RU" dirty="0" smtClean="0"/>
              <a:t> </a:t>
            </a:r>
            <a:r>
              <a:rPr lang="ru-RU" dirty="0" err="1" smtClean="0"/>
              <a:t>Excel</a:t>
            </a:r>
            <a:r>
              <a:rPr lang="ru-RU" dirty="0" smtClean="0"/>
              <a:t> 2007, можно быстро превратить свои данные в круговую диаграмму, а затем придать этой круговой диаграмме изящный профессиональный вид.</a:t>
            </a:r>
          </a:p>
          <a:p>
            <a:endParaRPr lang="ru-RU" dirty="0"/>
          </a:p>
        </p:txBody>
      </p:sp>
      <p:pic>
        <p:nvPicPr>
          <p:cNvPr id="4" name="Рисунок 3" descr="Отформатированная круговая диаграмм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429000"/>
            <a:ext cx="44644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/>
              <a:t>Нужно отобразить только один набор данных.</a:t>
            </a:r>
          </a:p>
          <a:p>
            <a:pPr lvl="0"/>
            <a:r>
              <a:rPr lang="ru-RU" dirty="0" smtClean="0"/>
              <a:t>Ни одно из значений, которое нужно отобразить, не является отрицательным.</a:t>
            </a:r>
          </a:p>
          <a:p>
            <a:pPr lvl="0"/>
            <a:r>
              <a:rPr lang="ru-RU" dirty="0" smtClean="0"/>
              <a:t>Ни одно из значений, которое нужно отобразить, не является </a:t>
            </a:r>
            <a:r>
              <a:rPr lang="ru-RU" dirty="0" smtClean="0"/>
              <a:t>нулевым.</a:t>
            </a:r>
            <a:endParaRPr lang="ru-RU" dirty="0" smtClean="0"/>
          </a:p>
          <a:p>
            <a:pPr lvl="0"/>
            <a:r>
              <a:rPr lang="ru-RU" dirty="0" smtClean="0"/>
              <a:t>Число категорий не превышает семи.</a:t>
            </a:r>
          </a:p>
          <a:p>
            <a:pPr lvl="0"/>
            <a:r>
              <a:rPr lang="ru-RU" dirty="0" smtClean="0"/>
              <a:t>Категории представляют части целого круга.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0" y="1600200"/>
          <a:ext cx="9144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Создание</a:t>
            </a:r>
            <a:endParaRPr lang="ru-RU" dirty="0"/>
          </a:p>
        </p:txBody>
      </p:sp>
      <p:pic>
        <p:nvPicPr>
          <p:cNvPr id="4" name="Содержимое 3" descr="Группа «Диаграммы» на ленте Excel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568863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Изображение ленты Microsoft Exce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3068960"/>
            <a:ext cx="291581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трелка вниз 5"/>
          <p:cNvSpPr/>
          <p:nvPr/>
        </p:nvSpPr>
        <p:spPr>
          <a:xfrm rot="18619876">
            <a:off x="6366802" y="1886568"/>
            <a:ext cx="576064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Содержимое 3" descr="Изображение ленты Microsoft Excel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5085184"/>
            <a:ext cx="568863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трелка вправо 7"/>
          <p:cNvSpPr/>
          <p:nvPr/>
        </p:nvSpPr>
        <p:spPr>
          <a:xfrm rot="7671054">
            <a:off x="6014471" y="465775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Создание</a:t>
            </a:r>
            <a:endParaRPr lang="ru-RU" dirty="0"/>
          </a:p>
        </p:txBody>
      </p:sp>
      <p:pic>
        <p:nvPicPr>
          <p:cNvPr id="5" name="Рисунок 4" descr="Стили фигур на ленте Exce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628800"/>
            <a:ext cx="568863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трелка вниз 5"/>
          <p:cNvSpPr/>
          <p:nvPr/>
        </p:nvSpPr>
        <p:spPr>
          <a:xfrm>
            <a:off x="4283968" y="3501008"/>
            <a:ext cx="720080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Группа «Темы» на ленте Microsoft Exce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4797152"/>
            <a:ext cx="237626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53400" cy="82413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Поворот секторов на круговой диаграмме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dirty="0" smtClean="0"/>
              <a:t>Щелкните на круговой диаграмме ряд данных или элемент данных или выберите их из списка элементов диаграммы, выполнив действия, описанные ниже</a:t>
            </a:r>
            <a:r>
              <a:rPr lang="ru-RU" sz="3200" dirty="0" smtClean="0"/>
              <a:t>.</a:t>
            </a:r>
            <a:endParaRPr lang="ru-RU" sz="3200" dirty="0" smtClean="0"/>
          </a:p>
          <a:p>
            <a:pPr lvl="1"/>
            <a:r>
              <a:rPr lang="ru-RU" sz="3200" dirty="0" smtClean="0"/>
              <a:t>Щелкните диаграмму.</a:t>
            </a:r>
          </a:p>
          <a:p>
            <a:pPr>
              <a:buNone/>
            </a:pPr>
            <a:r>
              <a:rPr lang="ru-RU" sz="3200" dirty="0" smtClean="0"/>
              <a:t>    При </a:t>
            </a:r>
            <a:r>
              <a:rPr lang="ru-RU" sz="3200" dirty="0" smtClean="0"/>
              <a:t>этом появится панель </a:t>
            </a:r>
            <a:r>
              <a:rPr lang="ru-RU" sz="3200" b="1" dirty="0" smtClean="0"/>
              <a:t>Работа с диаграммами</a:t>
            </a:r>
            <a:r>
              <a:rPr lang="ru-RU" sz="3200" dirty="0" smtClean="0"/>
              <a:t> с вкладками </a:t>
            </a:r>
            <a:r>
              <a:rPr lang="ru-RU" sz="3200" b="1" dirty="0" smtClean="0"/>
              <a:t>Конструктор</a:t>
            </a:r>
            <a:r>
              <a:rPr lang="ru-RU" sz="3200" dirty="0" smtClean="0"/>
              <a:t>, </a:t>
            </a:r>
            <a:r>
              <a:rPr lang="ru-RU" sz="3200" b="1" dirty="0" smtClean="0"/>
              <a:t>Макет</a:t>
            </a:r>
            <a:r>
              <a:rPr lang="ru-RU" sz="3200" dirty="0" smtClean="0"/>
              <a:t> и </a:t>
            </a:r>
            <a:r>
              <a:rPr lang="ru-RU" sz="3200" b="1" dirty="0" smtClean="0"/>
              <a:t>Формат</a:t>
            </a:r>
            <a:r>
              <a:rPr lang="ru-RU" sz="32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Поворот секторов на круговой диаграмме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8153400" cy="288032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 lvl="1"/>
            <a:r>
              <a:rPr lang="ru-RU" sz="2800" dirty="0" smtClean="0"/>
              <a:t>На вкладке </a:t>
            </a:r>
            <a:r>
              <a:rPr lang="ru-RU" sz="2800" b="1" dirty="0" smtClean="0"/>
              <a:t>Формат</a:t>
            </a:r>
            <a:r>
              <a:rPr lang="ru-RU" sz="2800" dirty="0" smtClean="0"/>
              <a:t> в группе </a:t>
            </a:r>
            <a:r>
              <a:rPr lang="ru-RU" sz="2800" b="1" dirty="0" smtClean="0"/>
              <a:t>Текущий фрагмент</a:t>
            </a:r>
            <a:r>
              <a:rPr lang="ru-RU" sz="2800" dirty="0" smtClean="0"/>
              <a:t> щелкните стрелку рядом с полем </a:t>
            </a:r>
            <a:r>
              <a:rPr lang="ru-RU" sz="2800" b="1" dirty="0" smtClean="0"/>
              <a:t>Элементы диаграммы</a:t>
            </a:r>
            <a:r>
              <a:rPr lang="ru-RU" sz="2800" dirty="0" smtClean="0"/>
              <a:t>, а затем щелкните нужный ряд данных или нужное значение данных.</a:t>
            </a:r>
            <a:endParaRPr lang="ru-RU" sz="2400" dirty="0" smtClean="0"/>
          </a:p>
          <a:p>
            <a:endParaRPr lang="ru-RU" dirty="0"/>
          </a:p>
        </p:txBody>
      </p:sp>
      <p:pic>
        <p:nvPicPr>
          <p:cNvPr id="4" name="Рисунок 3" descr="Лента Exce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4149080"/>
            <a:ext cx="4007445" cy="1705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Поворот секторов на круговой диаграмме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/>
              <a:t>На вкладке </a:t>
            </a:r>
            <a:r>
              <a:rPr lang="ru-RU" b="1" dirty="0" smtClean="0"/>
              <a:t>Формат</a:t>
            </a:r>
            <a:r>
              <a:rPr lang="ru-RU" dirty="0" smtClean="0"/>
              <a:t> в группе </a:t>
            </a:r>
            <a:r>
              <a:rPr lang="ru-RU" b="1" dirty="0" smtClean="0"/>
              <a:t>Текущий фрагмент</a:t>
            </a:r>
            <a:r>
              <a:rPr lang="ru-RU" dirty="0" smtClean="0"/>
              <a:t> щелкните </a:t>
            </a:r>
            <a:r>
              <a:rPr lang="ru-RU" b="1" dirty="0" smtClean="0"/>
              <a:t>Формат выделенного фрагмента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В поле </a:t>
            </a:r>
            <a:r>
              <a:rPr lang="ru-RU" b="1" dirty="0" smtClean="0"/>
              <a:t>Угол поворота первого сектора</a:t>
            </a:r>
            <a:r>
              <a:rPr lang="ru-RU" dirty="0" smtClean="0"/>
              <a:t> перетащите ползунок на нужный угол поворота или введите значение между 0 (ноль) и 360, чтобы задать угол, от которого должен отсчитываться первый сектор.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20</TotalTime>
  <Words>279</Words>
  <Application>Microsoft Office PowerPoint</Application>
  <PresentationFormat>Экран (4:3)</PresentationFormat>
  <Paragraphs>34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Обычная</vt:lpstr>
      <vt:lpstr>Круговые Диаграммы</vt:lpstr>
      <vt:lpstr>Использование</vt:lpstr>
      <vt:lpstr>Использование</vt:lpstr>
      <vt:lpstr>Типы</vt:lpstr>
      <vt:lpstr>Создание</vt:lpstr>
      <vt:lpstr>Создание</vt:lpstr>
      <vt:lpstr>Поворот секторов на круговой диаграмме </vt:lpstr>
      <vt:lpstr>Поворот секторов на круговой диаграмме</vt:lpstr>
      <vt:lpstr>Поворот секторов на круговой диаграмме</vt:lpstr>
      <vt:lpstr>Отделение секторов круговой диаграммы </vt:lpstr>
      <vt:lpstr>Отделение секторов круговой диаграммы вручную</vt:lpstr>
      <vt:lpstr>Вторичная гистограмма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Круговые Диаграммы</dc:title>
  <cp:lastModifiedBy>kn</cp:lastModifiedBy>
  <cp:revision>6</cp:revision>
  <dcterms:modified xsi:type="dcterms:W3CDTF">2014-12-14T19:59:27Z</dcterms:modified>
</cp:coreProperties>
</file>