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E42E-D9E7-4CBA-9FF8-8EC18097A959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06B4-95A9-4D2B-B3AD-9AE4DB164E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E42E-D9E7-4CBA-9FF8-8EC18097A959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06B4-95A9-4D2B-B3AD-9AE4DB164E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E42E-D9E7-4CBA-9FF8-8EC18097A959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06B4-95A9-4D2B-B3AD-9AE4DB164E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E42E-D9E7-4CBA-9FF8-8EC18097A959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06B4-95A9-4D2B-B3AD-9AE4DB164E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E42E-D9E7-4CBA-9FF8-8EC18097A959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06B4-95A9-4D2B-B3AD-9AE4DB164E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E42E-D9E7-4CBA-9FF8-8EC18097A959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06B4-95A9-4D2B-B3AD-9AE4DB164E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E42E-D9E7-4CBA-9FF8-8EC18097A959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06B4-95A9-4D2B-B3AD-9AE4DB164E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E42E-D9E7-4CBA-9FF8-8EC18097A959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06B4-95A9-4D2B-B3AD-9AE4DB164E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E42E-D9E7-4CBA-9FF8-8EC18097A959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06B4-95A9-4D2B-B3AD-9AE4DB164E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E42E-D9E7-4CBA-9FF8-8EC18097A959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06B4-95A9-4D2B-B3AD-9AE4DB164E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E42E-D9E7-4CBA-9FF8-8EC18097A959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06B4-95A9-4D2B-B3AD-9AE4DB164E1B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9A1E42E-D9E7-4CBA-9FF8-8EC18097A959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D1E06B4-95A9-4D2B-B3AD-9AE4DB164E1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2708920"/>
            <a:ext cx="7117180" cy="1470025"/>
          </a:xfrm>
        </p:spPr>
        <p:txBody>
          <a:bodyPr>
            <a:scene3d>
              <a:camera prst="perspectiveRight"/>
              <a:lightRig rig="sunset" dir="t">
                <a:rot lat="0" lon="0" rev="6600000"/>
              </a:lightRig>
            </a:scene3d>
            <a:sp3d z="69850" extrusionH="50800" contourW="63500" prstMaterial="plastic">
              <a:bevelT w="44450" h="127000"/>
              <a:bevelB w="25400" h="95250"/>
              <a:contourClr>
                <a:schemeClr val="accent4">
                  <a:lumMod val="50000"/>
                </a:schemeClr>
              </a:contourClr>
            </a:sp3d>
          </a:bodyPr>
          <a:lstStyle/>
          <a:p>
            <a:pPr algn="ctr"/>
            <a:r>
              <a:rPr lang="en-US" sz="8000" b="1" i="1" dirty="0" err="1">
                <a:ln cmpd="sng">
                  <a:prstDash val="sysDash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glow rad="342900">
                    <a:schemeClr val="bg1">
                      <a:alpha val="18000"/>
                    </a:schemeClr>
                  </a:glow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M</a:t>
            </a:r>
            <a:r>
              <a:rPr lang="uk-UA" sz="8000" b="1" i="1" dirty="0" smtClean="0">
                <a:ln cmpd="sng">
                  <a:prstDash val="sysDash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glow rad="342900">
                    <a:schemeClr val="bg1">
                      <a:alpha val="18000"/>
                    </a:schemeClr>
                  </a:glow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y </a:t>
            </a:r>
            <a:r>
              <a:rPr lang="uk-UA" sz="8000" b="1" i="1" dirty="0" err="1">
                <a:ln cmpd="sng">
                  <a:prstDash val="sysDash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glow rad="342900">
                    <a:schemeClr val="bg1">
                      <a:alpha val="18000"/>
                    </a:schemeClr>
                  </a:glow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favorite</a:t>
            </a:r>
            <a:r>
              <a:rPr lang="uk-UA" sz="8000" b="1" i="1" dirty="0">
                <a:ln cmpd="sng">
                  <a:prstDash val="sysDash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glow rad="342900">
                    <a:schemeClr val="bg1">
                      <a:alpha val="18000"/>
                    </a:schemeClr>
                  </a:glow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uk-UA" sz="8000" b="1" i="1" dirty="0" err="1">
                <a:ln cmpd="sng">
                  <a:prstDash val="sysDash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glow rad="342900">
                    <a:schemeClr val="bg1">
                      <a:alpha val="18000"/>
                    </a:schemeClr>
                  </a:glow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sportsman</a:t>
            </a:r>
            <a:endParaRPr lang="ru-RU" sz="8000" b="1" i="1" dirty="0">
              <a:ln cmpd="sng">
                <a:prstDash val="sysDash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glow rad="342900">
                  <a:schemeClr val="bg1">
                    <a:alpha val="18000"/>
                  </a:schemeClr>
                </a:glow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121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125113" cy="924475"/>
          </a:xfrm>
        </p:spPr>
        <p:txBody>
          <a:bodyPr>
            <a:scene3d>
              <a:camera prst="orthographicFront"/>
              <a:lightRig rig="sunset" dir="t">
                <a:rot lat="0" lon="0" rev="12600000"/>
              </a:lightRig>
            </a:scene3d>
            <a:sp3d extrusionH="57150" contourW="31750" prstMaterial="plastic">
              <a:bevelT w="31750" h="101600" prst="artDeco"/>
              <a:bevelB w="38100" h="88900" prst="slope"/>
              <a:extrusionClr>
                <a:schemeClr val="bg1"/>
              </a:extrusionClr>
              <a:contourClr>
                <a:schemeClr val="accent6"/>
              </a:contourClr>
            </a:sp3d>
          </a:bodyPr>
          <a:lstStyle/>
          <a:p>
            <a:pPr algn="ctr"/>
            <a:r>
              <a:rPr lang="en-US" sz="5400" b="1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Le</a:t>
            </a:r>
            <a:r>
              <a:rPr lang="uk-UA" sz="5400" b="1" i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nce</a:t>
            </a:r>
            <a:r>
              <a:rPr lang="uk-UA" sz="5400" b="1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uk-UA" sz="5400" b="1" i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Amstronh</a:t>
            </a:r>
            <a:r>
              <a:rPr lang="uk-UA" sz="5400" b="1" i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endParaRPr lang="ru-RU" sz="5400" b="1" i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559707"/>
            <a:ext cx="7056784" cy="53285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42594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 algn="ctr"/>
            <a:r>
              <a:rPr lang="de-DE" sz="4000" b="1" i="1" cap="all" dirty="0">
                <a:ln w="28575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He </a:t>
            </a:r>
            <a:r>
              <a:rPr lang="de-DE" sz="4000" b="1" i="1" cap="all" dirty="0" err="1">
                <a:ln w="28575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is</a:t>
            </a:r>
            <a:r>
              <a:rPr lang="de-DE" sz="4000" b="1" i="1" cap="all" dirty="0">
                <a:ln w="28575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de-DE" sz="4000" b="1" i="1" cap="all" dirty="0" err="1">
                <a:ln w="28575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cyclist</a:t>
            </a:r>
            <a:endParaRPr lang="ru-RU" sz="4000" b="1" i="1" cap="all" dirty="0">
              <a:ln w="28575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844824"/>
            <a:ext cx="6265005" cy="4752528"/>
          </a:xfrm>
          <a:prstGeom prst="rect">
            <a:avLst/>
          </a:prstGeom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softEdge rad="127000"/>
          </a:effectLst>
          <a:scene3d>
            <a:camera prst="perspectiveRigh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480144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6022032" cy="4288009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039" y="2564904"/>
            <a:ext cx="5715000" cy="4149080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284984"/>
            <a:ext cx="4248472" cy="34398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60648"/>
            <a:ext cx="3647728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27235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74527">
            <a:off x="-20886" y="1899540"/>
            <a:ext cx="4513552" cy="317182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92023">
            <a:off x="4252019" y="1393877"/>
            <a:ext cx="4793466" cy="345184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From childhood engaged in running swimming and cycling</a:t>
            </a:r>
            <a:endParaRPr lang="ru-RU" b="1" i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861048"/>
            <a:ext cx="4176464" cy="321297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39457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125113" cy="924475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de-DE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He </a:t>
            </a:r>
            <a:r>
              <a:rPr lang="de-DE" b="1" i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took</a:t>
            </a:r>
            <a:r>
              <a:rPr lang="de-DE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de-DE" b="1" i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part</a:t>
            </a:r>
            <a:r>
              <a:rPr lang="de-DE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de-DE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in </a:t>
            </a:r>
            <a:r>
              <a:rPr lang="en-US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 the World Championship Road Race.</a:t>
            </a:r>
            <a:endParaRPr lang="ru-RU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060848"/>
            <a:ext cx="6624736" cy="425570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284951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125113" cy="924475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pPr algn="ctr"/>
            <a:r>
              <a:rPr lang="en-US" b="1" i="1" spc="50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Seven times won the Tour de France</a:t>
            </a:r>
            <a:endParaRPr lang="ru-RU" b="1" i="1" spc="5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97812">
            <a:off x="138393" y="1841794"/>
            <a:ext cx="4813300" cy="355264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29801">
            <a:off x="4514061" y="2686772"/>
            <a:ext cx="4762500" cy="34480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8514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125113" cy="924475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de-DE" b="1" dirty="0">
                <a:ln w="1143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Armstrong </a:t>
            </a:r>
            <a:r>
              <a:rPr lang="de-DE" b="1" dirty="0" err="1">
                <a:ln w="1143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left</a:t>
            </a:r>
            <a:r>
              <a:rPr lang="de-DE" b="1" dirty="0">
                <a:ln w="1143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de-DE" b="1" dirty="0" err="1">
                <a:ln w="1143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the</a:t>
            </a:r>
            <a:r>
              <a:rPr lang="de-DE" b="1" dirty="0">
                <a:ln w="1143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de-DE" b="1" dirty="0" err="1">
                <a:ln w="1143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cycling</a:t>
            </a:r>
            <a:endParaRPr lang="ru-RU" b="1" dirty="0">
              <a:ln w="11430">
                <a:solidFill>
                  <a:schemeClr val="tx2">
                    <a:lumMod val="40000"/>
                    <a:lumOff val="60000"/>
                  </a:schemeClr>
                </a:solidFill>
              </a:ln>
              <a:solidFill>
                <a:schemeClr val="accent5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59302">
            <a:off x="4785482" y="2285009"/>
            <a:ext cx="3769356" cy="36815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21799">
            <a:off x="399196" y="2287882"/>
            <a:ext cx="4050339" cy="31630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45546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unrise" dir="t"/>
            </a:scene3d>
            <a:sp3d extrusionH="25400" contourW="19050" prstMaterial="plastic">
              <a:bevelT w="19050" h="101600"/>
              <a:bevelB w="25400"/>
              <a:extrusionClr>
                <a:schemeClr val="accent5">
                  <a:lumMod val="60000"/>
                  <a:lumOff val="40000"/>
                </a:schemeClr>
              </a:extrusionClr>
              <a:contourClr>
                <a:schemeClr val="accent6">
                  <a:lumMod val="60000"/>
                  <a:lumOff val="40000"/>
                </a:schemeClr>
              </a:contourClr>
            </a:sp3d>
          </a:bodyPr>
          <a:lstStyle/>
          <a:p>
            <a:pPr algn="ctr"/>
            <a:r>
              <a:rPr lang="en-US" b="1" cap="all" dirty="0">
                <a:ln w="9000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Now engaged in running and swimming</a:t>
            </a:r>
            <a:endParaRPr lang="ru-RU" b="1" cap="all" dirty="0">
              <a:ln w="9000" cmpd="sng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33380">
            <a:off x="234284" y="2022759"/>
            <a:ext cx="5081646" cy="33843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77036">
            <a:off x="4559272" y="2636294"/>
            <a:ext cx="4481696" cy="30605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883269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Весна</Template>
  <TotalTime>51</TotalTime>
  <Words>45</Words>
  <Application>Microsoft Office PowerPoint</Application>
  <PresentationFormat>Экран (4:3)</PresentationFormat>
  <Paragraphs>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Spring</vt:lpstr>
      <vt:lpstr>My favorite sportsman</vt:lpstr>
      <vt:lpstr>Lence Amstronh </vt:lpstr>
      <vt:lpstr>He is cyclist</vt:lpstr>
      <vt:lpstr>Презентация PowerPoint</vt:lpstr>
      <vt:lpstr>From childhood engaged in running swimming and cycling</vt:lpstr>
      <vt:lpstr>He took part in  the World Championship Road Race.</vt:lpstr>
      <vt:lpstr>Seven times won the Tour de France</vt:lpstr>
      <vt:lpstr>Armstrong left the cycling</vt:lpstr>
      <vt:lpstr>Now engaged in running and swimming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favorite sportsman</dc:title>
  <dc:creator>Пользователь</dc:creator>
  <cp:lastModifiedBy>Пользователь</cp:lastModifiedBy>
  <cp:revision>5</cp:revision>
  <dcterms:created xsi:type="dcterms:W3CDTF">2013-04-22T18:41:48Z</dcterms:created>
  <dcterms:modified xsi:type="dcterms:W3CDTF">2013-04-22T19:33:02Z</dcterms:modified>
</cp:coreProperties>
</file>