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245746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Сучасні можливості використання інформаційних технологій у банківській та страховій справі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2852"/>
            <a:ext cx="6400800" cy="17526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на тему: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857752" y="142852"/>
            <a:ext cx="38576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Уже в 70-ті роки банки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зробили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багато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наблизитись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перейти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співпрацю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рахунками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Телекомунікаційна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техніка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забезпечила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можливість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обслуговувати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любому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відділенні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банку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незалежно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місця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знаходження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його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рахунку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80-ті роки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ознаменувалися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значними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успіхами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введенні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 грошей.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З’явились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автомати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широке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застосування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приводить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скорочення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поточних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розходів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зменшення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чисельності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касирів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прискорення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часу доступу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своїх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вкладів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 descr="http://www.sunhome.ru/UsersGallery/042008/614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34636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142852"/>
            <a:ext cx="278608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обслуговування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удома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допомогою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стало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можливим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зробити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запит по телефону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комп’ютері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отримати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відповідь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синтезованим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людським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голосом;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отримати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термінове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повідомлення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залишок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грошей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рахунку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проконтролювати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рух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195" name="Picture 3" descr="http://akak.ru/steps/pictures/000/090/32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1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сприяло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обслуговування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сьогоднішній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день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гостро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відчувається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нестача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спеціалістів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технологіях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немає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відповідної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технічної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навчальної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літератури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системах.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Зарубіжний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книжковий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ринок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галузі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насичений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тому,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платежів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широко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тиражованим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комерційним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продуктом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однієї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сторони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іншої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розробники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користувачі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зовсім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зацікавлені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розкривати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окремі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технічні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деталі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навчити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потенційних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зловмисників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171" name="Picture 3" descr="http://blog.kaspersky.ru/files/2013/08/criminal_title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2"/>
            <a:ext cx="6786610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5286388"/>
            <a:ext cx="720581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/>
              <a:t>000000000000000000000000000000000000000000000000000000000000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1285860"/>
            <a:ext cx="321471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Але очевидно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кожним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днем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зростати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потенційні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можливості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програмного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забезпечення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прийнятті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рішень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справі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приведе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необхідності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залучення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спеціалістів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швидкого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переходу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сучасне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інформаційно-технологічне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обслуговування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Picture 3" descr="http://www.yaplakal.com/uploads/previews/post-3-13292011754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71546"/>
            <a:ext cx="5072098" cy="417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Впровадження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 практику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сучасних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безпаперових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комп’ютерних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технологій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систем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платежів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без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серйозних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зусиль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суттєвих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затрат,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загального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підйому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культури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банківського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виробництва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правопорядку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неможливе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142984"/>
            <a:ext cx="392909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Аналіз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практики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показує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зарубіжних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банках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охвачують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тепер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аспекти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справи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зокрема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забезпечують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клірингові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операції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взаємні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розрахунки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торгові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операції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маркетинг,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управління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касовими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ресурсами;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управління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діяльністю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банку;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кредитні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операції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включаючи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аналіз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заявок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кредитоспроможність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5.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платежів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(SWIFT);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35729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6.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автоматів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7.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операції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 телефону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обслуговування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на дому;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8.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різних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платіжних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карток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9.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пошту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канцелярію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10.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безпаперовий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документообіг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 банку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при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взаємодіях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центр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–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філіали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банк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11.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фондовий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ринок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операції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цінними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паперами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12.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аналіз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інвестицій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фінансового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ринку;</a:t>
            </a:r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13.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автоматизацію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розрахунків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торгових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точках.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Сучасні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можливості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банківських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інформаційних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систем.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142852"/>
            <a:ext cx="3857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існуючі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сьогодні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світі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обробки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операцій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умовно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розділити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повідомлень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розрахунків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У рамках перших проводиться оперативна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пересилка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зберігання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міжбанківських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документів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функції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других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зв’язані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безпосередньо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виконанням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взаємних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вимог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зобов’язань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Під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мережею», як правило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розуміють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логічну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віртуальну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мережу.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SWIFT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типовим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прикладом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використання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архітектурі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мережі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мереж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пакетної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комутації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 descr="http://www.badr-bank.dz/common/fr/Images/produit_categorie%5b69%5d.t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642918"/>
            <a:ext cx="421484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14744" y="142852"/>
            <a:ext cx="492919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Міжнародна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міжбанківська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мережа SWIFT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Уже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кінці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60-х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стало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очевидним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потужність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систем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обробки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розрахунків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недостатньо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надійна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швидка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Ручна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обробка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документів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не дозволяла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швидко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обмінюватися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інформацією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більшістю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філіалами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всьому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світу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ручна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обробка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приводила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помилок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збоїв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роботі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Різні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банки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застосовували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різні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розрахунків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приводило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практичної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несумісності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підштовхнуло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фахівців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європейських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північноамериканських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необхідності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розробки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єдиної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фінансових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повідомлень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єдиної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передачі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5" name="Picture 3" descr="http://www.dp.ru/images/article/2013/10/28/474c74a5-2152-4051-9f81-7c4ab30b57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0718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4286256"/>
            <a:ext cx="46434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v_hattori_hanzo"/>
                <a:ea typeface="Times New Roman" pitchFamily="18" charset="0"/>
                <a:cs typeface="Times New Roman" pitchFamily="18" charset="0"/>
              </a:rPr>
              <a:t>Джерела інформації: http://www.refine.org.ua/pageid-4138-1.html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Роботу виконав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Посукан</a:t>
            </a:r>
            <a:r>
              <a:rPr lang="uk-UA" dirty="0" smtClean="0">
                <a:solidFill>
                  <a:schemeClr val="bg1"/>
                </a:solidFill>
              </a:rPr>
              <a:t> Євгеній;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Група: К-1-13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14290"/>
            <a:ext cx="36433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Інформаційне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суспільство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страхова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діяльність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останнього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десятиріччя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світі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йде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формування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інформаційного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суспільства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а тому все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більше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розвиваються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обчислювальні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мережі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унiкальний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симбіоз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комп’ютерів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комунікацій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Останнім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часом,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мережі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почали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розвиватися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Йде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активне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включення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країни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всесвітні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мережеві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структури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«Мережу мережей» –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Internet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Людська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цивілізація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вступає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 еру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7411" name="Picture 3" descr="http://job-sbu.org/wp-content/uploads/2013/10/013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32938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142852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Світовою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системою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комп’ютерних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комунікацій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щодня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користуються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30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мільйонів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людей.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стає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вирішальним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чинником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праві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політиці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економіці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торгівлі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виробництві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саме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вона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продуктом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наукової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дослідницької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; вона ж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необхідним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компонентом 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ході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наукових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досліджень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Зростає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потреба 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засобах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структурування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накопичення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зберігання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пошуку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передачі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задоволення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саме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потреб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метою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мереж. У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прагненні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сумісного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ресурсів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обчислювальних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центрів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бiблiотек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програм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криміналістичних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обліків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виникає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життєва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необхідність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об’єднанні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мереж.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6387" name="Picture 3" descr="https://encrypted-tbn2.gstatic.com/images?q=tbn:ANd9GcSZNK7mfCiflGTVy1A9tCE3xf-LqWLu_LzKU2TmoFkcdRKRiOn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750099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26432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стає</a:t>
            </a:r>
            <a:r>
              <a:rPr lang="ru-RU" dirty="0" smtClean="0">
                <a:solidFill>
                  <a:schemeClr val="bg1"/>
                </a:solidFill>
              </a:rPr>
              <a:t> все </a:t>
            </a:r>
            <a:r>
              <a:rPr lang="ru-RU" dirty="0" err="1" smtClean="0">
                <a:solidFill>
                  <a:schemeClr val="bg1"/>
                </a:solidFill>
              </a:rPr>
              <a:t>важче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інколи</a:t>
            </a:r>
            <a:r>
              <a:rPr lang="ru-RU" dirty="0" smtClean="0">
                <a:solidFill>
                  <a:schemeClr val="bg1"/>
                </a:solidFill>
              </a:rPr>
              <a:t> просто </a:t>
            </a:r>
            <a:r>
              <a:rPr lang="ru-RU" dirty="0" err="1" smtClean="0">
                <a:solidFill>
                  <a:schemeClr val="bg1"/>
                </a:solidFill>
              </a:rPr>
              <a:t>неможливо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отримувати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інформацію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володієш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потужними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можливостями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надаються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інформаційними</a:t>
            </a:r>
            <a:r>
              <a:rPr lang="ru-RU" dirty="0" smtClean="0">
                <a:solidFill>
                  <a:schemeClr val="bg1"/>
                </a:solidFill>
              </a:rPr>
              <a:t> мережами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Щоб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прямувати</a:t>
            </a:r>
            <a:r>
              <a:rPr lang="ru-RU" dirty="0" smtClean="0">
                <a:solidFill>
                  <a:schemeClr val="bg1"/>
                </a:solidFill>
              </a:rPr>
              <a:t> в ногу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часом, </a:t>
            </a:r>
            <a:r>
              <a:rPr lang="ru-RU" dirty="0" err="1" smtClean="0">
                <a:solidFill>
                  <a:schemeClr val="bg1"/>
                </a:solidFill>
              </a:rPr>
              <a:t>цілком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включатись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глобальні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комп’ютерні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мережі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уміло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користуватися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привілеями</a:t>
            </a:r>
            <a:r>
              <a:rPr lang="ru-RU" dirty="0" smtClean="0">
                <a:solidFill>
                  <a:schemeClr val="bg1"/>
                </a:solidFill>
              </a:rPr>
              <a:t> такого </a:t>
            </a:r>
            <a:r>
              <a:rPr lang="ru-RU" dirty="0" err="1" smtClean="0">
                <a:solidFill>
                  <a:schemeClr val="bg1"/>
                </a:solidFill>
              </a:rPr>
              <a:t>включення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4.bp.blogspot.com/-_aYtgJJctEE/UPvutsVvIiI/AAAAAAAAAwI/rzZJ5gNGGq4/s1600/Internet+Ban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550072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500694" y="142852"/>
            <a:ext cx="307180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стосується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працівників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страхових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компаній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причин 4 лютого 1998 р.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Верховна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Рада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прийняла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ряд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законів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стосовно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інформатизації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всіх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сфер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суспільної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діяльності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Україні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Так,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зокрема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Концепції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Національної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програми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інформатизації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розділі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VI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Закону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визначаються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напрями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інформатизації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Серед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пріоритетним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інформатизація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страхової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правоохоронної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діяльності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14339" name="Picture 3" descr="http://static.newsland.ru/news_images/559/big_559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01056" cy="2102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При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цьому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під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інформатизацією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слід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розуміти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сукупність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взаємопов’язаних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організаційних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правових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політичних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соціально-економічних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науково-технічних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виробничих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процесів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спрямовані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умов для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задоволення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потреб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громадян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суспільства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основі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систем, мереж,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ресурсів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інформаційних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технологій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побудовані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основі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сучасної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обчислювальної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комунікаційної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техніки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3314" name="Picture 2" descr="http://i.obozrevatel.ua/8/1054282/232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4143404" cy="3000376"/>
          </a:xfrm>
          <a:prstGeom prst="rect">
            <a:avLst/>
          </a:prstGeom>
          <a:noFill/>
        </p:spPr>
      </p:pic>
      <p:pic>
        <p:nvPicPr>
          <p:cNvPr id="12290" name="Picture 2" descr="http://icc-service.biz.ua/sites/default/files/ban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23026"/>
            <a:ext cx="3767134" cy="3077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142852"/>
            <a:ext cx="80724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технології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 60-х – 80-х роках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багатьох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банках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світу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спостерігалося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значне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збільшення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потоків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обсягу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операцій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Обчислювальні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можливості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потужності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мереж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систем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обробки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дуже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Кінець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80-х початок 90-х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привів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необхідності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створювати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електронне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середовище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оскільки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значна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почала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сприймати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комп’ютерні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телекомунікаційні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мережі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інформаційні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технології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могутню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стратегічну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зброю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яка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допоможе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їм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обробляти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передавати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зберігати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банківську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швидше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обслуговувати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значно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випередити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конкурентів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2291" name="Picture 3" descr="http://www.microdata.odessa.ua/img/microdat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3810000" cy="2305050"/>
          </a:xfrm>
          <a:prstGeom prst="rect">
            <a:avLst/>
          </a:prstGeom>
          <a:noFill/>
        </p:spPr>
      </p:pic>
      <p:pic>
        <p:nvPicPr>
          <p:cNvPr id="12293" name="Picture 5" descr="http://sovetyli.ru/wp-content/uploads/2013/01/IMG_9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364333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56" y="214290"/>
            <a:ext cx="32861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90-ті роки через </a:t>
            </a:r>
            <a:r>
              <a:rPr lang="ru-RU" dirty="0" err="1" smtClean="0">
                <a:solidFill>
                  <a:schemeClr val="bg1"/>
                </a:solidFill>
              </a:rPr>
              <a:t>послаблення</a:t>
            </a:r>
            <a:r>
              <a:rPr lang="ru-RU" dirty="0" smtClean="0">
                <a:solidFill>
                  <a:schemeClr val="bg1"/>
                </a:solidFill>
              </a:rPr>
              <a:t> державного </a:t>
            </a:r>
            <a:r>
              <a:rPr lang="ru-RU" dirty="0" err="1" smtClean="0">
                <a:solidFill>
                  <a:schemeClr val="bg1"/>
                </a:solidFill>
              </a:rPr>
              <a:t>регулювання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банківської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 все </a:t>
            </a:r>
            <a:r>
              <a:rPr lang="ru-RU" dirty="0" err="1" smtClean="0">
                <a:solidFill>
                  <a:schemeClr val="bg1"/>
                </a:solidFill>
              </a:rPr>
              <a:t>більшого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набуває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технології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розв’язання</a:t>
            </a:r>
            <a:r>
              <a:rPr lang="ru-RU" dirty="0" smtClean="0">
                <a:solidFill>
                  <a:schemeClr val="bg1"/>
                </a:solidFill>
              </a:rPr>
              <a:t> потреб </a:t>
            </a:r>
            <a:r>
              <a:rPr lang="ru-RU" dirty="0" err="1" smtClean="0">
                <a:solidFill>
                  <a:schemeClr val="bg1"/>
                </a:solidFill>
              </a:rPr>
              <a:t>банківської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справи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минулому</a:t>
            </a:r>
            <a:r>
              <a:rPr lang="ru-RU" dirty="0" smtClean="0">
                <a:solidFill>
                  <a:schemeClr val="bg1"/>
                </a:solidFill>
              </a:rPr>
              <a:t> банки </a:t>
            </a:r>
            <a:r>
              <a:rPr lang="ru-RU" dirty="0" err="1" smtClean="0">
                <a:solidFill>
                  <a:schemeClr val="bg1"/>
                </a:solidFill>
              </a:rPr>
              <a:t>мислили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категоріями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даних</a:t>
            </a:r>
            <a:r>
              <a:rPr lang="ru-RU" dirty="0" smtClean="0">
                <a:solidFill>
                  <a:schemeClr val="bg1"/>
                </a:solidFill>
              </a:rPr>
              <a:t>», то </a:t>
            </a:r>
            <a:r>
              <a:rPr lang="ru-RU" dirty="0" err="1" smtClean="0">
                <a:solidFill>
                  <a:schemeClr val="bg1"/>
                </a:solidFill>
              </a:rPr>
              <a:t>тепер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йде</a:t>
            </a:r>
            <a:r>
              <a:rPr lang="ru-RU" dirty="0" smtClean="0">
                <a:solidFill>
                  <a:schemeClr val="bg1"/>
                </a:solidFill>
              </a:rPr>
              <a:t> про «</a:t>
            </a:r>
            <a:r>
              <a:rPr lang="ru-RU" dirty="0" err="1" smtClean="0">
                <a:solidFill>
                  <a:schemeClr val="bg1"/>
                </a:solidFill>
              </a:rPr>
              <a:t>інформацію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ru-RU" dirty="0" err="1" smtClean="0">
                <a:solidFill>
                  <a:schemeClr val="bg1"/>
                </a:solidFill>
              </a:rPr>
              <a:t>Стає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зрозумілим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інформацією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опрацьовувати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інформаційних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технологій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, при </a:t>
            </a:r>
            <a:r>
              <a:rPr lang="ru-RU" dirty="0" err="1" smtClean="0">
                <a:solidFill>
                  <a:schemeClr val="bg1"/>
                </a:solidFill>
              </a:rPr>
              <a:t>якому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інформацією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використовуватися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стратегічна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зброя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securitylab.ru/upload/iblock/a2a/a2a47e462162f827e52b85277ec22d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478634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285728"/>
            <a:ext cx="27146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досягнення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потрібно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забезпечити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миттєвий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доступ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користувачеві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інформації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будь-якого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джерела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будь-який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час,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будь-якого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місця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країни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Початок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процесу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комп’ютеризації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банків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світі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відносять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 60-х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років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коли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з’явились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автоматизовані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бухгалтерського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обліку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обробки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рахунків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клієнтів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платежів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 чеках.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43" name="Picture 3" descr="http://hackingcongress.org/wp-content/uploads/2011/11/computer-hacker-5651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9" y="214290"/>
            <a:ext cx="541737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1155</Words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Сучасні можливості використання інформаційних технологій у банківській та страховій справі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Роботу виконав Посукан Євгеній; Група: К-1-13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Hakker</cp:lastModifiedBy>
  <cp:revision>9</cp:revision>
  <dcterms:modified xsi:type="dcterms:W3CDTF">2013-11-21T22:54:30Z</dcterms:modified>
</cp:coreProperties>
</file>