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72" r:id="rId6"/>
    <p:sldId id="260" r:id="rId7"/>
    <p:sldId id="261" r:id="rId8"/>
    <p:sldId id="273" r:id="rId9"/>
    <p:sldId id="263" r:id="rId10"/>
    <p:sldId id="264" r:id="rId11"/>
    <p:sldId id="274" r:id="rId12"/>
    <p:sldId id="275" r:id="rId13"/>
    <p:sldId id="265" r:id="rId14"/>
    <p:sldId id="276" r:id="rId15"/>
    <p:sldId id="277" r:id="rId16"/>
    <p:sldId id="278" r:id="rId17"/>
    <p:sldId id="279" r:id="rId18"/>
    <p:sldId id="266" r:id="rId19"/>
    <p:sldId id="280" r:id="rId20"/>
    <p:sldId id="267" r:id="rId21"/>
    <p:sldId id="281" r:id="rId22"/>
    <p:sldId id="282" r:id="rId23"/>
    <p:sldId id="268" r:id="rId24"/>
    <p:sldId id="269" r:id="rId25"/>
    <p:sldId id="284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indows.microsoft.com/ru-ru/windows/setting-home-network#1TC=windows-7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805" y="4509120"/>
            <a:ext cx="655320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 ученик 11-б </a:t>
            </a:r>
          </a:p>
          <a:p>
            <a:r>
              <a:rPr lang="ru-RU" dirty="0" smtClean="0"/>
              <a:t>Сергиенко Ярослав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Сетевые Ос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88710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учетных записей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 smtClean="0"/>
              <a:t>Учетные записи делятся на несколько видов:</a:t>
            </a:r>
          </a:p>
          <a:p>
            <a:r>
              <a:rPr lang="ru-RU" dirty="0"/>
              <a:t>Л</a:t>
            </a:r>
            <a:r>
              <a:rPr lang="ru-RU" dirty="0" smtClean="0"/>
              <a:t>окальные - </a:t>
            </a:r>
            <a:r>
              <a:rPr lang="ru-RU" dirty="0"/>
              <a:t>учетные записи создаются на данном компьютере. </a:t>
            </a:r>
            <a:endParaRPr lang="ru-RU" dirty="0" smtClean="0"/>
          </a:p>
          <a:p>
            <a:r>
              <a:rPr lang="ru-RU" dirty="0" smtClean="0"/>
              <a:t>Глобальные - учетные записи </a:t>
            </a:r>
            <a:r>
              <a:rPr lang="ru-RU" dirty="0"/>
              <a:t>содержит сведения о пользователе домена. Она позволяет с помощью одного и того же имени и пароля зарегистрироваться в домене с любого компьютера сети и работать с ресурсами домена.</a:t>
            </a:r>
            <a:endParaRPr lang="uk-UA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5973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Локальная учетная запись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0236"/>
            <a:ext cx="8229600" cy="4018290"/>
          </a:xfrm>
        </p:spPr>
      </p:pic>
    </p:spTree>
    <p:extLst>
      <p:ext uri="{BB962C8B-B14F-4D97-AF65-F5344CB8AC3E}">
        <p14:creationId xmlns:p14="http://schemas.microsoft.com/office/powerpoint/2010/main" val="195329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Глобальная учетная  запись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" y="2248694"/>
            <a:ext cx="7153275" cy="3381375"/>
          </a:xfrm>
        </p:spPr>
      </p:pic>
    </p:spTree>
    <p:extLst>
      <p:ext uri="{BB962C8B-B14F-4D97-AF65-F5344CB8AC3E}">
        <p14:creationId xmlns:p14="http://schemas.microsoft.com/office/powerpoint/2010/main" val="2537497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Логические группы компьютеров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/>
              <a:t>Служба каталогов </a:t>
            </a:r>
            <a:r>
              <a:rPr lang="ru-RU" dirty="0" err="1"/>
              <a:t>Active</a:t>
            </a:r>
            <a:r>
              <a:rPr lang="ru-RU" dirty="0"/>
              <a:t> </a:t>
            </a:r>
            <a:r>
              <a:rPr lang="ru-RU" dirty="0" err="1"/>
              <a:t>Directory</a:t>
            </a:r>
            <a:r>
              <a:rPr lang="ru-RU" dirty="0"/>
              <a:t> организована в виде иерархической структуры, построенной из различных компонентов, которые представляют элементы корпоративной сети</a:t>
            </a:r>
            <a:r>
              <a:rPr lang="ru-RU" dirty="0" smtClean="0"/>
              <a:t>.</a:t>
            </a:r>
            <a:r>
              <a:rPr lang="ru-RU" dirty="0"/>
              <a:t> Логическая структура </a:t>
            </a:r>
            <a:r>
              <a:rPr lang="ru-RU" dirty="0" err="1"/>
              <a:t>Active</a:t>
            </a:r>
            <a:r>
              <a:rPr lang="ru-RU" dirty="0"/>
              <a:t> </a:t>
            </a:r>
            <a:r>
              <a:rPr lang="ru-RU" dirty="0" err="1"/>
              <a:t>Directory</a:t>
            </a:r>
            <a:r>
              <a:rPr lang="ru-RU" dirty="0"/>
              <a:t> включает в себя </a:t>
            </a:r>
            <a:r>
              <a:rPr lang="ru-RU" i="1" dirty="0"/>
              <a:t>леса</a:t>
            </a:r>
            <a:r>
              <a:rPr lang="ru-RU" dirty="0" smtClean="0"/>
              <a:t>, </a:t>
            </a:r>
            <a:r>
              <a:rPr lang="ru-RU" i="1" dirty="0" smtClean="0"/>
              <a:t>деревья</a:t>
            </a:r>
            <a:r>
              <a:rPr lang="ru-RU" dirty="0"/>
              <a:t>, </a:t>
            </a:r>
            <a:r>
              <a:rPr lang="ru-RU" i="1" dirty="0" smtClean="0"/>
              <a:t>домены.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973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это такое?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Active</a:t>
            </a:r>
            <a:r>
              <a:rPr lang="ru-RU" b="1" dirty="0"/>
              <a:t> </a:t>
            </a:r>
            <a:r>
              <a:rPr lang="ru-RU" b="1" dirty="0" err="1"/>
              <a:t>Directory</a:t>
            </a:r>
            <a:r>
              <a:rPr lang="ru-RU" dirty="0"/>
              <a:t> («Активный каталог», </a:t>
            </a:r>
            <a:r>
              <a:rPr lang="ru-RU" i="1" dirty="0"/>
              <a:t>AD</a:t>
            </a:r>
            <a:r>
              <a:rPr lang="ru-RU" dirty="0"/>
              <a:t>) — </a:t>
            </a:r>
            <a:r>
              <a:rPr lang="ru-RU" i="1" dirty="0"/>
              <a:t>LDAP</a:t>
            </a:r>
            <a:r>
              <a:rPr lang="ru-RU" dirty="0"/>
              <a:t>-совместимая реализация службы каталогов </a:t>
            </a:r>
            <a:r>
              <a:rPr lang="ru-RU" dirty="0" smtClean="0"/>
              <a:t>корпорации </a:t>
            </a:r>
            <a:r>
              <a:rPr lang="ru-RU" i="1" dirty="0" err="1" smtClean="0"/>
              <a:t>Microsoft</a:t>
            </a:r>
            <a:r>
              <a:rPr lang="ru-RU" dirty="0"/>
              <a:t> для операционных систем семейства </a:t>
            </a:r>
            <a:r>
              <a:rPr lang="ru-RU" i="1" dirty="0" err="1"/>
              <a:t>Windows</a:t>
            </a:r>
            <a:r>
              <a:rPr lang="ru-RU" i="1" dirty="0"/>
              <a:t> </a:t>
            </a:r>
            <a:r>
              <a:rPr lang="ru-RU" i="1" dirty="0" smtClean="0"/>
              <a:t>NT</a:t>
            </a:r>
            <a:r>
              <a:rPr lang="ru-RU" dirty="0"/>
              <a:t>. </a:t>
            </a:r>
            <a:r>
              <a:rPr lang="ru-RU" i="1" dirty="0" err="1"/>
              <a:t>Active</a:t>
            </a:r>
            <a:r>
              <a:rPr lang="ru-RU" i="1" dirty="0"/>
              <a:t> </a:t>
            </a:r>
            <a:r>
              <a:rPr lang="ru-RU" i="1" dirty="0" err="1"/>
              <a:t>Directory</a:t>
            </a:r>
            <a:r>
              <a:rPr lang="ru-RU" dirty="0"/>
              <a:t> позволяет администраторам использовать групповые политики для обеспечения единообразия настройки пользовательской рабочей </a:t>
            </a:r>
            <a:r>
              <a:rPr lang="ru-RU" dirty="0" smtClean="0"/>
              <a:t>среды.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21" y="4053975"/>
            <a:ext cx="6300900" cy="297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93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домен?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Домен</a:t>
            </a:r>
            <a:r>
              <a:rPr lang="ru-RU" dirty="0"/>
              <a:t> — логическая группа пользователей и компьютеров, которая поддерживает централизованное администрирование и управление безопасностью. Домен является единицей безопасности – это означает, что администратор для одного домена, по умолчанию, не может управлять другим доменом.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81128"/>
            <a:ext cx="4529856" cy="198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30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</a:t>
            </a:r>
            <a:r>
              <a:rPr lang="ru-RU" dirty="0" smtClean="0"/>
              <a:t>такое дерево</a:t>
            </a:r>
            <a:r>
              <a:rPr lang="ru-RU" dirty="0"/>
              <a:t>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b="1" dirty="0"/>
              <a:t>Дерево</a:t>
            </a:r>
            <a:r>
              <a:rPr lang="ru-RU" dirty="0"/>
              <a:t> является набором доменов, которые связаны отношениями «дочерний»/«родительский», а также используют связанные </a:t>
            </a:r>
            <a:r>
              <a:rPr lang="ru-RU" dirty="0" smtClean="0"/>
              <a:t>пространства </a:t>
            </a:r>
            <a:r>
              <a:rPr lang="ru-RU" dirty="0"/>
              <a:t>имен. При этом дочерний домен получает имя от родительского.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585144"/>
            <a:ext cx="3672408" cy="279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31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</a:t>
            </a:r>
            <a:r>
              <a:rPr lang="ru-RU" dirty="0" smtClean="0"/>
              <a:t>такое лес?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73563"/>
          </a:xfrm>
        </p:spPr>
        <p:txBody>
          <a:bodyPr/>
          <a:lstStyle/>
          <a:p>
            <a:r>
              <a:rPr lang="ru-RU" b="1" dirty="0"/>
              <a:t>Лес</a:t>
            </a:r>
            <a:r>
              <a:rPr lang="ru-RU" dirty="0"/>
              <a:t> — это одно или несколько деревьев, которые разделяют общую </a:t>
            </a:r>
            <a:r>
              <a:rPr lang="ru-RU" i="1" dirty="0"/>
              <a:t>схему</a:t>
            </a:r>
            <a:r>
              <a:rPr lang="ru-RU" dirty="0"/>
              <a:t>, серверы </a:t>
            </a:r>
            <a:r>
              <a:rPr lang="ru-RU" i="1" dirty="0"/>
              <a:t>Глобального каталога</a:t>
            </a:r>
            <a:r>
              <a:rPr lang="ru-RU" dirty="0"/>
              <a:t> и </a:t>
            </a:r>
            <a:r>
              <a:rPr lang="ru-RU" i="1" dirty="0"/>
              <a:t>конфигурационную информацию</a:t>
            </a:r>
            <a:r>
              <a:rPr lang="ru-RU" dirty="0"/>
              <a:t>. В лесе все домены объединены транзитивными двухсторонними доверительными отношениями.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933056"/>
            <a:ext cx="458977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41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Права доступа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Права доступа</a:t>
            </a:r>
            <a:r>
              <a:rPr lang="ru-RU" dirty="0"/>
              <a:t> — совокупность правил, регламентирующих порядок и условия доступа субъекта к объектам информационной системы </a:t>
            </a:r>
            <a:r>
              <a:rPr lang="ru-RU" dirty="0" smtClean="0"/>
              <a:t>установленных </a:t>
            </a:r>
            <a:r>
              <a:rPr lang="ru-RU" dirty="0"/>
              <a:t>правовыми документами или собственником, владельцем информации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Правом доступа может пользоваться как один пользователь, так и большое количество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581128"/>
            <a:ext cx="21907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3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Права доступа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/>
              <a:t>Локальная группа</a:t>
            </a:r>
            <a:r>
              <a:rPr lang="ru-RU" dirty="0"/>
              <a:t> может определяться для домена или для компьютера. Локальные группы дают пользователям права и разрешения на ресурсы того компьютера (или домена), где хранится учетная информация локальной группы</a:t>
            </a:r>
            <a:r>
              <a:rPr lang="ru-RU" dirty="0" smtClean="0"/>
              <a:t>.</a:t>
            </a:r>
          </a:p>
          <a:p>
            <a:r>
              <a:rPr lang="ru-RU" dirty="0"/>
              <a:t>Глобальная группа - это некоторое число пользователей одного домена, которые группируются под одним именем. Глобальным группам могут даваться права и разрешения путем включения их в локальные группы, которые уже имеют требуемые права и </a:t>
            </a:r>
            <a:r>
              <a:rPr lang="ru-RU" dirty="0" smtClean="0"/>
              <a:t>разрешения.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0512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сетевая ОС?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Сетевая операционная система (англ. </a:t>
            </a:r>
            <a:r>
              <a:rPr lang="ru-RU" i="1" dirty="0" err="1"/>
              <a:t>Network</a:t>
            </a:r>
            <a:r>
              <a:rPr lang="ru-RU" i="1" dirty="0"/>
              <a:t> </a:t>
            </a:r>
            <a:r>
              <a:rPr lang="ru-RU" i="1" dirty="0" err="1"/>
              <a:t>operating</a:t>
            </a:r>
            <a:r>
              <a:rPr lang="ru-RU" i="1" dirty="0"/>
              <a:t> </a:t>
            </a:r>
            <a:r>
              <a:rPr lang="ru-RU" i="1" dirty="0" err="1"/>
              <a:t>system</a:t>
            </a:r>
            <a:r>
              <a:rPr lang="ru-RU" i="1" dirty="0"/>
              <a:t>)</a:t>
            </a:r>
            <a:r>
              <a:rPr lang="ru-RU" dirty="0"/>
              <a:t> – это операционная система, которая обеспечивает обработку, хранение и передачу данных в информационной сети.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406180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17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Модели сетевого взаимодействия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Домен и рабочая группа представляют собой разные способы организации компьютеров в сети.</a:t>
            </a:r>
          </a:p>
          <a:p>
            <a:pPr marL="11430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3727"/>
            <a:ext cx="4302136" cy="25255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9" r="50000"/>
          <a:stretch/>
        </p:blipFill>
        <p:spPr>
          <a:xfrm>
            <a:off x="5076056" y="3068960"/>
            <a:ext cx="3404769" cy="252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3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Рабочая группа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В рабочей группе:</a:t>
            </a:r>
          </a:p>
          <a:p>
            <a:r>
              <a:rPr lang="ru-RU" dirty="0" smtClean="0"/>
              <a:t>все компьютеры равноправные;</a:t>
            </a:r>
          </a:p>
          <a:p>
            <a:r>
              <a:rPr lang="ru-RU" dirty="0"/>
              <a:t>к</a:t>
            </a:r>
            <a:r>
              <a:rPr lang="ru-RU" dirty="0" smtClean="0"/>
              <a:t>аждый компьютер имеет аккаунт;</a:t>
            </a:r>
          </a:p>
          <a:p>
            <a:r>
              <a:rPr lang="ru-RU" dirty="0" smtClean="0"/>
              <a:t>количество компьютеров до 20;</a:t>
            </a:r>
          </a:p>
          <a:p>
            <a:r>
              <a:rPr lang="ru-RU" dirty="0" smtClean="0"/>
              <a:t>рабочая группа не защищена паролем;</a:t>
            </a:r>
          </a:p>
          <a:p>
            <a:r>
              <a:rPr lang="ru-RU" dirty="0" smtClean="0"/>
              <a:t>все компьютеры должны принадлежать к одной локальной сети или подсети.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9424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Домен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Один или более компьютеров являются серверами. Контроль за безопасностью и разрешениями для всех компьютеров.</a:t>
            </a:r>
          </a:p>
          <a:p>
            <a:r>
              <a:rPr lang="ru-RU" dirty="0" smtClean="0"/>
              <a:t>при наличии аккаунта в домене можно войти к </a:t>
            </a:r>
            <a:r>
              <a:rPr lang="ru-RU" dirty="0"/>
              <a:t>любому компьютеру домена при отсутствии на нем учетной записи.</a:t>
            </a:r>
          </a:p>
          <a:p>
            <a:r>
              <a:rPr lang="ru-RU" dirty="0" smtClean="0"/>
              <a:t>можно сделать только ограниченные изменения в настройках компьютера;</a:t>
            </a:r>
          </a:p>
          <a:p>
            <a:r>
              <a:rPr lang="ru-RU" dirty="0" smtClean="0"/>
              <a:t>количество компьютеров может быть около 1000;</a:t>
            </a:r>
          </a:p>
          <a:p>
            <a:r>
              <a:rPr lang="ru-RU" dirty="0" smtClean="0"/>
              <a:t>компьютеры могут относиться к разным локальным сетям.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79034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Контроллер домена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73563"/>
          </a:xfrm>
        </p:spPr>
        <p:txBody>
          <a:bodyPr>
            <a:normAutofit/>
          </a:bodyPr>
          <a:lstStyle/>
          <a:p>
            <a:r>
              <a:rPr lang="ru-RU" b="1" dirty="0"/>
              <a:t>Контроллер Домена</a:t>
            </a:r>
            <a:r>
              <a:rPr lang="ru-RU" dirty="0"/>
              <a:t> </a:t>
            </a:r>
            <a:r>
              <a:rPr lang="ru-RU" dirty="0" smtClean="0"/>
              <a:t>— </a:t>
            </a:r>
            <a:r>
              <a:rPr lang="ru-RU" dirty="0"/>
              <a:t>сервер, контролирующий область компьютерной сети (домен</a:t>
            </a:r>
            <a:r>
              <a:rPr lang="ru-RU" dirty="0" smtClean="0"/>
              <a:t>).</a:t>
            </a:r>
            <a:endParaRPr lang="en-US" dirty="0" smtClean="0"/>
          </a:p>
          <a:p>
            <a:r>
              <a:rPr lang="ru-RU" dirty="0" smtClean="0"/>
              <a:t>Роль контроллера домена:</a:t>
            </a:r>
            <a:r>
              <a:rPr lang="ru-RU" dirty="0"/>
              <a:t> Контроллеры домена хранят данные и управляют взаимодействием пользователей с доменом, включая процесс входа в домен, проверку подлинности и поиск в каталогах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973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Установка домашней сети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начала нам надо выбрать тип сети.</a:t>
            </a:r>
          </a:p>
          <a:p>
            <a:r>
              <a:rPr lang="ru-RU" dirty="0" smtClean="0"/>
              <a:t>Подобрать необходимое оборудование</a:t>
            </a:r>
          </a:p>
          <a:p>
            <a:r>
              <a:rPr lang="ru-RU" dirty="0" smtClean="0"/>
              <a:t>Затем установить его</a:t>
            </a:r>
          </a:p>
          <a:p>
            <a:r>
              <a:rPr lang="ru-RU" dirty="0" smtClean="0"/>
              <a:t>Настроить подключение к интернету(по желанию)</a:t>
            </a:r>
          </a:p>
          <a:p>
            <a:r>
              <a:rPr lang="ru-RU" dirty="0" smtClean="0"/>
              <a:t>Соединить компьютеры</a:t>
            </a:r>
          </a:p>
          <a:p>
            <a:r>
              <a:rPr lang="ru-RU" dirty="0" smtClean="0"/>
              <a:t>Запустить мастер настройки сети.</a:t>
            </a:r>
          </a:p>
          <a:p>
            <a:r>
              <a:rPr lang="ru-RU" dirty="0" smtClean="0"/>
              <a:t>Подробная инструкция </a:t>
            </a:r>
            <a:r>
              <a:rPr lang="en-US" dirty="0">
                <a:hlinkClick r:id="rId2" tooltip="Microsoft"/>
              </a:rPr>
              <a:t>http://windows.microsoft.com/ru-ru/windows/setting-home-network#1TC=windows-7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973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такое сетевая ОС?</a:t>
            </a:r>
          </a:p>
          <a:p>
            <a:r>
              <a:rPr lang="ru-RU" dirty="0" smtClean="0"/>
              <a:t>Какие бывают сетевые ОС?</a:t>
            </a:r>
          </a:p>
          <a:p>
            <a:r>
              <a:rPr lang="ru-RU" dirty="0" smtClean="0"/>
              <a:t>Что такое администрирование?</a:t>
            </a:r>
          </a:p>
          <a:p>
            <a:r>
              <a:rPr lang="ru-RU" dirty="0" smtClean="0"/>
              <a:t>Обязанности сисадмина?</a:t>
            </a:r>
          </a:p>
          <a:p>
            <a:r>
              <a:rPr lang="ru-RU" dirty="0" smtClean="0"/>
              <a:t>Типы учетных записей?</a:t>
            </a:r>
          </a:p>
          <a:p>
            <a:r>
              <a:rPr lang="ru-RU" dirty="0" smtClean="0"/>
              <a:t>Что такое дерево, лес?</a:t>
            </a:r>
          </a:p>
          <a:p>
            <a:r>
              <a:rPr lang="ru-RU" dirty="0" smtClean="0"/>
              <a:t> Что такое права доступа?</a:t>
            </a:r>
          </a:p>
          <a:p>
            <a:r>
              <a:rPr lang="ru-RU" dirty="0" smtClean="0"/>
              <a:t>Какие бывают </a:t>
            </a:r>
            <a:r>
              <a:rPr lang="ru-RU" dirty="0"/>
              <a:t>м</a:t>
            </a:r>
            <a:r>
              <a:rPr lang="ru-RU" dirty="0" smtClean="0"/>
              <a:t>одели сетевого взаимодействий?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38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662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сетевых ос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35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i="1" dirty="0"/>
              <a:t>В сетях с выделенными серверами используются варианты сетевых ОС, которые оптимизированы для работы в роли серверов, которые наз. серверными ОС. Пользовательские компьютеры в этих сетях работают под управлением клиентских ОС.</a:t>
            </a:r>
            <a:endParaRPr lang="uk-UA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617" y="3886242"/>
            <a:ext cx="42957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7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Серверная сетевая ос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3563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dirty="0"/>
              <a:t>Отличия серверных ОС</a:t>
            </a:r>
            <a:r>
              <a:rPr lang="ru-RU" dirty="0" smtClean="0"/>
              <a:t>:</a:t>
            </a:r>
          </a:p>
          <a:p>
            <a:r>
              <a:rPr lang="ru-RU" dirty="0"/>
              <a:t>поддержка мощных аппаратных платформ, в том числе мультипроцессорных;</a:t>
            </a:r>
          </a:p>
          <a:p>
            <a:r>
              <a:rPr lang="ru-RU" dirty="0"/>
              <a:t>поддержка большого числа одновременно выполняемых процессов и сетевых соединений;</a:t>
            </a:r>
          </a:p>
          <a:p>
            <a:r>
              <a:rPr lang="ru-RU" dirty="0"/>
              <a:t>включение в состав ОС компонентов централизованного администрирования сети (например, справочной службы или службы аутентификации и авторизации пользователей сети);</a:t>
            </a:r>
          </a:p>
          <a:p>
            <a:r>
              <a:rPr lang="ru-RU" dirty="0"/>
              <a:t>более широкий набор сетевых служб.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900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Клиентская сетевая ос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/>
              <a:t>Клиентские ОС организованы </a:t>
            </a:r>
            <a:r>
              <a:rPr lang="ru-RU" dirty="0" smtClean="0"/>
              <a:t>проще:</a:t>
            </a:r>
          </a:p>
          <a:p>
            <a:r>
              <a:rPr lang="ru-RU" dirty="0" smtClean="0"/>
              <a:t>уделяют </a:t>
            </a:r>
            <a:r>
              <a:rPr lang="ru-RU" dirty="0"/>
              <a:t>особое внимание пользовательскому интерфейсу и клиентским частям сетевых служб</a:t>
            </a:r>
            <a:r>
              <a:rPr lang="ru-RU" dirty="0" smtClean="0"/>
              <a:t>.</a:t>
            </a:r>
          </a:p>
          <a:p>
            <a:pPr marL="114300" indent="0">
              <a:buNone/>
            </a:pPr>
            <a:r>
              <a:rPr lang="ru-RU" dirty="0"/>
              <a:t>Многие компании, разрабатывающие сетевые ОС, выпускают два варианта одной и той же ОС. Один вариант предназначен для работы в качестве серверной ОС, другой – в качестве клиентской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1792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Основные поставщики сетевого ос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Microsoft (Windows NT)</a:t>
            </a:r>
          </a:p>
          <a:p>
            <a:r>
              <a:rPr lang="en-US" dirty="0" smtClean="0"/>
              <a:t>Novell </a:t>
            </a:r>
            <a:endParaRPr lang="ru-RU" dirty="0" smtClean="0"/>
          </a:p>
          <a:p>
            <a:r>
              <a:rPr lang="en-US" dirty="0" smtClean="0"/>
              <a:t>Apple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89" y="2348880"/>
            <a:ext cx="1828800" cy="419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539" y="1715058"/>
            <a:ext cx="2628900" cy="561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26916"/>
            <a:ext cx="4346771" cy="33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26916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087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Администрирование сети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Администрирование</a:t>
            </a:r>
            <a:r>
              <a:rPr lang="ru-RU" dirty="0"/>
              <a:t> – процедуры управления, регламентирующие некоторые процессы или их часть. Как правило, оно фиксирует и руководит процессами и ситуациями, нуждающимися в ограничениях или целевом управлении.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955896"/>
            <a:ext cx="5992214" cy="213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66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Обязанности сисадмина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4824536" cy="4824536"/>
          </a:xfrm>
        </p:spPr>
        <p:txBody>
          <a:bodyPr/>
          <a:lstStyle/>
          <a:p>
            <a:pPr marL="114300" indent="0">
              <a:buNone/>
            </a:pPr>
            <a:r>
              <a:rPr lang="ru-RU" dirty="0"/>
              <a:t>Оно включает следующие процедуры:</a:t>
            </a:r>
            <a:endParaRPr lang="uk-UA" dirty="0"/>
          </a:p>
          <a:p>
            <a:r>
              <a:rPr lang="ru-RU" dirty="0"/>
              <a:t>Установка и настройка сети.</a:t>
            </a:r>
          </a:p>
          <a:p>
            <a:r>
              <a:rPr lang="ru-RU" dirty="0"/>
              <a:t>Поддержка её дальнейшей работоспособности.</a:t>
            </a:r>
          </a:p>
          <a:p>
            <a:r>
              <a:rPr lang="ru-RU" dirty="0"/>
              <a:t>Установка базового программного обеспечения.</a:t>
            </a:r>
          </a:p>
          <a:p>
            <a:r>
              <a:rPr lang="ru-RU" dirty="0"/>
              <a:t>Мониторинг сети.</a:t>
            </a:r>
          </a:p>
          <a:p>
            <a:pPr marL="11430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61047"/>
            <a:ext cx="4102503" cy="273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18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Учетные записи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Font typeface="Arial" pitchFamily="34" charset="0"/>
              <a:buNone/>
            </a:pPr>
            <a:r>
              <a:rPr lang="ru-RU" dirty="0"/>
              <a:t>Учётная запись — хранимая в компьютерной </a:t>
            </a:r>
            <a:r>
              <a:rPr lang="ru-RU" dirty="0" smtClean="0"/>
              <a:t>системе</a:t>
            </a:r>
            <a:r>
              <a:rPr lang="ru-RU" dirty="0"/>
              <a:t> совокупность </a:t>
            </a:r>
            <a:r>
              <a:rPr lang="ru-RU" dirty="0" smtClean="0"/>
              <a:t>данных</a:t>
            </a:r>
            <a:r>
              <a:rPr lang="ru-RU" dirty="0"/>
              <a:t> о пользователе, необходимая для его опознавания (аутентификации) и предоставления </a:t>
            </a:r>
            <a:r>
              <a:rPr lang="ru-RU" dirty="0" smtClean="0"/>
              <a:t>доступа</a:t>
            </a:r>
            <a:r>
              <a:rPr lang="ru-RU" dirty="0"/>
              <a:t> к его личным данным и настройкам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973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205</TotalTime>
  <Words>493</Words>
  <Application>Microsoft Office PowerPoint</Application>
  <PresentationFormat>Экран (4:3)</PresentationFormat>
  <Paragraphs>89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Аптека</vt:lpstr>
      <vt:lpstr>Сетевые Ос</vt:lpstr>
      <vt:lpstr>Что такое сетевая ОС?</vt:lpstr>
      <vt:lpstr>Классификация сетевых ос</vt:lpstr>
      <vt:lpstr>Серверная сетевая ос</vt:lpstr>
      <vt:lpstr>Клиентская сетевая ос</vt:lpstr>
      <vt:lpstr>Основные поставщики сетевого ос</vt:lpstr>
      <vt:lpstr>Администрирование сети</vt:lpstr>
      <vt:lpstr>Обязанности сисадмина </vt:lpstr>
      <vt:lpstr>Учетные записи</vt:lpstr>
      <vt:lpstr>Типы учетных записей</vt:lpstr>
      <vt:lpstr>Локальная учетная запись</vt:lpstr>
      <vt:lpstr>Глобальная учетная  запись</vt:lpstr>
      <vt:lpstr>Логические группы компьютеров</vt:lpstr>
      <vt:lpstr>Что это такое?</vt:lpstr>
      <vt:lpstr>Что такое домен?</vt:lpstr>
      <vt:lpstr>Что такое дерево?</vt:lpstr>
      <vt:lpstr>Что такое лес?</vt:lpstr>
      <vt:lpstr>Права доступа</vt:lpstr>
      <vt:lpstr>Права доступа</vt:lpstr>
      <vt:lpstr>Модели сетевого взаимодействия</vt:lpstr>
      <vt:lpstr>Рабочая группа</vt:lpstr>
      <vt:lpstr>Домен</vt:lpstr>
      <vt:lpstr>Контроллер домена</vt:lpstr>
      <vt:lpstr>Установка домашней сети</vt:lpstr>
      <vt:lpstr>Вопросы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Сетевые Ос</dc:title>
  <dc:creator>Админ</dc:creator>
  <cp:lastModifiedBy>sergienko</cp:lastModifiedBy>
  <cp:revision>21</cp:revision>
  <dcterms:created xsi:type="dcterms:W3CDTF">2015-02-19T17:17:47Z</dcterms:created>
  <dcterms:modified xsi:type="dcterms:W3CDTF">2015-02-20T11:40:55Z</dcterms:modified>
</cp:coreProperties>
</file>