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A1%D1%82%D1%80%D1%83%D0%BA%D1%82%D1%83%D1%80%D0%BE%D0%B3%D1%80%D0%B0%D0%BC%D0%B0&amp;action=edit&amp;redlink=1" TargetMode="External"/><Relationship Id="rId1" Type="http://schemas.openxmlformats.org/officeDocument/2006/relationships/hyperlink" Target="http://uk.wikipedia.org/wiki/%D0%9F%D1%81%D0%B5%D0%B2%D0%B4%D0%BE%D0%BA%D0%BE%D0%B4" TargetMode="External"/></Relationships>
</file>

<file path=ppt/diagrams/_rels/drawing1.xml.rels><?xml version="1.0" encoding="UTF-8" standalone="yes"?>
<Relationships xmlns="http://schemas.openxmlformats.org/package/2006/relationships"><Relationship Id="rId2" Type="http://schemas.openxmlformats.org/officeDocument/2006/relationships/hyperlink" Target="http://uk.wikipedia.org/w/index.php?title=%D0%A1%D1%82%D1%80%D1%83%D0%BA%D1%82%D1%83%D1%80%D0%BE%D0%B3%D1%80%D0%B0%D0%BC%D0%B0&amp;action=edit&amp;redlink=1" TargetMode="External"/><Relationship Id="rId1" Type="http://schemas.openxmlformats.org/officeDocument/2006/relationships/hyperlink" Target="http://uk.wikipedia.org/wiki/%D0%9F%D1%81%D0%B5%D0%B2%D0%B4%D0%BE%D0%BA%D0%BE%D0%B4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77C500B-2827-48F8-8485-142CBB99BDB5}" type="doc">
      <dgm:prSet loTypeId="urn:microsoft.com/office/officeart/2008/layout/HalfCircleOrganizationChar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8EC5E25A-9091-4AB2-9C64-2BB79C349A58}">
      <dgm:prSet phldrT="[Текст]"/>
      <dgm:spPr/>
      <dgm:t>
        <a:bodyPr/>
        <a:lstStyle/>
        <a:p>
          <a:r>
            <a:rPr lang="uk-UA" b="1" dirty="0" smtClean="0"/>
            <a:t>Форми запису алгоритму:</a:t>
          </a:r>
          <a:endParaRPr lang="uk-UA" dirty="0"/>
        </a:p>
      </dgm:t>
    </dgm:pt>
    <dgm:pt modelId="{084454B1-04AB-449C-B8B1-DDCB5B91F5C5}" type="parTrans" cxnId="{6BF84E1E-FBC7-4489-8FCF-7AAAC7725F67}">
      <dgm:prSet/>
      <dgm:spPr/>
      <dgm:t>
        <a:bodyPr/>
        <a:lstStyle/>
        <a:p>
          <a:endParaRPr lang="uk-UA"/>
        </a:p>
      </dgm:t>
    </dgm:pt>
    <dgm:pt modelId="{7C50CCEC-DFB8-4746-9A73-4FE8624B4735}" type="sibTrans" cxnId="{6BF84E1E-FBC7-4489-8FCF-7AAAC7725F67}">
      <dgm:prSet/>
      <dgm:spPr/>
      <dgm:t>
        <a:bodyPr/>
        <a:lstStyle/>
        <a:p>
          <a:endParaRPr lang="uk-UA"/>
        </a:p>
      </dgm:t>
    </dgm:pt>
    <dgm:pt modelId="{3FBEB79A-3569-4FBE-B2BF-24AD6D89B2AB}">
      <dgm:prSet phldrT="[Текст]"/>
      <dgm:spPr/>
      <dgm:t>
        <a:bodyPr/>
        <a:lstStyle/>
        <a:p>
          <a:r>
            <a:rPr lang="uk-UA" b="0" i="0" dirty="0" smtClean="0"/>
            <a:t>словесна або вербальна</a:t>
          </a:r>
          <a:endParaRPr lang="uk-UA" dirty="0"/>
        </a:p>
      </dgm:t>
    </dgm:pt>
    <dgm:pt modelId="{761B54D1-D555-48E9-AB6B-DCFD66026ACD}" type="parTrans" cxnId="{54A22354-E6B8-43B2-B4EE-D84FC16B201B}">
      <dgm:prSet/>
      <dgm:spPr/>
      <dgm:t>
        <a:bodyPr/>
        <a:lstStyle/>
        <a:p>
          <a:endParaRPr lang="uk-UA"/>
        </a:p>
      </dgm:t>
    </dgm:pt>
    <dgm:pt modelId="{0EBBD9E5-6BE6-4BC6-9653-0A6ACCE8003B}" type="sibTrans" cxnId="{54A22354-E6B8-43B2-B4EE-D84FC16B201B}">
      <dgm:prSet/>
      <dgm:spPr/>
      <dgm:t>
        <a:bodyPr/>
        <a:lstStyle/>
        <a:p>
          <a:endParaRPr lang="uk-UA"/>
        </a:p>
      </dgm:t>
    </dgm:pt>
    <dgm:pt modelId="{9740CDB9-4CBB-40F0-8086-C54F561B9721}">
      <dgm:prSet phldrT="[Текст]"/>
      <dgm:spPr/>
      <dgm:t>
        <a:bodyPr/>
        <a:lstStyle/>
        <a:p>
          <a:r>
            <a:rPr lang="uk-UA" b="0" i="0" dirty="0" smtClean="0">
              <a:hlinkClick xmlns:r="http://schemas.openxmlformats.org/officeDocument/2006/relationships" r:id="rId1" tooltip="Псевдокод"/>
            </a:rPr>
            <a:t>псевдокод</a:t>
          </a:r>
          <a:endParaRPr lang="uk-UA" dirty="0"/>
        </a:p>
      </dgm:t>
    </dgm:pt>
    <dgm:pt modelId="{2D92A8D4-699E-48D4-AD3B-87AC831DA095}" type="parTrans" cxnId="{33BAB800-A748-4183-A688-DBACCBFA59C9}">
      <dgm:prSet/>
      <dgm:spPr/>
      <dgm:t>
        <a:bodyPr/>
        <a:lstStyle/>
        <a:p>
          <a:endParaRPr lang="uk-UA"/>
        </a:p>
      </dgm:t>
    </dgm:pt>
    <dgm:pt modelId="{3311F545-1131-4B1B-B13F-04702F66516A}" type="sibTrans" cxnId="{33BAB800-A748-4183-A688-DBACCBFA59C9}">
      <dgm:prSet/>
      <dgm:spPr/>
      <dgm:t>
        <a:bodyPr/>
        <a:lstStyle/>
        <a:p>
          <a:endParaRPr lang="uk-UA"/>
        </a:p>
      </dgm:t>
    </dgm:pt>
    <dgm:pt modelId="{F782F6CF-A3ED-4810-BF81-09B6E46923AE}">
      <dgm:prSet phldrT="[Текст]"/>
      <dgm:spPr/>
      <dgm:t>
        <a:bodyPr/>
        <a:lstStyle/>
        <a:p>
          <a:r>
            <a:rPr lang="uk-UA" b="0" i="0" dirty="0" smtClean="0"/>
            <a:t>схемна</a:t>
          </a:r>
          <a:endParaRPr lang="uk-UA" dirty="0"/>
        </a:p>
      </dgm:t>
    </dgm:pt>
    <dgm:pt modelId="{1C5B5C9E-8C97-4F77-8F3B-9AF9F19A508E}" type="parTrans" cxnId="{607CA3E6-011E-4FE4-87CE-956E03D8D5A4}">
      <dgm:prSet/>
      <dgm:spPr/>
      <dgm:t>
        <a:bodyPr/>
        <a:lstStyle/>
        <a:p>
          <a:endParaRPr lang="uk-UA"/>
        </a:p>
      </dgm:t>
    </dgm:pt>
    <dgm:pt modelId="{16D87BD7-3411-4DC6-83F1-2AA1751ABDDE}" type="sibTrans" cxnId="{607CA3E6-011E-4FE4-87CE-956E03D8D5A4}">
      <dgm:prSet/>
      <dgm:spPr/>
      <dgm:t>
        <a:bodyPr/>
        <a:lstStyle/>
        <a:p>
          <a:endParaRPr lang="uk-UA"/>
        </a:p>
      </dgm:t>
    </dgm:pt>
    <dgm:pt modelId="{0E0229E1-0748-4B35-BD01-A4B66280C743}" type="asst">
      <dgm:prSet/>
      <dgm:spPr/>
      <dgm:t>
        <a:bodyPr/>
        <a:lstStyle/>
        <a:p>
          <a:r>
            <a:rPr lang="uk-UA" b="0" i="0" dirty="0" err="1" smtClean="0">
              <a:hlinkClick xmlns:r="http://schemas.openxmlformats.org/officeDocument/2006/relationships" r:id="rId2" tooltip="Структурограма (ще не написана)"/>
            </a:rPr>
            <a:t>структурограми</a:t>
          </a:r>
          <a:r>
            <a:rPr lang="uk-UA" b="0" i="0" dirty="0" smtClean="0"/>
            <a:t> </a:t>
          </a:r>
          <a:endParaRPr lang="uk-UA" dirty="0"/>
        </a:p>
      </dgm:t>
    </dgm:pt>
    <dgm:pt modelId="{0B92B981-8746-480B-BA24-94573035C7A0}" type="parTrans" cxnId="{C9469DA8-824C-448C-92EB-82576FC25F3D}">
      <dgm:prSet/>
      <dgm:spPr/>
      <dgm:t>
        <a:bodyPr/>
        <a:lstStyle/>
        <a:p>
          <a:endParaRPr lang="uk-UA"/>
        </a:p>
      </dgm:t>
    </dgm:pt>
    <dgm:pt modelId="{907C91A2-51F5-4839-882D-679F2D666FE1}" type="sibTrans" cxnId="{C9469DA8-824C-448C-92EB-82576FC25F3D}">
      <dgm:prSet/>
      <dgm:spPr/>
      <dgm:t>
        <a:bodyPr/>
        <a:lstStyle/>
        <a:p>
          <a:endParaRPr lang="uk-UA"/>
        </a:p>
      </dgm:t>
    </dgm:pt>
    <dgm:pt modelId="{A888500F-20D7-4477-B6A0-AA51E4B2C97A}" type="asst">
      <dgm:prSet/>
      <dgm:spPr/>
      <dgm:t>
        <a:bodyPr/>
        <a:lstStyle/>
        <a:p>
          <a:r>
            <a:rPr lang="uk-UA" b="0" i="0" dirty="0" smtClean="0"/>
            <a:t>графічна</a:t>
          </a:r>
          <a:endParaRPr lang="uk-UA" dirty="0"/>
        </a:p>
      </dgm:t>
    </dgm:pt>
    <dgm:pt modelId="{1867D6D2-6532-4AA3-8BDB-E601B0D1CDD4}" type="parTrans" cxnId="{8DB92940-65FD-4B8F-87EA-58F52D2274DF}">
      <dgm:prSet/>
      <dgm:spPr/>
      <dgm:t>
        <a:bodyPr/>
        <a:lstStyle/>
        <a:p>
          <a:endParaRPr lang="uk-UA"/>
        </a:p>
      </dgm:t>
    </dgm:pt>
    <dgm:pt modelId="{A91E63DE-BA91-410E-84E6-84E5E0F932CA}" type="sibTrans" cxnId="{8DB92940-65FD-4B8F-87EA-58F52D2274DF}">
      <dgm:prSet/>
      <dgm:spPr/>
      <dgm:t>
        <a:bodyPr/>
        <a:lstStyle/>
        <a:p>
          <a:endParaRPr lang="uk-UA"/>
        </a:p>
      </dgm:t>
    </dgm:pt>
    <dgm:pt modelId="{E373C20A-1900-4A14-9454-3B34AF98234D}" type="pres">
      <dgm:prSet presAssocID="{377C500B-2827-48F8-8485-142CBB99BDB5}" presName="Name0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58D12891-BB2A-4E4B-8C19-982703398388}" type="pres">
      <dgm:prSet presAssocID="{8EC5E25A-9091-4AB2-9C64-2BB79C349A58}" presName="hierRoot1" presStyleCnt="0">
        <dgm:presLayoutVars>
          <dgm:hierBranch val="init"/>
        </dgm:presLayoutVars>
      </dgm:prSet>
      <dgm:spPr/>
    </dgm:pt>
    <dgm:pt modelId="{189B53F0-76CD-4BA5-B58A-67397976DB99}" type="pres">
      <dgm:prSet presAssocID="{8EC5E25A-9091-4AB2-9C64-2BB79C349A58}" presName="rootComposite1" presStyleCnt="0"/>
      <dgm:spPr/>
    </dgm:pt>
    <dgm:pt modelId="{2A86AC6E-CC41-4448-8CA1-2B05E2693578}" type="pres">
      <dgm:prSet presAssocID="{8EC5E25A-9091-4AB2-9C64-2BB79C349A58}" presName="rootText1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1CDF0C9-3F4B-48EF-8F02-3342B01A998E}" type="pres">
      <dgm:prSet presAssocID="{8EC5E25A-9091-4AB2-9C64-2BB79C349A58}" presName="topArc1" presStyleLbl="parChTrans1D1" presStyleIdx="0" presStyleCnt="12"/>
      <dgm:spPr/>
    </dgm:pt>
    <dgm:pt modelId="{14017507-1356-4B65-93AF-2DB95BCF633E}" type="pres">
      <dgm:prSet presAssocID="{8EC5E25A-9091-4AB2-9C64-2BB79C349A58}" presName="bottomArc1" presStyleLbl="parChTrans1D1" presStyleIdx="1" presStyleCnt="12"/>
      <dgm:spPr/>
    </dgm:pt>
    <dgm:pt modelId="{EA3769CE-49D9-46C6-8409-29B5F3AEDF49}" type="pres">
      <dgm:prSet presAssocID="{8EC5E25A-9091-4AB2-9C64-2BB79C349A58}" presName="topConnNode1" presStyleLbl="node1" presStyleIdx="0" presStyleCnt="0"/>
      <dgm:spPr/>
      <dgm:t>
        <a:bodyPr/>
        <a:lstStyle/>
        <a:p>
          <a:endParaRPr lang="uk-UA"/>
        </a:p>
      </dgm:t>
    </dgm:pt>
    <dgm:pt modelId="{93901F9A-5375-4C3E-B25A-0C6FBD8FC15E}" type="pres">
      <dgm:prSet presAssocID="{8EC5E25A-9091-4AB2-9C64-2BB79C349A58}" presName="hierChild2" presStyleCnt="0"/>
      <dgm:spPr/>
    </dgm:pt>
    <dgm:pt modelId="{6DBA6209-1E86-4C34-A2E3-F49683C3404E}" type="pres">
      <dgm:prSet presAssocID="{761B54D1-D555-48E9-AB6B-DCFD66026ACD}" presName="Name28" presStyleLbl="parChTrans1D2" presStyleIdx="0" presStyleCnt="3"/>
      <dgm:spPr/>
      <dgm:t>
        <a:bodyPr/>
        <a:lstStyle/>
        <a:p>
          <a:endParaRPr lang="uk-UA"/>
        </a:p>
      </dgm:t>
    </dgm:pt>
    <dgm:pt modelId="{CFC7A315-8C45-480A-A590-A593789E45A0}" type="pres">
      <dgm:prSet presAssocID="{3FBEB79A-3569-4FBE-B2BF-24AD6D89B2AB}" presName="hierRoot2" presStyleCnt="0">
        <dgm:presLayoutVars>
          <dgm:hierBranch val="init"/>
        </dgm:presLayoutVars>
      </dgm:prSet>
      <dgm:spPr/>
    </dgm:pt>
    <dgm:pt modelId="{BBCC4D58-B784-4AAF-9708-B43E175ACE3E}" type="pres">
      <dgm:prSet presAssocID="{3FBEB79A-3569-4FBE-B2BF-24AD6D89B2AB}" presName="rootComposite2" presStyleCnt="0"/>
      <dgm:spPr/>
    </dgm:pt>
    <dgm:pt modelId="{29490AA3-B37B-420A-98EB-0536786BE8F9}" type="pres">
      <dgm:prSet presAssocID="{3FBEB79A-3569-4FBE-B2BF-24AD6D89B2AB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4C71AA6B-81EB-45DC-BF3D-7FF9FB957735}" type="pres">
      <dgm:prSet presAssocID="{3FBEB79A-3569-4FBE-B2BF-24AD6D89B2AB}" presName="topArc2" presStyleLbl="parChTrans1D1" presStyleIdx="2" presStyleCnt="12"/>
      <dgm:spPr/>
    </dgm:pt>
    <dgm:pt modelId="{E17646BC-F119-42EB-829F-378CB738847B}" type="pres">
      <dgm:prSet presAssocID="{3FBEB79A-3569-4FBE-B2BF-24AD6D89B2AB}" presName="bottomArc2" presStyleLbl="parChTrans1D1" presStyleIdx="3" presStyleCnt="12"/>
      <dgm:spPr/>
    </dgm:pt>
    <dgm:pt modelId="{0F5BBF01-7C70-482D-AC83-7AF0EFD18AA6}" type="pres">
      <dgm:prSet presAssocID="{3FBEB79A-3569-4FBE-B2BF-24AD6D89B2AB}" presName="topConnNode2" presStyleLbl="node2" presStyleIdx="0" presStyleCnt="0"/>
      <dgm:spPr/>
      <dgm:t>
        <a:bodyPr/>
        <a:lstStyle/>
        <a:p>
          <a:endParaRPr lang="uk-UA"/>
        </a:p>
      </dgm:t>
    </dgm:pt>
    <dgm:pt modelId="{5D9B508F-198B-4F52-8E5D-E15393CE1A3B}" type="pres">
      <dgm:prSet presAssocID="{3FBEB79A-3569-4FBE-B2BF-24AD6D89B2AB}" presName="hierChild4" presStyleCnt="0"/>
      <dgm:spPr/>
    </dgm:pt>
    <dgm:pt modelId="{FA4C54A9-6224-4785-B87D-FB71AA9CE045}" type="pres">
      <dgm:prSet presAssocID="{3FBEB79A-3569-4FBE-B2BF-24AD6D89B2AB}" presName="hierChild5" presStyleCnt="0"/>
      <dgm:spPr/>
    </dgm:pt>
    <dgm:pt modelId="{4353F972-0C03-4DD3-A38E-279235A1C536}" type="pres">
      <dgm:prSet presAssocID="{2D92A8D4-699E-48D4-AD3B-87AC831DA095}" presName="Name28" presStyleLbl="parChTrans1D2" presStyleIdx="1" presStyleCnt="3"/>
      <dgm:spPr/>
      <dgm:t>
        <a:bodyPr/>
        <a:lstStyle/>
        <a:p>
          <a:endParaRPr lang="uk-UA"/>
        </a:p>
      </dgm:t>
    </dgm:pt>
    <dgm:pt modelId="{79F671A4-2A5D-4D3C-BA6E-7D1CC1C1E2E6}" type="pres">
      <dgm:prSet presAssocID="{9740CDB9-4CBB-40F0-8086-C54F561B9721}" presName="hierRoot2" presStyleCnt="0">
        <dgm:presLayoutVars>
          <dgm:hierBranch val="init"/>
        </dgm:presLayoutVars>
      </dgm:prSet>
      <dgm:spPr/>
    </dgm:pt>
    <dgm:pt modelId="{D35762B8-9A43-420F-A489-5F797529A4BA}" type="pres">
      <dgm:prSet presAssocID="{9740CDB9-4CBB-40F0-8086-C54F561B9721}" presName="rootComposite2" presStyleCnt="0"/>
      <dgm:spPr/>
    </dgm:pt>
    <dgm:pt modelId="{B0049345-7FCA-4B9C-A73F-006084B14CB0}" type="pres">
      <dgm:prSet presAssocID="{9740CDB9-4CBB-40F0-8086-C54F561B9721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AA630F2-6116-4B2A-95DA-95DC827DD567}" type="pres">
      <dgm:prSet presAssocID="{9740CDB9-4CBB-40F0-8086-C54F561B9721}" presName="topArc2" presStyleLbl="parChTrans1D1" presStyleIdx="4" presStyleCnt="12"/>
      <dgm:spPr/>
    </dgm:pt>
    <dgm:pt modelId="{44081CBE-9FB9-472C-BA1E-ED19759BBDDC}" type="pres">
      <dgm:prSet presAssocID="{9740CDB9-4CBB-40F0-8086-C54F561B9721}" presName="bottomArc2" presStyleLbl="parChTrans1D1" presStyleIdx="5" presStyleCnt="12"/>
      <dgm:spPr/>
    </dgm:pt>
    <dgm:pt modelId="{08AB7DDF-3DC2-4C2C-B69F-77AF45C6B40F}" type="pres">
      <dgm:prSet presAssocID="{9740CDB9-4CBB-40F0-8086-C54F561B9721}" presName="topConnNode2" presStyleLbl="node2" presStyleIdx="0" presStyleCnt="0"/>
      <dgm:spPr/>
      <dgm:t>
        <a:bodyPr/>
        <a:lstStyle/>
        <a:p>
          <a:endParaRPr lang="uk-UA"/>
        </a:p>
      </dgm:t>
    </dgm:pt>
    <dgm:pt modelId="{37A64410-1E40-4CD2-8635-98A1090C5B34}" type="pres">
      <dgm:prSet presAssocID="{9740CDB9-4CBB-40F0-8086-C54F561B9721}" presName="hierChild4" presStyleCnt="0"/>
      <dgm:spPr/>
    </dgm:pt>
    <dgm:pt modelId="{1F23ADEC-5F5D-4F87-BC3E-9C0F291A78FE}" type="pres">
      <dgm:prSet presAssocID="{9740CDB9-4CBB-40F0-8086-C54F561B9721}" presName="hierChild5" presStyleCnt="0"/>
      <dgm:spPr/>
    </dgm:pt>
    <dgm:pt modelId="{2DC61233-2765-458D-8F62-DFBDC27AA2DA}" type="pres">
      <dgm:prSet presAssocID="{1C5B5C9E-8C97-4F77-8F3B-9AF9F19A508E}" presName="Name28" presStyleLbl="parChTrans1D2" presStyleIdx="2" presStyleCnt="3"/>
      <dgm:spPr/>
      <dgm:t>
        <a:bodyPr/>
        <a:lstStyle/>
        <a:p>
          <a:endParaRPr lang="uk-UA"/>
        </a:p>
      </dgm:t>
    </dgm:pt>
    <dgm:pt modelId="{A0C0A6B4-2A50-464F-9223-790005F28CD5}" type="pres">
      <dgm:prSet presAssocID="{F782F6CF-A3ED-4810-BF81-09B6E46923AE}" presName="hierRoot2" presStyleCnt="0">
        <dgm:presLayoutVars>
          <dgm:hierBranch val="init"/>
        </dgm:presLayoutVars>
      </dgm:prSet>
      <dgm:spPr/>
    </dgm:pt>
    <dgm:pt modelId="{7A281685-786A-4F6D-96BD-3867596C7277}" type="pres">
      <dgm:prSet presAssocID="{F782F6CF-A3ED-4810-BF81-09B6E46923AE}" presName="rootComposite2" presStyleCnt="0"/>
      <dgm:spPr/>
    </dgm:pt>
    <dgm:pt modelId="{2ED017B4-4F1F-4A04-9CF5-AB1DD0263F15}" type="pres">
      <dgm:prSet presAssocID="{F782F6CF-A3ED-4810-BF81-09B6E46923AE}" presName="rootText2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7474255C-FA57-4ADC-96BA-A9DA0C0BAFD8}" type="pres">
      <dgm:prSet presAssocID="{F782F6CF-A3ED-4810-BF81-09B6E46923AE}" presName="topArc2" presStyleLbl="parChTrans1D1" presStyleIdx="6" presStyleCnt="12"/>
      <dgm:spPr/>
    </dgm:pt>
    <dgm:pt modelId="{D9403527-9ADD-4A85-A6D9-656B2D0C83DE}" type="pres">
      <dgm:prSet presAssocID="{F782F6CF-A3ED-4810-BF81-09B6E46923AE}" presName="bottomArc2" presStyleLbl="parChTrans1D1" presStyleIdx="7" presStyleCnt="12"/>
      <dgm:spPr/>
    </dgm:pt>
    <dgm:pt modelId="{9ABC6260-9DA1-44BA-915B-0E40306B41CB}" type="pres">
      <dgm:prSet presAssocID="{F782F6CF-A3ED-4810-BF81-09B6E46923AE}" presName="topConnNode2" presStyleLbl="node2" presStyleIdx="0" presStyleCnt="0"/>
      <dgm:spPr/>
      <dgm:t>
        <a:bodyPr/>
        <a:lstStyle/>
        <a:p>
          <a:endParaRPr lang="uk-UA"/>
        </a:p>
      </dgm:t>
    </dgm:pt>
    <dgm:pt modelId="{4DFDF1D8-46D0-4879-8147-1AC1A414DC43}" type="pres">
      <dgm:prSet presAssocID="{F782F6CF-A3ED-4810-BF81-09B6E46923AE}" presName="hierChild4" presStyleCnt="0"/>
      <dgm:spPr/>
    </dgm:pt>
    <dgm:pt modelId="{5798CDCA-0D61-450A-9F97-ACD5FB5E17A8}" type="pres">
      <dgm:prSet presAssocID="{F782F6CF-A3ED-4810-BF81-09B6E46923AE}" presName="hierChild5" presStyleCnt="0"/>
      <dgm:spPr/>
    </dgm:pt>
    <dgm:pt modelId="{2A6BCC76-2087-4766-A546-5C579BA34F30}" type="pres">
      <dgm:prSet presAssocID="{0B92B981-8746-480B-BA24-94573035C7A0}" presName="Name101" presStyleLbl="parChTrans1D3" presStyleIdx="0" presStyleCnt="2"/>
      <dgm:spPr/>
      <dgm:t>
        <a:bodyPr/>
        <a:lstStyle/>
        <a:p>
          <a:endParaRPr lang="uk-UA"/>
        </a:p>
      </dgm:t>
    </dgm:pt>
    <dgm:pt modelId="{6D2DBDED-CEE2-4305-BC30-A66084A8EB6B}" type="pres">
      <dgm:prSet presAssocID="{0E0229E1-0748-4B35-BD01-A4B66280C743}" presName="hierRoot3" presStyleCnt="0">
        <dgm:presLayoutVars>
          <dgm:hierBranch val="init"/>
        </dgm:presLayoutVars>
      </dgm:prSet>
      <dgm:spPr/>
    </dgm:pt>
    <dgm:pt modelId="{07C0206B-3902-45C1-95BE-C69D7774F0FE}" type="pres">
      <dgm:prSet presAssocID="{0E0229E1-0748-4B35-BD01-A4B66280C743}" presName="rootComposite3" presStyleCnt="0"/>
      <dgm:spPr/>
    </dgm:pt>
    <dgm:pt modelId="{401773E5-6E71-466E-B4AD-DB6AFCED0286}" type="pres">
      <dgm:prSet presAssocID="{0E0229E1-0748-4B35-BD01-A4B66280C743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722EE45-E5BE-429A-9A95-EBFF8B43F1C2}" type="pres">
      <dgm:prSet presAssocID="{0E0229E1-0748-4B35-BD01-A4B66280C743}" presName="topArc3" presStyleLbl="parChTrans1D1" presStyleIdx="8" presStyleCnt="12"/>
      <dgm:spPr/>
    </dgm:pt>
    <dgm:pt modelId="{31D30684-CBC4-4A04-AE50-A26728F79423}" type="pres">
      <dgm:prSet presAssocID="{0E0229E1-0748-4B35-BD01-A4B66280C743}" presName="bottomArc3" presStyleLbl="parChTrans1D1" presStyleIdx="9" presStyleCnt="12"/>
      <dgm:spPr/>
    </dgm:pt>
    <dgm:pt modelId="{74B2F31E-FACB-4CB5-B60C-01C207C28EC8}" type="pres">
      <dgm:prSet presAssocID="{0E0229E1-0748-4B35-BD01-A4B66280C743}" presName="topConnNode3" presStyleLbl="asst2" presStyleIdx="0" presStyleCnt="0"/>
      <dgm:spPr/>
      <dgm:t>
        <a:bodyPr/>
        <a:lstStyle/>
        <a:p>
          <a:endParaRPr lang="uk-UA"/>
        </a:p>
      </dgm:t>
    </dgm:pt>
    <dgm:pt modelId="{4028C668-8DB5-47AA-994B-1D8E90177BEB}" type="pres">
      <dgm:prSet presAssocID="{0E0229E1-0748-4B35-BD01-A4B66280C743}" presName="hierChild6" presStyleCnt="0"/>
      <dgm:spPr/>
    </dgm:pt>
    <dgm:pt modelId="{68C29935-AB52-4D9C-9A4C-28344F9C6B67}" type="pres">
      <dgm:prSet presAssocID="{0E0229E1-0748-4B35-BD01-A4B66280C743}" presName="hierChild7" presStyleCnt="0"/>
      <dgm:spPr/>
    </dgm:pt>
    <dgm:pt modelId="{B218E4D2-E3D3-48B6-BF98-CFD5110FCE3E}" type="pres">
      <dgm:prSet presAssocID="{1867D6D2-6532-4AA3-8BDB-E601B0D1CDD4}" presName="Name101" presStyleLbl="parChTrans1D3" presStyleIdx="1" presStyleCnt="2"/>
      <dgm:spPr/>
      <dgm:t>
        <a:bodyPr/>
        <a:lstStyle/>
        <a:p>
          <a:endParaRPr lang="uk-UA"/>
        </a:p>
      </dgm:t>
    </dgm:pt>
    <dgm:pt modelId="{98091007-E9E0-4294-87F9-92782B2DA41A}" type="pres">
      <dgm:prSet presAssocID="{A888500F-20D7-4477-B6A0-AA51E4B2C97A}" presName="hierRoot3" presStyleCnt="0">
        <dgm:presLayoutVars>
          <dgm:hierBranch val="init"/>
        </dgm:presLayoutVars>
      </dgm:prSet>
      <dgm:spPr/>
    </dgm:pt>
    <dgm:pt modelId="{4D873511-2EB0-4582-A770-A4CDAE7A1244}" type="pres">
      <dgm:prSet presAssocID="{A888500F-20D7-4477-B6A0-AA51E4B2C97A}" presName="rootComposite3" presStyleCnt="0"/>
      <dgm:spPr/>
    </dgm:pt>
    <dgm:pt modelId="{9E3D4AAA-566E-460F-B480-71D0B840F954}" type="pres">
      <dgm:prSet presAssocID="{A888500F-20D7-4477-B6A0-AA51E4B2C97A}" presName="rootText3" presStyleLbl="alignAcc1" presStyleIdx="0" presStyleCnt="0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3A7AB46F-3BBE-4896-B094-2D9A43A60C84}" type="pres">
      <dgm:prSet presAssocID="{A888500F-20D7-4477-B6A0-AA51E4B2C97A}" presName="topArc3" presStyleLbl="parChTrans1D1" presStyleIdx="10" presStyleCnt="12"/>
      <dgm:spPr/>
    </dgm:pt>
    <dgm:pt modelId="{BF1B9CA4-60FF-4703-B394-311773983CA9}" type="pres">
      <dgm:prSet presAssocID="{A888500F-20D7-4477-B6A0-AA51E4B2C97A}" presName="bottomArc3" presStyleLbl="parChTrans1D1" presStyleIdx="11" presStyleCnt="12"/>
      <dgm:spPr/>
    </dgm:pt>
    <dgm:pt modelId="{446972CA-C0E1-44D2-A586-12E298447554}" type="pres">
      <dgm:prSet presAssocID="{A888500F-20D7-4477-B6A0-AA51E4B2C97A}" presName="topConnNode3" presStyleLbl="asst2" presStyleIdx="0" presStyleCnt="0"/>
      <dgm:spPr/>
      <dgm:t>
        <a:bodyPr/>
        <a:lstStyle/>
        <a:p>
          <a:endParaRPr lang="uk-UA"/>
        </a:p>
      </dgm:t>
    </dgm:pt>
    <dgm:pt modelId="{8929AC4A-9E4C-4FD6-BF55-4D2A5FC16C59}" type="pres">
      <dgm:prSet presAssocID="{A888500F-20D7-4477-B6A0-AA51E4B2C97A}" presName="hierChild6" presStyleCnt="0"/>
      <dgm:spPr/>
    </dgm:pt>
    <dgm:pt modelId="{85676CB5-01AF-48A9-A892-86E7B08A2092}" type="pres">
      <dgm:prSet presAssocID="{A888500F-20D7-4477-B6A0-AA51E4B2C97A}" presName="hierChild7" presStyleCnt="0"/>
      <dgm:spPr/>
    </dgm:pt>
    <dgm:pt modelId="{13733923-07E5-42D6-87B3-930DD7967501}" type="pres">
      <dgm:prSet presAssocID="{8EC5E25A-9091-4AB2-9C64-2BB79C349A58}" presName="hierChild3" presStyleCnt="0"/>
      <dgm:spPr/>
    </dgm:pt>
  </dgm:ptLst>
  <dgm:cxnLst>
    <dgm:cxn modelId="{F83B85E9-4300-4F1A-8949-B62B9D5EEB77}" type="presOf" srcId="{3FBEB79A-3569-4FBE-B2BF-24AD6D89B2AB}" destId="{0F5BBF01-7C70-482D-AC83-7AF0EFD18AA6}" srcOrd="1" destOrd="0" presId="urn:microsoft.com/office/officeart/2008/layout/HalfCircleOrganizationChart"/>
    <dgm:cxn modelId="{8AE4A5C6-2FCB-43EA-9BA0-1B6749B94D8A}" type="presOf" srcId="{A888500F-20D7-4477-B6A0-AA51E4B2C97A}" destId="{9E3D4AAA-566E-460F-B480-71D0B840F954}" srcOrd="0" destOrd="0" presId="urn:microsoft.com/office/officeart/2008/layout/HalfCircleOrganizationChart"/>
    <dgm:cxn modelId="{268B0EA1-22CF-4F9F-94EF-42411DD85E65}" type="presOf" srcId="{8EC5E25A-9091-4AB2-9C64-2BB79C349A58}" destId="{2A86AC6E-CC41-4448-8CA1-2B05E2693578}" srcOrd="0" destOrd="0" presId="urn:microsoft.com/office/officeart/2008/layout/HalfCircleOrganizationChart"/>
    <dgm:cxn modelId="{89D45386-4DF5-41A1-A776-3D9B9F6FD94C}" type="presOf" srcId="{F782F6CF-A3ED-4810-BF81-09B6E46923AE}" destId="{2ED017B4-4F1F-4A04-9CF5-AB1DD0263F15}" srcOrd="0" destOrd="0" presId="urn:microsoft.com/office/officeart/2008/layout/HalfCircleOrganizationChart"/>
    <dgm:cxn modelId="{AD155F40-B459-40E5-8B0C-3A53DCA26ED8}" type="presOf" srcId="{2D92A8D4-699E-48D4-AD3B-87AC831DA095}" destId="{4353F972-0C03-4DD3-A38E-279235A1C536}" srcOrd="0" destOrd="0" presId="urn:microsoft.com/office/officeart/2008/layout/HalfCircleOrganizationChart"/>
    <dgm:cxn modelId="{6BF84E1E-FBC7-4489-8FCF-7AAAC7725F67}" srcId="{377C500B-2827-48F8-8485-142CBB99BDB5}" destId="{8EC5E25A-9091-4AB2-9C64-2BB79C349A58}" srcOrd="0" destOrd="0" parTransId="{084454B1-04AB-449C-B8B1-DDCB5B91F5C5}" sibTransId="{7C50CCEC-DFB8-4746-9A73-4FE8624B4735}"/>
    <dgm:cxn modelId="{5AA4D439-1A72-4525-8AB3-45DB89A17A69}" type="presOf" srcId="{9740CDB9-4CBB-40F0-8086-C54F561B9721}" destId="{B0049345-7FCA-4B9C-A73F-006084B14CB0}" srcOrd="0" destOrd="0" presId="urn:microsoft.com/office/officeart/2008/layout/HalfCircleOrganizationChart"/>
    <dgm:cxn modelId="{A554832A-8275-4F3B-A23C-1FC1B1577174}" type="presOf" srcId="{761B54D1-D555-48E9-AB6B-DCFD66026ACD}" destId="{6DBA6209-1E86-4C34-A2E3-F49683C3404E}" srcOrd="0" destOrd="0" presId="urn:microsoft.com/office/officeart/2008/layout/HalfCircleOrganizationChart"/>
    <dgm:cxn modelId="{8DB92940-65FD-4B8F-87EA-58F52D2274DF}" srcId="{F782F6CF-A3ED-4810-BF81-09B6E46923AE}" destId="{A888500F-20D7-4477-B6A0-AA51E4B2C97A}" srcOrd="1" destOrd="0" parTransId="{1867D6D2-6532-4AA3-8BDB-E601B0D1CDD4}" sibTransId="{A91E63DE-BA91-410E-84E6-84E5E0F932CA}"/>
    <dgm:cxn modelId="{33BAB800-A748-4183-A688-DBACCBFA59C9}" srcId="{8EC5E25A-9091-4AB2-9C64-2BB79C349A58}" destId="{9740CDB9-4CBB-40F0-8086-C54F561B9721}" srcOrd="1" destOrd="0" parTransId="{2D92A8D4-699E-48D4-AD3B-87AC831DA095}" sibTransId="{3311F545-1131-4B1B-B13F-04702F66516A}"/>
    <dgm:cxn modelId="{C53407AF-8332-42CD-801B-16F314589F7A}" type="presOf" srcId="{F782F6CF-A3ED-4810-BF81-09B6E46923AE}" destId="{9ABC6260-9DA1-44BA-915B-0E40306B41CB}" srcOrd="1" destOrd="0" presId="urn:microsoft.com/office/officeart/2008/layout/HalfCircleOrganizationChart"/>
    <dgm:cxn modelId="{9F9E829D-31D5-4C5E-AECC-5D018C58E9D6}" type="presOf" srcId="{0E0229E1-0748-4B35-BD01-A4B66280C743}" destId="{74B2F31E-FACB-4CB5-B60C-01C207C28EC8}" srcOrd="1" destOrd="0" presId="urn:microsoft.com/office/officeart/2008/layout/HalfCircleOrganizationChart"/>
    <dgm:cxn modelId="{6C424FE9-2045-4BE0-B52A-B3206AE4857D}" type="presOf" srcId="{A888500F-20D7-4477-B6A0-AA51E4B2C97A}" destId="{446972CA-C0E1-44D2-A586-12E298447554}" srcOrd="1" destOrd="0" presId="urn:microsoft.com/office/officeart/2008/layout/HalfCircleOrganizationChart"/>
    <dgm:cxn modelId="{6D815414-AE48-4372-BD7F-1B2BDA5B1F93}" type="presOf" srcId="{0E0229E1-0748-4B35-BD01-A4B66280C743}" destId="{401773E5-6E71-466E-B4AD-DB6AFCED0286}" srcOrd="0" destOrd="0" presId="urn:microsoft.com/office/officeart/2008/layout/HalfCircleOrganizationChart"/>
    <dgm:cxn modelId="{D255E292-63F2-481C-AAE8-BFE66DF22743}" type="presOf" srcId="{1867D6D2-6532-4AA3-8BDB-E601B0D1CDD4}" destId="{B218E4D2-E3D3-48B6-BF98-CFD5110FCE3E}" srcOrd="0" destOrd="0" presId="urn:microsoft.com/office/officeart/2008/layout/HalfCircleOrganizationChart"/>
    <dgm:cxn modelId="{71253826-DDF6-421B-AE17-B3125CE5CD0D}" type="presOf" srcId="{0B92B981-8746-480B-BA24-94573035C7A0}" destId="{2A6BCC76-2087-4766-A546-5C579BA34F30}" srcOrd="0" destOrd="0" presId="urn:microsoft.com/office/officeart/2008/layout/HalfCircleOrganizationChart"/>
    <dgm:cxn modelId="{05D14E3B-9478-494D-A3D1-D8A851A03A7B}" type="presOf" srcId="{377C500B-2827-48F8-8485-142CBB99BDB5}" destId="{E373C20A-1900-4A14-9454-3B34AF98234D}" srcOrd="0" destOrd="0" presId="urn:microsoft.com/office/officeart/2008/layout/HalfCircleOrganizationChart"/>
    <dgm:cxn modelId="{54A22354-E6B8-43B2-B4EE-D84FC16B201B}" srcId="{8EC5E25A-9091-4AB2-9C64-2BB79C349A58}" destId="{3FBEB79A-3569-4FBE-B2BF-24AD6D89B2AB}" srcOrd="0" destOrd="0" parTransId="{761B54D1-D555-48E9-AB6B-DCFD66026ACD}" sibTransId="{0EBBD9E5-6BE6-4BC6-9653-0A6ACCE8003B}"/>
    <dgm:cxn modelId="{6BE1B384-AEBF-4AAE-93BB-746A2E7FB550}" type="presOf" srcId="{1C5B5C9E-8C97-4F77-8F3B-9AF9F19A508E}" destId="{2DC61233-2765-458D-8F62-DFBDC27AA2DA}" srcOrd="0" destOrd="0" presId="urn:microsoft.com/office/officeart/2008/layout/HalfCircleOrganizationChart"/>
    <dgm:cxn modelId="{657081F1-ED28-4007-9ABF-D6286D6043F4}" type="presOf" srcId="{8EC5E25A-9091-4AB2-9C64-2BB79C349A58}" destId="{EA3769CE-49D9-46C6-8409-29B5F3AEDF49}" srcOrd="1" destOrd="0" presId="urn:microsoft.com/office/officeart/2008/layout/HalfCircleOrganizationChart"/>
    <dgm:cxn modelId="{F3396B85-CF56-4EFA-8B73-8D113385792D}" type="presOf" srcId="{9740CDB9-4CBB-40F0-8086-C54F561B9721}" destId="{08AB7DDF-3DC2-4C2C-B69F-77AF45C6B40F}" srcOrd="1" destOrd="0" presId="urn:microsoft.com/office/officeart/2008/layout/HalfCircleOrganizationChart"/>
    <dgm:cxn modelId="{607CA3E6-011E-4FE4-87CE-956E03D8D5A4}" srcId="{8EC5E25A-9091-4AB2-9C64-2BB79C349A58}" destId="{F782F6CF-A3ED-4810-BF81-09B6E46923AE}" srcOrd="2" destOrd="0" parTransId="{1C5B5C9E-8C97-4F77-8F3B-9AF9F19A508E}" sibTransId="{16D87BD7-3411-4DC6-83F1-2AA1751ABDDE}"/>
    <dgm:cxn modelId="{C9469DA8-824C-448C-92EB-82576FC25F3D}" srcId="{F782F6CF-A3ED-4810-BF81-09B6E46923AE}" destId="{0E0229E1-0748-4B35-BD01-A4B66280C743}" srcOrd="0" destOrd="0" parTransId="{0B92B981-8746-480B-BA24-94573035C7A0}" sibTransId="{907C91A2-51F5-4839-882D-679F2D666FE1}"/>
    <dgm:cxn modelId="{2061EA59-BE65-4B96-AD12-CBC9C7AB3278}" type="presOf" srcId="{3FBEB79A-3569-4FBE-B2BF-24AD6D89B2AB}" destId="{29490AA3-B37B-420A-98EB-0536786BE8F9}" srcOrd="0" destOrd="0" presId="urn:microsoft.com/office/officeart/2008/layout/HalfCircleOrganizationChart"/>
    <dgm:cxn modelId="{46F0551F-3F0A-4A0D-B186-1EBD183C73FC}" type="presParOf" srcId="{E373C20A-1900-4A14-9454-3B34AF98234D}" destId="{58D12891-BB2A-4E4B-8C19-982703398388}" srcOrd="0" destOrd="0" presId="urn:microsoft.com/office/officeart/2008/layout/HalfCircleOrganizationChart"/>
    <dgm:cxn modelId="{0C5A683A-BD02-45E4-9872-43B6005012ED}" type="presParOf" srcId="{58D12891-BB2A-4E4B-8C19-982703398388}" destId="{189B53F0-76CD-4BA5-B58A-67397976DB99}" srcOrd="0" destOrd="0" presId="urn:microsoft.com/office/officeart/2008/layout/HalfCircleOrganizationChart"/>
    <dgm:cxn modelId="{177442EB-5332-434E-B766-67C2F5F98A8C}" type="presParOf" srcId="{189B53F0-76CD-4BA5-B58A-67397976DB99}" destId="{2A86AC6E-CC41-4448-8CA1-2B05E2693578}" srcOrd="0" destOrd="0" presId="urn:microsoft.com/office/officeart/2008/layout/HalfCircleOrganizationChart"/>
    <dgm:cxn modelId="{DCF9D756-B489-4442-8960-50B9BC1172C0}" type="presParOf" srcId="{189B53F0-76CD-4BA5-B58A-67397976DB99}" destId="{81CDF0C9-3F4B-48EF-8F02-3342B01A998E}" srcOrd="1" destOrd="0" presId="urn:microsoft.com/office/officeart/2008/layout/HalfCircleOrganizationChart"/>
    <dgm:cxn modelId="{55B54809-7437-41EB-B9A3-F035C9B50F78}" type="presParOf" srcId="{189B53F0-76CD-4BA5-B58A-67397976DB99}" destId="{14017507-1356-4B65-93AF-2DB95BCF633E}" srcOrd="2" destOrd="0" presId="urn:microsoft.com/office/officeart/2008/layout/HalfCircleOrganizationChart"/>
    <dgm:cxn modelId="{9B611DBE-3DA2-4453-93F4-B5EE3BCA8DD6}" type="presParOf" srcId="{189B53F0-76CD-4BA5-B58A-67397976DB99}" destId="{EA3769CE-49D9-46C6-8409-29B5F3AEDF49}" srcOrd="3" destOrd="0" presId="urn:microsoft.com/office/officeart/2008/layout/HalfCircleOrganizationChart"/>
    <dgm:cxn modelId="{B9D5C462-0321-446C-B576-07696BFC6068}" type="presParOf" srcId="{58D12891-BB2A-4E4B-8C19-982703398388}" destId="{93901F9A-5375-4C3E-B25A-0C6FBD8FC15E}" srcOrd="1" destOrd="0" presId="urn:microsoft.com/office/officeart/2008/layout/HalfCircleOrganizationChart"/>
    <dgm:cxn modelId="{77EA0571-1233-4542-AD51-88BF1F399008}" type="presParOf" srcId="{93901F9A-5375-4C3E-B25A-0C6FBD8FC15E}" destId="{6DBA6209-1E86-4C34-A2E3-F49683C3404E}" srcOrd="0" destOrd="0" presId="urn:microsoft.com/office/officeart/2008/layout/HalfCircleOrganizationChart"/>
    <dgm:cxn modelId="{43EB0F41-9342-45D7-B13D-600FAC4784D5}" type="presParOf" srcId="{93901F9A-5375-4C3E-B25A-0C6FBD8FC15E}" destId="{CFC7A315-8C45-480A-A590-A593789E45A0}" srcOrd="1" destOrd="0" presId="urn:microsoft.com/office/officeart/2008/layout/HalfCircleOrganizationChart"/>
    <dgm:cxn modelId="{909B58AB-4BE6-4CB9-AF16-9FDCBF210CEB}" type="presParOf" srcId="{CFC7A315-8C45-480A-A590-A593789E45A0}" destId="{BBCC4D58-B784-4AAF-9708-B43E175ACE3E}" srcOrd="0" destOrd="0" presId="urn:microsoft.com/office/officeart/2008/layout/HalfCircleOrganizationChart"/>
    <dgm:cxn modelId="{C66BDFC3-EF0E-45DD-B35A-820BFC483DC2}" type="presParOf" srcId="{BBCC4D58-B784-4AAF-9708-B43E175ACE3E}" destId="{29490AA3-B37B-420A-98EB-0536786BE8F9}" srcOrd="0" destOrd="0" presId="urn:microsoft.com/office/officeart/2008/layout/HalfCircleOrganizationChart"/>
    <dgm:cxn modelId="{DC504FD9-F6C8-4648-B393-B11BD6395FA4}" type="presParOf" srcId="{BBCC4D58-B784-4AAF-9708-B43E175ACE3E}" destId="{4C71AA6B-81EB-45DC-BF3D-7FF9FB957735}" srcOrd="1" destOrd="0" presId="urn:microsoft.com/office/officeart/2008/layout/HalfCircleOrganizationChart"/>
    <dgm:cxn modelId="{48043413-FC89-49D2-834D-8E37960BD4BD}" type="presParOf" srcId="{BBCC4D58-B784-4AAF-9708-B43E175ACE3E}" destId="{E17646BC-F119-42EB-829F-378CB738847B}" srcOrd="2" destOrd="0" presId="urn:microsoft.com/office/officeart/2008/layout/HalfCircleOrganizationChart"/>
    <dgm:cxn modelId="{2CB8C215-ED76-406C-8BE2-3274B5C9F87E}" type="presParOf" srcId="{BBCC4D58-B784-4AAF-9708-B43E175ACE3E}" destId="{0F5BBF01-7C70-482D-AC83-7AF0EFD18AA6}" srcOrd="3" destOrd="0" presId="urn:microsoft.com/office/officeart/2008/layout/HalfCircleOrganizationChart"/>
    <dgm:cxn modelId="{15F42D0F-5BFE-4576-94F9-6335F85C7E23}" type="presParOf" srcId="{CFC7A315-8C45-480A-A590-A593789E45A0}" destId="{5D9B508F-198B-4F52-8E5D-E15393CE1A3B}" srcOrd="1" destOrd="0" presId="urn:microsoft.com/office/officeart/2008/layout/HalfCircleOrganizationChart"/>
    <dgm:cxn modelId="{703853E1-A829-4635-A66E-50606790958E}" type="presParOf" srcId="{CFC7A315-8C45-480A-A590-A593789E45A0}" destId="{FA4C54A9-6224-4785-B87D-FB71AA9CE045}" srcOrd="2" destOrd="0" presId="urn:microsoft.com/office/officeart/2008/layout/HalfCircleOrganizationChart"/>
    <dgm:cxn modelId="{40BECED5-6980-4944-9289-2C53ECE2CC9A}" type="presParOf" srcId="{93901F9A-5375-4C3E-B25A-0C6FBD8FC15E}" destId="{4353F972-0C03-4DD3-A38E-279235A1C536}" srcOrd="2" destOrd="0" presId="urn:microsoft.com/office/officeart/2008/layout/HalfCircleOrganizationChart"/>
    <dgm:cxn modelId="{11ED8337-47F7-42F3-B383-AE65766693E8}" type="presParOf" srcId="{93901F9A-5375-4C3E-B25A-0C6FBD8FC15E}" destId="{79F671A4-2A5D-4D3C-BA6E-7D1CC1C1E2E6}" srcOrd="3" destOrd="0" presId="urn:microsoft.com/office/officeart/2008/layout/HalfCircleOrganizationChart"/>
    <dgm:cxn modelId="{57DE340F-5DCF-4F14-829C-B5597DC34B17}" type="presParOf" srcId="{79F671A4-2A5D-4D3C-BA6E-7D1CC1C1E2E6}" destId="{D35762B8-9A43-420F-A489-5F797529A4BA}" srcOrd="0" destOrd="0" presId="urn:microsoft.com/office/officeart/2008/layout/HalfCircleOrganizationChart"/>
    <dgm:cxn modelId="{E75B9250-2657-4007-A6E1-28F1E75ECD72}" type="presParOf" srcId="{D35762B8-9A43-420F-A489-5F797529A4BA}" destId="{B0049345-7FCA-4B9C-A73F-006084B14CB0}" srcOrd="0" destOrd="0" presId="urn:microsoft.com/office/officeart/2008/layout/HalfCircleOrganizationChart"/>
    <dgm:cxn modelId="{EB4F9400-222A-416D-B9C1-876F9EF36313}" type="presParOf" srcId="{D35762B8-9A43-420F-A489-5F797529A4BA}" destId="{DAA630F2-6116-4B2A-95DA-95DC827DD567}" srcOrd="1" destOrd="0" presId="urn:microsoft.com/office/officeart/2008/layout/HalfCircleOrganizationChart"/>
    <dgm:cxn modelId="{B58C7D03-7BAB-43CD-801D-3B561D803F79}" type="presParOf" srcId="{D35762B8-9A43-420F-A489-5F797529A4BA}" destId="{44081CBE-9FB9-472C-BA1E-ED19759BBDDC}" srcOrd="2" destOrd="0" presId="urn:microsoft.com/office/officeart/2008/layout/HalfCircleOrganizationChart"/>
    <dgm:cxn modelId="{7B732B7E-4D57-45E0-83DA-2EECBCCC5533}" type="presParOf" srcId="{D35762B8-9A43-420F-A489-5F797529A4BA}" destId="{08AB7DDF-3DC2-4C2C-B69F-77AF45C6B40F}" srcOrd="3" destOrd="0" presId="urn:microsoft.com/office/officeart/2008/layout/HalfCircleOrganizationChart"/>
    <dgm:cxn modelId="{177E6EF2-F8EC-4D81-911D-1FFD338AD632}" type="presParOf" srcId="{79F671A4-2A5D-4D3C-BA6E-7D1CC1C1E2E6}" destId="{37A64410-1E40-4CD2-8635-98A1090C5B34}" srcOrd="1" destOrd="0" presId="urn:microsoft.com/office/officeart/2008/layout/HalfCircleOrganizationChart"/>
    <dgm:cxn modelId="{8429A874-9A18-4CEF-A8BB-D4E51EAAF993}" type="presParOf" srcId="{79F671A4-2A5D-4D3C-BA6E-7D1CC1C1E2E6}" destId="{1F23ADEC-5F5D-4F87-BC3E-9C0F291A78FE}" srcOrd="2" destOrd="0" presId="urn:microsoft.com/office/officeart/2008/layout/HalfCircleOrganizationChart"/>
    <dgm:cxn modelId="{4A1E4E77-34FC-4C96-A92C-40368517A36D}" type="presParOf" srcId="{93901F9A-5375-4C3E-B25A-0C6FBD8FC15E}" destId="{2DC61233-2765-458D-8F62-DFBDC27AA2DA}" srcOrd="4" destOrd="0" presId="urn:microsoft.com/office/officeart/2008/layout/HalfCircleOrganizationChart"/>
    <dgm:cxn modelId="{BFB58957-9248-45C8-901C-9034F9921EB2}" type="presParOf" srcId="{93901F9A-5375-4C3E-B25A-0C6FBD8FC15E}" destId="{A0C0A6B4-2A50-464F-9223-790005F28CD5}" srcOrd="5" destOrd="0" presId="urn:microsoft.com/office/officeart/2008/layout/HalfCircleOrganizationChart"/>
    <dgm:cxn modelId="{102A1AE9-9257-4780-92C5-E7CC69FA4AD8}" type="presParOf" srcId="{A0C0A6B4-2A50-464F-9223-790005F28CD5}" destId="{7A281685-786A-4F6D-96BD-3867596C7277}" srcOrd="0" destOrd="0" presId="urn:microsoft.com/office/officeart/2008/layout/HalfCircleOrganizationChart"/>
    <dgm:cxn modelId="{8717D886-65FA-4BDA-9CEA-42BF1882B760}" type="presParOf" srcId="{7A281685-786A-4F6D-96BD-3867596C7277}" destId="{2ED017B4-4F1F-4A04-9CF5-AB1DD0263F15}" srcOrd="0" destOrd="0" presId="urn:microsoft.com/office/officeart/2008/layout/HalfCircleOrganizationChart"/>
    <dgm:cxn modelId="{FE7500BA-5E38-4983-B478-E8E519C35C41}" type="presParOf" srcId="{7A281685-786A-4F6D-96BD-3867596C7277}" destId="{7474255C-FA57-4ADC-96BA-A9DA0C0BAFD8}" srcOrd="1" destOrd="0" presId="urn:microsoft.com/office/officeart/2008/layout/HalfCircleOrganizationChart"/>
    <dgm:cxn modelId="{1C20EE8C-1884-4D47-B481-2997B42A605C}" type="presParOf" srcId="{7A281685-786A-4F6D-96BD-3867596C7277}" destId="{D9403527-9ADD-4A85-A6D9-656B2D0C83DE}" srcOrd="2" destOrd="0" presId="urn:microsoft.com/office/officeart/2008/layout/HalfCircleOrganizationChart"/>
    <dgm:cxn modelId="{A7620438-2101-48C8-9EDD-3FF5716ED376}" type="presParOf" srcId="{7A281685-786A-4F6D-96BD-3867596C7277}" destId="{9ABC6260-9DA1-44BA-915B-0E40306B41CB}" srcOrd="3" destOrd="0" presId="urn:microsoft.com/office/officeart/2008/layout/HalfCircleOrganizationChart"/>
    <dgm:cxn modelId="{DD2DCC41-246D-43F7-9F18-6773A452F8BA}" type="presParOf" srcId="{A0C0A6B4-2A50-464F-9223-790005F28CD5}" destId="{4DFDF1D8-46D0-4879-8147-1AC1A414DC43}" srcOrd="1" destOrd="0" presId="urn:microsoft.com/office/officeart/2008/layout/HalfCircleOrganizationChart"/>
    <dgm:cxn modelId="{D24F4E43-0809-4736-B708-43C4454B382B}" type="presParOf" srcId="{A0C0A6B4-2A50-464F-9223-790005F28CD5}" destId="{5798CDCA-0D61-450A-9F97-ACD5FB5E17A8}" srcOrd="2" destOrd="0" presId="urn:microsoft.com/office/officeart/2008/layout/HalfCircleOrganizationChart"/>
    <dgm:cxn modelId="{C983C185-E68A-41E0-B5BA-5D46279A7A76}" type="presParOf" srcId="{5798CDCA-0D61-450A-9F97-ACD5FB5E17A8}" destId="{2A6BCC76-2087-4766-A546-5C579BA34F30}" srcOrd="0" destOrd="0" presId="urn:microsoft.com/office/officeart/2008/layout/HalfCircleOrganizationChart"/>
    <dgm:cxn modelId="{216CBC5A-A9D3-4EC3-88AE-CA3471E37A33}" type="presParOf" srcId="{5798CDCA-0D61-450A-9F97-ACD5FB5E17A8}" destId="{6D2DBDED-CEE2-4305-BC30-A66084A8EB6B}" srcOrd="1" destOrd="0" presId="urn:microsoft.com/office/officeart/2008/layout/HalfCircleOrganizationChart"/>
    <dgm:cxn modelId="{56D7F220-602B-4A84-99D7-7992E3538C1E}" type="presParOf" srcId="{6D2DBDED-CEE2-4305-BC30-A66084A8EB6B}" destId="{07C0206B-3902-45C1-95BE-C69D7774F0FE}" srcOrd="0" destOrd="0" presId="urn:microsoft.com/office/officeart/2008/layout/HalfCircleOrganizationChart"/>
    <dgm:cxn modelId="{2DA5F5F3-B3A9-4FB2-97FD-F250EA4D38B5}" type="presParOf" srcId="{07C0206B-3902-45C1-95BE-C69D7774F0FE}" destId="{401773E5-6E71-466E-B4AD-DB6AFCED0286}" srcOrd="0" destOrd="0" presId="urn:microsoft.com/office/officeart/2008/layout/HalfCircleOrganizationChart"/>
    <dgm:cxn modelId="{A8FC2C93-9E6A-454B-8BAB-E16CACF03FF9}" type="presParOf" srcId="{07C0206B-3902-45C1-95BE-C69D7774F0FE}" destId="{3722EE45-E5BE-429A-9A95-EBFF8B43F1C2}" srcOrd="1" destOrd="0" presId="urn:microsoft.com/office/officeart/2008/layout/HalfCircleOrganizationChart"/>
    <dgm:cxn modelId="{55D4DDCF-BF25-4758-9E3C-1ADA4FB6CDFC}" type="presParOf" srcId="{07C0206B-3902-45C1-95BE-C69D7774F0FE}" destId="{31D30684-CBC4-4A04-AE50-A26728F79423}" srcOrd="2" destOrd="0" presId="urn:microsoft.com/office/officeart/2008/layout/HalfCircleOrganizationChart"/>
    <dgm:cxn modelId="{74F95E71-58B2-40EC-A9C9-4FAB23E9D850}" type="presParOf" srcId="{07C0206B-3902-45C1-95BE-C69D7774F0FE}" destId="{74B2F31E-FACB-4CB5-B60C-01C207C28EC8}" srcOrd="3" destOrd="0" presId="urn:microsoft.com/office/officeart/2008/layout/HalfCircleOrganizationChart"/>
    <dgm:cxn modelId="{49C426CF-64AF-4A3E-B35F-0F97C189BF4D}" type="presParOf" srcId="{6D2DBDED-CEE2-4305-BC30-A66084A8EB6B}" destId="{4028C668-8DB5-47AA-994B-1D8E90177BEB}" srcOrd="1" destOrd="0" presId="urn:microsoft.com/office/officeart/2008/layout/HalfCircleOrganizationChart"/>
    <dgm:cxn modelId="{56B2DAAF-CCF4-46C7-AAB4-D3703317C200}" type="presParOf" srcId="{6D2DBDED-CEE2-4305-BC30-A66084A8EB6B}" destId="{68C29935-AB52-4D9C-9A4C-28344F9C6B67}" srcOrd="2" destOrd="0" presId="urn:microsoft.com/office/officeart/2008/layout/HalfCircleOrganizationChart"/>
    <dgm:cxn modelId="{E719B00C-EE4C-4CFB-AFC6-912052AE64AA}" type="presParOf" srcId="{5798CDCA-0D61-450A-9F97-ACD5FB5E17A8}" destId="{B218E4D2-E3D3-48B6-BF98-CFD5110FCE3E}" srcOrd="2" destOrd="0" presId="urn:microsoft.com/office/officeart/2008/layout/HalfCircleOrganizationChart"/>
    <dgm:cxn modelId="{216890FF-4AA4-42EE-8750-79532095FC44}" type="presParOf" srcId="{5798CDCA-0D61-450A-9F97-ACD5FB5E17A8}" destId="{98091007-E9E0-4294-87F9-92782B2DA41A}" srcOrd="3" destOrd="0" presId="urn:microsoft.com/office/officeart/2008/layout/HalfCircleOrganizationChart"/>
    <dgm:cxn modelId="{78FD9792-3D1C-408B-9BD7-4F972F12F3AE}" type="presParOf" srcId="{98091007-E9E0-4294-87F9-92782B2DA41A}" destId="{4D873511-2EB0-4582-A770-A4CDAE7A1244}" srcOrd="0" destOrd="0" presId="urn:microsoft.com/office/officeart/2008/layout/HalfCircleOrganizationChart"/>
    <dgm:cxn modelId="{77F031DD-4843-42D7-B261-09C11CBB5AD7}" type="presParOf" srcId="{4D873511-2EB0-4582-A770-A4CDAE7A1244}" destId="{9E3D4AAA-566E-460F-B480-71D0B840F954}" srcOrd="0" destOrd="0" presId="urn:microsoft.com/office/officeart/2008/layout/HalfCircleOrganizationChart"/>
    <dgm:cxn modelId="{EC123A2A-8468-460C-873D-A83EC7D95F87}" type="presParOf" srcId="{4D873511-2EB0-4582-A770-A4CDAE7A1244}" destId="{3A7AB46F-3BBE-4896-B094-2D9A43A60C84}" srcOrd="1" destOrd="0" presId="urn:microsoft.com/office/officeart/2008/layout/HalfCircleOrganizationChart"/>
    <dgm:cxn modelId="{0C4BDFAB-9F3A-4648-9469-FBD8D328A0B3}" type="presParOf" srcId="{4D873511-2EB0-4582-A770-A4CDAE7A1244}" destId="{BF1B9CA4-60FF-4703-B394-311773983CA9}" srcOrd="2" destOrd="0" presId="urn:microsoft.com/office/officeart/2008/layout/HalfCircleOrganizationChart"/>
    <dgm:cxn modelId="{DC47F080-C790-498C-9293-D543EF853DBF}" type="presParOf" srcId="{4D873511-2EB0-4582-A770-A4CDAE7A1244}" destId="{446972CA-C0E1-44D2-A586-12E298447554}" srcOrd="3" destOrd="0" presId="urn:microsoft.com/office/officeart/2008/layout/HalfCircleOrganizationChart"/>
    <dgm:cxn modelId="{0DBF2853-7E15-4276-BEED-106D891F8BF5}" type="presParOf" srcId="{98091007-E9E0-4294-87F9-92782B2DA41A}" destId="{8929AC4A-9E4C-4FD6-BF55-4D2A5FC16C59}" srcOrd="1" destOrd="0" presId="urn:microsoft.com/office/officeart/2008/layout/HalfCircleOrganizationChart"/>
    <dgm:cxn modelId="{C76DF5B1-1F38-498D-BB2D-46F095C626A4}" type="presParOf" srcId="{98091007-E9E0-4294-87F9-92782B2DA41A}" destId="{85676CB5-01AF-48A9-A892-86E7B08A2092}" srcOrd="2" destOrd="0" presId="urn:microsoft.com/office/officeart/2008/layout/HalfCircleOrganizationChart"/>
    <dgm:cxn modelId="{ACFCC01C-AEAF-4353-9AB0-8D198E708C64}" type="presParOf" srcId="{58D12891-BB2A-4E4B-8C19-982703398388}" destId="{13733923-07E5-42D6-87B3-930DD7967501}" srcOrd="2" destOrd="0" presId="urn:microsoft.com/office/officeart/2008/layout/HalfCircleOrganizationChar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BCB6C45-484E-4A23-BFE2-5E1A646F90DB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uk-UA"/>
        </a:p>
      </dgm:t>
    </dgm:pt>
    <dgm:pt modelId="{1ABC2661-EB46-4379-B25B-7AF457BE39D0}">
      <dgm:prSet phldrT="[Текст]" custT="1"/>
      <dgm:spPr/>
      <dgm:t>
        <a:bodyPr/>
        <a:lstStyle/>
        <a:p>
          <a:r>
            <a:rPr lang="uk-UA" sz="1400" b="1" i="0" dirty="0" smtClean="0"/>
            <a:t>Скінченність</a:t>
          </a:r>
          <a:endParaRPr lang="uk-UA" sz="1400" dirty="0"/>
        </a:p>
      </dgm:t>
    </dgm:pt>
    <dgm:pt modelId="{356C47CA-B620-4D70-ABCC-5D4CBDFE1645}" type="parTrans" cxnId="{3B7A1683-C8BC-42E3-9A1E-D2638682390C}">
      <dgm:prSet/>
      <dgm:spPr/>
      <dgm:t>
        <a:bodyPr/>
        <a:lstStyle/>
        <a:p>
          <a:endParaRPr lang="uk-UA"/>
        </a:p>
      </dgm:t>
    </dgm:pt>
    <dgm:pt modelId="{24415E50-1F30-4FE9-891A-365D0C8C9FC1}" type="sibTrans" cxnId="{3B7A1683-C8BC-42E3-9A1E-D2638682390C}">
      <dgm:prSet/>
      <dgm:spPr/>
      <dgm:t>
        <a:bodyPr/>
        <a:lstStyle/>
        <a:p>
          <a:endParaRPr lang="uk-UA"/>
        </a:p>
      </dgm:t>
    </dgm:pt>
    <dgm:pt modelId="{ACF18037-C4A2-405E-936E-3A20D4A3A30D}">
      <dgm:prSet phldrT="[Текст]" custT="1"/>
      <dgm:spPr/>
      <dgm:t>
        <a:bodyPr/>
        <a:lstStyle/>
        <a:p>
          <a:r>
            <a:rPr lang="uk-UA" sz="1400" b="0" i="0" dirty="0" smtClean="0"/>
            <a:t>алгоритм має завжди завершуватись після виконання скінченної кількості кроків. Процедуру, яка має решту характеристик алгоритму, без, можливо, скінченності, називають </a:t>
          </a:r>
          <a:r>
            <a:rPr lang="uk-UA" sz="1400" b="0" i="1" dirty="0" smtClean="0"/>
            <a:t>методом обчислень</a:t>
          </a:r>
          <a:r>
            <a:rPr lang="uk-UA" sz="1400" b="0" i="0" dirty="0" smtClean="0"/>
            <a:t>.</a:t>
          </a:r>
          <a:endParaRPr lang="uk-UA" sz="1400" dirty="0"/>
        </a:p>
      </dgm:t>
    </dgm:pt>
    <dgm:pt modelId="{73B65EB5-AB78-4616-99BD-7BAF419EAA4B}" type="parTrans" cxnId="{5DF19C9C-2470-4F38-A04E-E4F4E36B4AA9}">
      <dgm:prSet/>
      <dgm:spPr/>
      <dgm:t>
        <a:bodyPr/>
        <a:lstStyle/>
        <a:p>
          <a:endParaRPr lang="uk-UA"/>
        </a:p>
      </dgm:t>
    </dgm:pt>
    <dgm:pt modelId="{D7323A52-4D4A-43E2-B195-FFC2C532792A}" type="sibTrans" cxnId="{5DF19C9C-2470-4F38-A04E-E4F4E36B4AA9}">
      <dgm:prSet/>
      <dgm:spPr/>
      <dgm:t>
        <a:bodyPr/>
        <a:lstStyle/>
        <a:p>
          <a:endParaRPr lang="uk-UA"/>
        </a:p>
      </dgm:t>
    </dgm:pt>
    <dgm:pt modelId="{7356A0FF-B7EC-44EF-A46E-E9B7EA1E09CA}">
      <dgm:prSet phldrT="[Текст]" custT="1"/>
      <dgm:spPr/>
      <dgm:t>
        <a:bodyPr/>
        <a:lstStyle/>
        <a:p>
          <a:r>
            <a:rPr lang="uk-UA" sz="1400" b="1" i="0" dirty="0" smtClean="0"/>
            <a:t>Дискретність</a:t>
          </a:r>
          <a:endParaRPr lang="uk-UA" sz="1400" dirty="0"/>
        </a:p>
      </dgm:t>
    </dgm:pt>
    <dgm:pt modelId="{163AF3A0-485D-4EDA-B071-84A58AD8DC9E}" type="parTrans" cxnId="{4DA0ED51-14B7-4023-9000-C0F98EEAEBCE}">
      <dgm:prSet/>
      <dgm:spPr/>
      <dgm:t>
        <a:bodyPr/>
        <a:lstStyle/>
        <a:p>
          <a:endParaRPr lang="uk-UA"/>
        </a:p>
      </dgm:t>
    </dgm:pt>
    <dgm:pt modelId="{74C241E8-A2C2-4A7E-B450-5B5F3E7E54D3}" type="sibTrans" cxnId="{4DA0ED51-14B7-4023-9000-C0F98EEAEBCE}">
      <dgm:prSet/>
      <dgm:spPr/>
      <dgm:t>
        <a:bodyPr/>
        <a:lstStyle/>
        <a:p>
          <a:endParaRPr lang="uk-UA"/>
        </a:p>
      </dgm:t>
    </dgm:pt>
    <dgm:pt modelId="{5C81FCE1-8EAB-45E6-AB7D-8AC9D56C6102}">
      <dgm:prSet phldrT="[Текст]" custT="1"/>
      <dgm:spPr/>
      <dgm:t>
        <a:bodyPr/>
        <a:lstStyle/>
        <a:p>
          <a:r>
            <a:rPr lang="ru-RU" sz="1400" b="0" i="0" dirty="0" err="1" smtClean="0"/>
            <a:t>процес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визначається</a:t>
          </a:r>
          <a:r>
            <a:rPr lang="ru-RU" sz="1400" b="0" i="0" dirty="0" smtClean="0"/>
            <a:t> алгоритмом, </a:t>
          </a:r>
          <a:r>
            <a:rPr lang="ru-RU" sz="1400" b="0" i="0" dirty="0" err="1" smtClean="0"/>
            <a:t>можна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розчленувати</a:t>
          </a:r>
          <a:r>
            <a:rPr lang="ru-RU" sz="1400" b="0" i="0" dirty="0" smtClean="0"/>
            <a:t> (</a:t>
          </a:r>
          <a:r>
            <a:rPr lang="ru-RU" sz="1400" b="0" i="0" dirty="0" err="1" smtClean="0"/>
            <a:t>розділити</a:t>
          </a:r>
          <a:r>
            <a:rPr lang="ru-RU" sz="1400" b="0" i="0" dirty="0" smtClean="0"/>
            <a:t>) на </a:t>
          </a:r>
          <a:r>
            <a:rPr lang="ru-RU" sz="1400" b="0" i="0" dirty="0" err="1" smtClean="0"/>
            <a:t>окремі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елементарні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етапи</a:t>
          </a:r>
          <a:r>
            <a:rPr lang="ru-RU" sz="1400" b="0" i="0" dirty="0" smtClean="0"/>
            <a:t> (кроки), </a:t>
          </a:r>
          <a:r>
            <a:rPr lang="ru-RU" sz="1400" b="0" i="0" dirty="0" err="1" smtClean="0"/>
            <a:t>кожен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яких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називається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кроком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алгоритмічного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процесу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чи</a:t>
          </a:r>
          <a:r>
            <a:rPr lang="ru-RU" sz="1400" b="0" i="0" dirty="0" smtClean="0"/>
            <a:t> алгоритму.</a:t>
          </a:r>
          <a:endParaRPr lang="uk-UA" sz="1400" dirty="0"/>
        </a:p>
      </dgm:t>
    </dgm:pt>
    <dgm:pt modelId="{94D68B52-3354-4355-84B5-9A1005C9CD1C}" type="parTrans" cxnId="{B0196E89-AA39-45EE-950A-BD85C72A627A}">
      <dgm:prSet/>
      <dgm:spPr/>
      <dgm:t>
        <a:bodyPr/>
        <a:lstStyle/>
        <a:p>
          <a:endParaRPr lang="uk-UA"/>
        </a:p>
      </dgm:t>
    </dgm:pt>
    <dgm:pt modelId="{5F80E0BA-D40E-44CB-9EC1-04858E195DFE}" type="sibTrans" cxnId="{B0196E89-AA39-45EE-950A-BD85C72A627A}">
      <dgm:prSet/>
      <dgm:spPr/>
      <dgm:t>
        <a:bodyPr/>
        <a:lstStyle/>
        <a:p>
          <a:endParaRPr lang="uk-UA"/>
        </a:p>
      </dgm:t>
    </dgm:pt>
    <dgm:pt modelId="{20C19D16-50B2-4B94-BBCB-999852E5DED6}">
      <dgm:prSet phldrT="[Текст]" custT="1"/>
      <dgm:spPr/>
      <dgm:t>
        <a:bodyPr/>
        <a:lstStyle/>
        <a:p>
          <a:r>
            <a:rPr lang="uk-UA" sz="1400" b="1" i="0" dirty="0" smtClean="0"/>
            <a:t>Визначеність</a:t>
          </a:r>
          <a:endParaRPr lang="uk-UA" sz="1400" dirty="0"/>
        </a:p>
      </dgm:t>
    </dgm:pt>
    <dgm:pt modelId="{D67B2EC4-3B77-48FC-841D-6F1A74F2D5BB}" type="parTrans" cxnId="{06B0C77F-9B3E-49C3-AC6B-754CDD03002A}">
      <dgm:prSet/>
      <dgm:spPr/>
      <dgm:t>
        <a:bodyPr/>
        <a:lstStyle/>
        <a:p>
          <a:endParaRPr lang="uk-UA"/>
        </a:p>
      </dgm:t>
    </dgm:pt>
    <dgm:pt modelId="{A45AACC9-85BE-420F-B2D3-0FF80BFF4791}" type="sibTrans" cxnId="{06B0C77F-9B3E-49C3-AC6B-754CDD03002A}">
      <dgm:prSet/>
      <dgm:spPr/>
      <dgm:t>
        <a:bodyPr/>
        <a:lstStyle/>
        <a:p>
          <a:endParaRPr lang="uk-UA"/>
        </a:p>
      </dgm:t>
    </dgm:pt>
    <dgm:pt modelId="{8DC53712-0348-41E9-B4B1-D8CAC0C8F227}">
      <dgm:prSet phldrT="[Текст]" custT="1"/>
      <dgm:spPr/>
      <dgm:t>
        <a:bodyPr/>
        <a:lstStyle/>
        <a:p>
          <a:r>
            <a:rPr lang="ru-RU" sz="1400" b="0" i="0" dirty="0" err="1" smtClean="0"/>
            <a:t>кожен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крок</a:t>
          </a:r>
          <a:r>
            <a:rPr lang="ru-RU" sz="1400" b="0" i="0" dirty="0" smtClean="0"/>
            <a:t> алгоритму </a:t>
          </a:r>
          <a:r>
            <a:rPr lang="ru-RU" sz="1400" b="0" i="0" dirty="0" err="1" smtClean="0"/>
            <a:t>має</a:t>
          </a:r>
          <a:r>
            <a:rPr lang="ru-RU" sz="1400" b="0" i="0" dirty="0" smtClean="0"/>
            <a:t> бути точно </a:t>
          </a:r>
          <a:r>
            <a:rPr lang="ru-RU" sz="1400" b="0" i="0" dirty="0" err="1" smtClean="0"/>
            <a:t>визначений</a:t>
          </a:r>
          <a:r>
            <a:rPr lang="ru-RU" sz="1400" b="0" i="0" dirty="0" smtClean="0"/>
            <a:t>. </a:t>
          </a:r>
          <a:r>
            <a:rPr lang="ru-RU" sz="1400" b="0" i="0" dirty="0" err="1" smtClean="0"/>
            <a:t>Дії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які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необхідно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здійснити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повинні</a:t>
          </a:r>
          <a:r>
            <a:rPr lang="ru-RU" sz="1400" b="0" i="0" dirty="0" smtClean="0"/>
            <a:t> бути </a:t>
          </a:r>
          <a:r>
            <a:rPr lang="ru-RU" sz="1400" b="0" i="0" dirty="0" err="1" smtClean="0"/>
            <a:t>чітко</a:t>
          </a:r>
          <a:r>
            <a:rPr lang="ru-RU" sz="1400" b="0" i="0" dirty="0" smtClean="0"/>
            <a:t> та </a:t>
          </a:r>
          <a:r>
            <a:rPr lang="ru-RU" sz="1400" b="0" i="0" dirty="0" err="1" smtClean="0"/>
            <a:t>недвозначно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визначені</a:t>
          </a:r>
          <a:r>
            <a:rPr lang="ru-RU" sz="1400" b="0" i="0" dirty="0" smtClean="0"/>
            <a:t> для кожного </a:t>
          </a:r>
          <a:r>
            <a:rPr lang="ru-RU" sz="1400" b="0" i="0" dirty="0" err="1" smtClean="0"/>
            <a:t>можливого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випадку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262D2A1A-33BE-4A1C-9BF0-231F18301068}" type="parTrans" cxnId="{80EEC5F1-DE31-4395-959E-A972995891FD}">
      <dgm:prSet/>
      <dgm:spPr/>
      <dgm:t>
        <a:bodyPr/>
        <a:lstStyle/>
        <a:p>
          <a:endParaRPr lang="uk-UA"/>
        </a:p>
      </dgm:t>
    </dgm:pt>
    <dgm:pt modelId="{3B20BB07-037A-45FC-B45E-DDF5C4A77117}" type="sibTrans" cxnId="{80EEC5F1-DE31-4395-959E-A972995891FD}">
      <dgm:prSet/>
      <dgm:spPr/>
      <dgm:t>
        <a:bodyPr/>
        <a:lstStyle/>
        <a:p>
          <a:endParaRPr lang="uk-UA"/>
        </a:p>
      </dgm:t>
    </dgm:pt>
    <dgm:pt modelId="{86F4C9F6-2D80-4C84-AAEC-5007C52B38F1}">
      <dgm:prSet custT="1"/>
      <dgm:spPr/>
      <dgm:t>
        <a:bodyPr/>
        <a:lstStyle/>
        <a:p>
          <a:r>
            <a:rPr lang="uk-UA" sz="1400" b="1" i="0" dirty="0" smtClean="0"/>
            <a:t>Вихідні дані</a:t>
          </a:r>
          <a:endParaRPr lang="uk-UA" sz="1400" dirty="0"/>
        </a:p>
      </dgm:t>
    </dgm:pt>
    <dgm:pt modelId="{3070AB4F-F152-438E-908A-6B17315C20A8}" type="parTrans" cxnId="{AC097C3B-E5B3-410A-ACBB-DDA2B522F09C}">
      <dgm:prSet/>
      <dgm:spPr/>
      <dgm:t>
        <a:bodyPr/>
        <a:lstStyle/>
        <a:p>
          <a:endParaRPr lang="uk-UA"/>
        </a:p>
      </dgm:t>
    </dgm:pt>
    <dgm:pt modelId="{7440E05C-D920-48F8-B636-6173C6A7590B}" type="sibTrans" cxnId="{AC097C3B-E5B3-410A-ACBB-DDA2B522F09C}">
      <dgm:prSet/>
      <dgm:spPr/>
      <dgm:t>
        <a:bodyPr/>
        <a:lstStyle/>
        <a:p>
          <a:endParaRPr lang="uk-UA"/>
        </a:p>
      </dgm:t>
    </dgm:pt>
    <dgm:pt modelId="{6D7E88CC-F4F5-4BB2-AA14-3A3710528A40}">
      <dgm:prSet custT="1"/>
      <dgm:spPr/>
      <dgm:t>
        <a:bodyPr/>
        <a:lstStyle/>
        <a:p>
          <a:r>
            <a:rPr lang="ru-RU" sz="1400" b="0" i="0" dirty="0" smtClean="0"/>
            <a:t>алгоритм </a:t>
          </a:r>
          <a:r>
            <a:rPr lang="ru-RU" sz="1400" b="0" i="0" dirty="0" err="1" smtClean="0"/>
            <a:t>має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одне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або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декілька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вихідних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даних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тобто</a:t>
          </a:r>
          <a:r>
            <a:rPr lang="ru-RU" sz="1400" b="0" i="0" dirty="0" smtClean="0"/>
            <a:t>, величин,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мають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досить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визначений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зв'язок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із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вхідними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даними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3391E865-9F53-406B-9A9A-AB36E9340FF9}" type="parTrans" cxnId="{795DFC90-E666-4F82-9CED-DAB5D70CDCA2}">
      <dgm:prSet/>
      <dgm:spPr/>
      <dgm:t>
        <a:bodyPr/>
        <a:lstStyle/>
        <a:p>
          <a:endParaRPr lang="uk-UA"/>
        </a:p>
      </dgm:t>
    </dgm:pt>
    <dgm:pt modelId="{981BCC4B-0E9E-448A-A835-60BB2813D79A}" type="sibTrans" cxnId="{795DFC90-E666-4F82-9CED-DAB5D70CDCA2}">
      <dgm:prSet/>
      <dgm:spPr/>
      <dgm:t>
        <a:bodyPr/>
        <a:lstStyle/>
        <a:p>
          <a:endParaRPr lang="uk-UA"/>
        </a:p>
      </dgm:t>
    </dgm:pt>
    <dgm:pt modelId="{F1DCFF98-5697-4C34-A14E-8BCC08121C24}">
      <dgm:prSet custT="1"/>
      <dgm:spPr/>
      <dgm:t>
        <a:bodyPr/>
        <a:lstStyle/>
        <a:p>
          <a:r>
            <a:rPr lang="uk-UA" sz="1400" b="1" i="0" dirty="0" smtClean="0"/>
            <a:t>Ефективність</a:t>
          </a:r>
          <a:endParaRPr lang="uk-UA" sz="1400" dirty="0"/>
        </a:p>
      </dgm:t>
    </dgm:pt>
    <dgm:pt modelId="{A0BC5E0C-ADC9-4A56-AB15-6E8484D27FD9}" type="parTrans" cxnId="{9CFC8B1C-26FF-411F-8B64-7E69CA7619FC}">
      <dgm:prSet/>
      <dgm:spPr/>
      <dgm:t>
        <a:bodyPr/>
        <a:lstStyle/>
        <a:p>
          <a:endParaRPr lang="uk-UA"/>
        </a:p>
      </dgm:t>
    </dgm:pt>
    <dgm:pt modelId="{4D42C16E-F8E2-4756-A2BA-85237EDB329F}" type="sibTrans" cxnId="{9CFC8B1C-26FF-411F-8B64-7E69CA7619FC}">
      <dgm:prSet/>
      <dgm:spPr/>
      <dgm:t>
        <a:bodyPr/>
        <a:lstStyle/>
        <a:p>
          <a:endParaRPr lang="uk-UA"/>
        </a:p>
      </dgm:t>
    </dgm:pt>
    <dgm:pt modelId="{8E90BD0F-E7FC-4C2C-969C-0B0AF4DB4D4F}">
      <dgm:prSet custT="1"/>
      <dgm:spPr/>
      <dgm:t>
        <a:bodyPr/>
        <a:lstStyle/>
        <a:p>
          <a:r>
            <a:rPr lang="uk-UA" sz="1400" b="1" i="0" dirty="0" smtClean="0"/>
            <a:t>Масовість</a:t>
          </a:r>
          <a:endParaRPr lang="uk-UA" sz="1400" dirty="0"/>
        </a:p>
      </dgm:t>
    </dgm:pt>
    <dgm:pt modelId="{A862C41C-A7FE-4E71-95E8-E2C4796A48EE}" type="parTrans" cxnId="{F7277423-677B-473A-8760-171EF4028DA6}">
      <dgm:prSet/>
      <dgm:spPr/>
      <dgm:t>
        <a:bodyPr/>
        <a:lstStyle/>
        <a:p>
          <a:endParaRPr lang="uk-UA"/>
        </a:p>
      </dgm:t>
    </dgm:pt>
    <dgm:pt modelId="{335F58A6-4260-46D5-B259-B8CC2CB63AD8}" type="sibTrans" cxnId="{F7277423-677B-473A-8760-171EF4028DA6}">
      <dgm:prSet/>
      <dgm:spPr/>
      <dgm:t>
        <a:bodyPr/>
        <a:lstStyle/>
        <a:p>
          <a:endParaRPr lang="uk-UA"/>
        </a:p>
      </dgm:t>
    </dgm:pt>
    <dgm:pt modelId="{F175289C-66A0-4E7B-BD16-FF2A452EDB8B}">
      <dgm:prSet custT="1"/>
      <dgm:spPr/>
      <dgm:t>
        <a:bodyPr/>
        <a:lstStyle/>
        <a:p>
          <a:r>
            <a:rPr lang="ru-RU" sz="1400" b="0" i="0" dirty="0" smtClean="0"/>
            <a:t>Алгоритм </a:t>
          </a:r>
          <a:r>
            <a:rPr lang="ru-RU" sz="1400" b="0" i="0" dirty="0" err="1" smtClean="0"/>
            <a:t>вважають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ефективним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якщо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всі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його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оператори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досить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прості</a:t>
          </a:r>
          <a:r>
            <a:rPr lang="ru-RU" sz="1400" b="0" i="0" dirty="0" smtClean="0"/>
            <a:t> для того, </a:t>
          </a:r>
          <a:r>
            <a:rPr lang="ru-RU" sz="1400" b="0" i="0" dirty="0" err="1" smtClean="0"/>
            <a:t>аби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їх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можна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було</a:t>
          </a:r>
          <a:r>
            <a:rPr lang="ru-RU" sz="1400" b="0" i="0" dirty="0" smtClean="0"/>
            <a:t> точно </a:t>
          </a:r>
          <a:r>
            <a:rPr lang="ru-RU" sz="1400" b="0" i="0" dirty="0" err="1" smtClean="0"/>
            <a:t>виконати</a:t>
          </a:r>
          <a:r>
            <a:rPr lang="ru-RU" sz="1400" b="0" i="0" dirty="0" smtClean="0"/>
            <a:t> за </a:t>
          </a:r>
          <a:r>
            <a:rPr lang="ru-RU" sz="1400" b="0" i="0" dirty="0" err="1" smtClean="0"/>
            <a:t>скінченний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проміжок</a:t>
          </a:r>
          <a:r>
            <a:rPr lang="ru-RU" sz="1400" b="0" i="0" dirty="0" smtClean="0"/>
            <a:t> часу з </a:t>
          </a:r>
          <a:r>
            <a:rPr lang="ru-RU" sz="1400" b="0" i="0" dirty="0" err="1" smtClean="0"/>
            <a:t>допомогою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олівця</a:t>
          </a:r>
          <a:r>
            <a:rPr lang="ru-RU" sz="1400" b="0" i="0" dirty="0" smtClean="0"/>
            <a:t> та </a:t>
          </a:r>
          <a:r>
            <a:rPr lang="ru-RU" sz="1400" b="0" i="0" dirty="0" err="1" smtClean="0"/>
            <a:t>аркушу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паперу</a:t>
          </a:r>
          <a:r>
            <a:rPr lang="ru-RU" sz="1400" b="0" i="0" dirty="0" smtClean="0"/>
            <a:t>.</a:t>
          </a:r>
          <a:endParaRPr lang="uk-UA" sz="1400" dirty="0"/>
        </a:p>
      </dgm:t>
    </dgm:pt>
    <dgm:pt modelId="{AA65CF53-BF80-42C4-A2A1-8F66F56D95B8}" type="parTrans" cxnId="{DE93BF8B-5AA0-4C51-BFC5-FF8BE98EB41F}">
      <dgm:prSet/>
      <dgm:spPr/>
      <dgm:t>
        <a:bodyPr/>
        <a:lstStyle/>
        <a:p>
          <a:endParaRPr lang="uk-UA"/>
        </a:p>
      </dgm:t>
    </dgm:pt>
    <dgm:pt modelId="{2C72AE90-E40B-4874-AEDF-587F9E7ECB8F}" type="sibTrans" cxnId="{DE93BF8B-5AA0-4C51-BFC5-FF8BE98EB41F}">
      <dgm:prSet/>
      <dgm:spPr/>
      <dgm:t>
        <a:bodyPr/>
        <a:lstStyle/>
        <a:p>
          <a:endParaRPr lang="uk-UA"/>
        </a:p>
      </dgm:t>
    </dgm:pt>
    <dgm:pt modelId="{BFCD89B1-8B9B-475C-BC43-BAA75572E8F2}">
      <dgm:prSet custT="1"/>
      <dgm:spPr/>
      <dgm:t>
        <a:bodyPr/>
        <a:lstStyle/>
        <a:p>
          <a:r>
            <a:rPr lang="ru-RU" sz="1400" b="0" i="0" dirty="0" err="1" smtClean="0"/>
            <a:t>властивість</a:t>
          </a:r>
          <a:r>
            <a:rPr lang="ru-RU" sz="1400" b="0" i="0" dirty="0" smtClean="0"/>
            <a:t> алгоритму, яка </a:t>
          </a:r>
          <a:r>
            <a:rPr lang="ru-RU" sz="1400" b="0" i="0" dirty="0" err="1" smtClean="0"/>
            <a:t>полягає</a:t>
          </a:r>
          <a:r>
            <a:rPr lang="ru-RU" sz="1400" b="0" i="0" dirty="0" smtClean="0"/>
            <a:t> в тому,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алгоритм повинен </a:t>
          </a:r>
          <a:r>
            <a:rPr lang="ru-RU" sz="1400" b="0" i="0" dirty="0" err="1" smtClean="0"/>
            <a:t>забезпечувати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розв'язання</a:t>
          </a:r>
          <a:r>
            <a:rPr lang="ru-RU" sz="1400" b="0" i="0" dirty="0" smtClean="0"/>
            <a:t> будь-</a:t>
          </a:r>
          <a:r>
            <a:rPr lang="ru-RU" sz="1400" b="0" i="0" dirty="0" err="1" smtClean="0"/>
            <a:t>якої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задачі</a:t>
          </a:r>
          <a:r>
            <a:rPr lang="ru-RU" sz="1400" b="0" i="0" dirty="0" smtClean="0"/>
            <a:t> з </a:t>
          </a:r>
          <a:r>
            <a:rPr lang="ru-RU" sz="1400" b="0" i="0" dirty="0" err="1" smtClean="0"/>
            <a:t>класу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однотипних</a:t>
          </a:r>
          <a:r>
            <a:rPr lang="ru-RU" sz="1400" b="0" i="0" dirty="0" smtClean="0"/>
            <a:t> задач за будь-</a:t>
          </a:r>
          <a:r>
            <a:rPr lang="ru-RU" sz="1400" b="0" i="0" dirty="0" err="1" smtClean="0"/>
            <a:t>якими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вхідними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даними</a:t>
          </a:r>
          <a:r>
            <a:rPr lang="ru-RU" sz="1400" b="0" i="0" dirty="0" smtClean="0"/>
            <a:t>, </a:t>
          </a:r>
          <a:r>
            <a:rPr lang="ru-RU" sz="1400" b="0" i="0" dirty="0" err="1" smtClean="0"/>
            <a:t>що</a:t>
          </a:r>
          <a:r>
            <a:rPr lang="ru-RU" sz="1400" b="0" i="0" dirty="0" smtClean="0"/>
            <a:t> належать до </a:t>
          </a:r>
          <a:r>
            <a:rPr lang="ru-RU" sz="1400" b="0" i="0" dirty="0" err="1" smtClean="0"/>
            <a:t>області</a:t>
          </a:r>
          <a:r>
            <a:rPr lang="ru-RU" sz="1400" b="0" i="0" dirty="0" smtClean="0"/>
            <a:t> </a:t>
          </a:r>
          <a:r>
            <a:rPr lang="ru-RU" sz="1400" b="0" i="0" dirty="0" err="1" smtClean="0"/>
            <a:t>застосування</a:t>
          </a:r>
          <a:r>
            <a:rPr lang="ru-RU" sz="1400" b="0" i="0" dirty="0" smtClean="0"/>
            <a:t> алгоритму.</a:t>
          </a:r>
          <a:endParaRPr lang="uk-UA" sz="1400" dirty="0"/>
        </a:p>
      </dgm:t>
    </dgm:pt>
    <dgm:pt modelId="{B0EA135D-DB5E-4D6B-B460-53CCCF6D82F0}" type="parTrans" cxnId="{9F9E57EE-1BC6-4CE9-A452-ABED9AFB6038}">
      <dgm:prSet/>
      <dgm:spPr/>
      <dgm:t>
        <a:bodyPr/>
        <a:lstStyle/>
        <a:p>
          <a:endParaRPr lang="uk-UA"/>
        </a:p>
      </dgm:t>
    </dgm:pt>
    <dgm:pt modelId="{37E91A69-C171-4445-83B9-5927848ECA75}" type="sibTrans" cxnId="{9F9E57EE-1BC6-4CE9-A452-ABED9AFB6038}">
      <dgm:prSet/>
      <dgm:spPr/>
      <dgm:t>
        <a:bodyPr/>
        <a:lstStyle/>
        <a:p>
          <a:endParaRPr lang="uk-UA"/>
        </a:p>
      </dgm:t>
    </dgm:pt>
    <dgm:pt modelId="{EB8DAC14-CCFA-4D37-BDE4-814E77728F8C}" type="pres">
      <dgm:prSet presAssocID="{4BCB6C45-484E-4A23-BFE2-5E1A646F90DB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4EC984EF-32EB-4D5D-9946-83D4EAC69078}" type="pres">
      <dgm:prSet presAssocID="{1ABC2661-EB46-4379-B25B-7AF457BE39D0}" presName="horFlow" presStyleCnt="0"/>
      <dgm:spPr/>
    </dgm:pt>
    <dgm:pt modelId="{07E2C690-FF77-467F-BF57-2FFEE4624847}" type="pres">
      <dgm:prSet presAssocID="{1ABC2661-EB46-4379-B25B-7AF457BE39D0}" presName="bigChev" presStyleLbl="node1" presStyleIdx="0" presStyleCnt="6" custScaleX="108401" custLinFactX="-100574" custLinFactNeighborX="-200000" custLinFactNeighborY="-307"/>
      <dgm:spPr/>
      <dgm:t>
        <a:bodyPr/>
        <a:lstStyle/>
        <a:p>
          <a:endParaRPr lang="uk-UA"/>
        </a:p>
      </dgm:t>
    </dgm:pt>
    <dgm:pt modelId="{BAE8D519-AA91-4F10-B31F-3E840DD493EB}" type="pres">
      <dgm:prSet presAssocID="{73B65EB5-AB78-4616-99BD-7BAF419EAA4B}" presName="parTrans" presStyleCnt="0"/>
      <dgm:spPr/>
    </dgm:pt>
    <dgm:pt modelId="{525FE5E4-87B4-4323-8EEA-CCBB0CB3746C}" type="pres">
      <dgm:prSet presAssocID="{ACF18037-C4A2-405E-936E-3A20D4A3A30D}" presName="node" presStyleLbl="alignAccFollowNode1" presStyleIdx="0" presStyleCnt="6" custScaleX="402880" custScaleY="123462" custLinFactNeighborX="10789" custLinFactNeighborY="190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C2AF7D90-48D5-4B18-A59D-D5A5CEEF81F2}" type="pres">
      <dgm:prSet presAssocID="{1ABC2661-EB46-4379-B25B-7AF457BE39D0}" presName="vSp" presStyleCnt="0"/>
      <dgm:spPr/>
    </dgm:pt>
    <dgm:pt modelId="{0BC6808D-3295-4071-A6DE-F8CD0B21ACB4}" type="pres">
      <dgm:prSet presAssocID="{7356A0FF-B7EC-44EF-A46E-E9B7EA1E09CA}" presName="horFlow" presStyleCnt="0"/>
      <dgm:spPr/>
    </dgm:pt>
    <dgm:pt modelId="{D3179828-D651-4D20-ADBE-DC07268AF714}" type="pres">
      <dgm:prSet presAssocID="{7356A0FF-B7EC-44EF-A46E-E9B7EA1E09CA}" presName="bigChev" presStyleLbl="node1" presStyleIdx="1" presStyleCnt="6" custScaleX="108401" custLinFactX="-100000" custLinFactNeighborX="-117229" custLinFactNeighborY="-964"/>
      <dgm:spPr/>
      <dgm:t>
        <a:bodyPr/>
        <a:lstStyle/>
        <a:p>
          <a:endParaRPr lang="uk-UA"/>
        </a:p>
      </dgm:t>
    </dgm:pt>
    <dgm:pt modelId="{40313404-A906-4341-BC9B-BEA7DD37AE24}" type="pres">
      <dgm:prSet presAssocID="{94D68B52-3354-4355-84B5-9A1005C9CD1C}" presName="parTrans" presStyleCnt="0"/>
      <dgm:spPr/>
    </dgm:pt>
    <dgm:pt modelId="{7D9C3961-ADC7-456A-B5B3-805D28EF15D5}" type="pres">
      <dgm:prSet presAssocID="{5C81FCE1-8EAB-45E6-AB7D-8AC9D56C6102}" presName="node" presStyleLbl="alignAccFollowNode1" presStyleIdx="1" presStyleCnt="6" custScaleX="403083" custLinFactNeighborX="40637" custLinFactNeighborY="3262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00FDE3BB-AFA4-41C7-94DE-65EC741A4D54}" type="pres">
      <dgm:prSet presAssocID="{7356A0FF-B7EC-44EF-A46E-E9B7EA1E09CA}" presName="vSp" presStyleCnt="0"/>
      <dgm:spPr/>
    </dgm:pt>
    <dgm:pt modelId="{098C0E16-F535-4B26-A989-5D6B198A6659}" type="pres">
      <dgm:prSet presAssocID="{20C19D16-50B2-4B94-BBCB-999852E5DED6}" presName="horFlow" presStyleCnt="0"/>
      <dgm:spPr/>
    </dgm:pt>
    <dgm:pt modelId="{91F88F98-B9C0-41A6-95B5-67E3D1BC9B79}" type="pres">
      <dgm:prSet presAssocID="{20C19D16-50B2-4B94-BBCB-999852E5DED6}" presName="bigChev" presStyleLbl="node1" presStyleIdx="2" presStyleCnt="6" custScaleX="108401" custLinFactX="-100574" custLinFactNeighborX="-200000" custLinFactNeighborY="-1621"/>
      <dgm:spPr/>
      <dgm:t>
        <a:bodyPr/>
        <a:lstStyle/>
        <a:p>
          <a:endParaRPr lang="uk-UA"/>
        </a:p>
      </dgm:t>
    </dgm:pt>
    <dgm:pt modelId="{28C74C08-9727-417B-8BDD-968F9C16446E}" type="pres">
      <dgm:prSet presAssocID="{262D2A1A-33BE-4A1C-9BF0-231F18301068}" presName="parTrans" presStyleCnt="0"/>
      <dgm:spPr/>
    </dgm:pt>
    <dgm:pt modelId="{2E114018-7639-482C-B6E7-6D889ED887C3}" type="pres">
      <dgm:prSet presAssocID="{8DC53712-0348-41E9-B4B1-D8CAC0C8F227}" presName="node" presStyleLbl="alignAccFollowNode1" presStyleIdx="2" presStyleCnt="6" custScaleX="409596" custLinFactNeighborX="10789" custLinFactNeighborY="-553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9CDF552-D89E-406A-8A56-8235AF799DB9}" type="pres">
      <dgm:prSet presAssocID="{20C19D16-50B2-4B94-BBCB-999852E5DED6}" presName="vSp" presStyleCnt="0"/>
      <dgm:spPr/>
    </dgm:pt>
    <dgm:pt modelId="{CB2383AE-2D03-4B93-9641-D148B4CCB18C}" type="pres">
      <dgm:prSet presAssocID="{86F4C9F6-2D80-4C84-AAEC-5007C52B38F1}" presName="horFlow" presStyleCnt="0"/>
      <dgm:spPr/>
    </dgm:pt>
    <dgm:pt modelId="{191C1C94-96CB-40B1-A14D-97228494B835}" type="pres">
      <dgm:prSet presAssocID="{86F4C9F6-2D80-4C84-AAEC-5007C52B38F1}" presName="bigChev" presStyleLbl="node1" presStyleIdx="3" presStyleCnt="6" custLinFactX="-100000" custLinFactNeighborX="-146292" custLinFactNeighborY="-2277"/>
      <dgm:spPr/>
      <dgm:t>
        <a:bodyPr/>
        <a:lstStyle/>
        <a:p>
          <a:endParaRPr lang="uk-UA"/>
        </a:p>
      </dgm:t>
    </dgm:pt>
    <dgm:pt modelId="{2A7A5F11-A992-406D-8B68-BEDB53152B86}" type="pres">
      <dgm:prSet presAssocID="{3391E865-9F53-406B-9A9A-AB36E9340FF9}" presName="parTrans" presStyleCnt="0"/>
      <dgm:spPr/>
    </dgm:pt>
    <dgm:pt modelId="{8EC63C83-76B6-4919-BA50-4F9E3BD2F512}" type="pres">
      <dgm:prSet presAssocID="{6D7E88CC-F4F5-4BB2-AA14-3A3710528A40}" presName="node" presStyleLbl="alignAccFollowNode1" presStyleIdx="3" presStyleCnt="6" custScaleX="423672" custLinFactNeighborX="32035" custLinFactNeighborY="-296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CD4408F-4692-40A8-A757-5EB33780F351}" type="pres">
      <dgm:prSet presAssocID="{86F4C9F6-2D80-4C84-AAEC-5007C52B38F1}" presName="vSp" presStyleCnt="0"/>
      <dgm:spPr/>
    </dgm:pt>
    <dgm:pt modelId="{E2F3A666-0999-4F49-A323-612F49E965E9}" type="pres">
      <dgm:prSet presAssocID="{F1DCFF98-5697-4C34-A14E-8BCC08121C24}" presName="horFlow" presStyleCnt="0"/>
      <dgm:spPr/>
    </dgm:pt>
    <dgm:pt modelId="{6A903839-8E3A-499F-8B3A-F257B548B56D}" type="pres">
      <dgm:prSet presAssocID="{F1DCFF98-5697-4C34-A14E-8BCC08121C24}" presName="bigChev" presStyleLbl="node1" presStyleIdx="4" presStyleCnt="6" custScaleX="108401" custLinFactX="-100574" custLinFactNeighborX="-200000" custLinFactNeighborY="-2934"/>
      <dgm:spPr/>
      <dgm:t>
        <a:bodyPr/>
        <a:lstStyle/>
        <a:p>
          <a:endParaRPr lang="uk-UA"/>
        </a:p>
      </dgm:t>
    </dgm:pt>
    <dgm:pt modelId="{733FCA63-2D90-4193-93A1-821587D6B1CC}" type="pres">
      <dgm:prSet presAssocID="{AA65CF53-BF80-42C4-A2A1-8F66F56D95B8}" presName="parTrans" presStyleCnt="0"/>
      <dgm:spPr/>
    </dgm:pt>
    <dgm:pt modelId="{3CFD9282-A4B2-4B2C-A1AB-333889E29B07}" type="pres">
      <dgm:prSet presAssocID="{F175289C-66A0-4E7B-BD16-FF2A452EDB8B}" presName="node" presStyleLbl="alignAccFollowNode1" presStyleIdx="4" presStyleCnt="6" custScaleX="417510" custScaleY="119110" custLinFactX="18343" custLinFactNeighborX="100000" custLinFactNeighborY="-2396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7671057-E7C9-47EB-BFF6-46EE8A74C5F7}" type="pres">
      <dgm:prSet presAssocID="{F1DCFF98-5697-4C34-A14E-8BCC08121C24}" presName="vSp" presStyleCnt="0"/>
      <dgm:spPr/>
    </dgm:pt>
    <dgm:pt modelId="{6FFB2D5B-D7A2-49B2-A34A-7BDA6F1E1C0B}" type="pres">
      <dgm:prSet presAssocID="{8E90BD0F-E7FC-4C2C-969C-0B0AF4DB4D4F}" presName="horFlow" presStyleCnt="0"/>
      <dgm:spPr/>
    </dgm:pt>
    <dgm:pt modelId="{76EE4EDA-7A76-4E4C-B4D1-167D03957384}" type="pres">
      <dgm:prSet presAssocID="{8E90BD0F-E7FC-4C2C-969C-0B0AF4DB4D4F}" presName="bigChev" presStyleLbl="node1" presStyleIdx="5" presStyleCnt="6" custLinFactX="-100000" custLinFactNeighborX="-175354" custLinFactNeighborY="-3591"/>
      <dgm:spPr/>
      <dgm:t>
        <a:bodyPr/>
        <a:lstStyle/>
        <a:p>
          <a:endParaRPr lang="uk-UA"/>
        </a:p>
      </dgm:t>
    </dgm:pt>
    <dgm:pt modelId="{CEB31F18-7949-4338-99C3-98691FC29945}" type="pres">
      <dgm:prSet presAssocID="{B0EA135D-DB5E-4D6B-B460-53CCCF6D82F0}" presName="parTrans" presStyleCnt="0"/>
      <dgm:spPr/>
    </dgm:pt>
    <dgm:pt modelId="{9E9D2C37-1B22-4D47-8203-A1AC52CA287F}" type="pres">
      <dgm:prSet presAssocID="{BFCD89B1-8B9B-475C-BC43-BAA75572E8F2}" presName="node" presStyleLbl="alignAccFollowNode1" presStyleIdx="5" presStyleCnt="6" custScaleX="425229" custScaleY="113951" custLinFactNeighborX="58126" custLinFactNeighborY="0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F7277423-677B-473A-8760-171EF4028DA6}" srcId="{4BCB6C45-484E-4A23-BFE2-5E1A646F90DB}" destId="{8E90BD0F-E7FC-4C2C-969C-0B0AF4DB4D4F}" srcOrd="5" destOrd="0" parTransId="{A862C41C-A7FE-4E71-95E8-E2C4796A48EE}" sibTransId="{335F58A6-4260-46D5-B259-B8CC2CB63AD8}"/>
    <dgm:cxn modelId="{DE93BF8B-5AA0-4C51-BFC5-FF8BE98EB41F}" srcId="{F1DCFF98-5697-4C34-A14E-8BCC08121C24}" destId="{F175289C-66A0-4E7B-BD16-FF2A452EDB8B}" srcOrd="0" destOrd="0" parTransId="{AA65CF53-BF80-42C4-A2A1-8F66F56D95B8}" sibTransId="{2C72AE90-E40B-4874-AEDF-587F9E7ECB8F}"/>
    <dgm:cxn modelId="{685CE5C2-37F2-41FC-B2F8-1184ED311B3D}" type="presOf" srcId="{20C19D16-50B2-4B94-BBCB-999852E5DED6}" destId="{91F88F98-B9C0-41A6-95B5-67E3D1BC9B79}" srcOrd="0" destOrd="0" presId="urn:microsoft.com/office/officeart/2005/8/layout/lProcess3"/>
    <dgm:cxn modelId="{3774CDEB-D67B-4103-977A-72790FCD3B96}" type="presOf" srcId="{1ABC2661-EB46-4379-B25B-7AF457BE39D0}" destId="{07E2C690-FF77-467F-BF57-2FFEE4624847}" srcOrd="0" destOrd="0" presId="urn:microsoft.com/office/officeart/2005/8/layout/lProcess3"/>
    <dgm:cxn modelId="{80EEC5F1-DE31-4395-959E-A972995891FD}" srcId="{20C19D16-50B2-4B94-BBCB-999852E5DED6}" destId="{8DC53712-0348-41E9-B4B1-D8CAC0C8F227}" srcOrd="0" destOrd="0" parTransId="{262D2A1A-33BE-4A1C-9BF0-231F18301068}" sibTransId="{3B20BB07-037A-45FC-B45E-DDF5C4A77117}"/>
    <dgm:cxn modelId="{4DA0ED51-14B7-4023-9000-C0F98EEAEBCE}" srcId="{4BCB6C45-484E-4A23-BFE2-5E1A646F90DB}" destId="{7356A0FF-B7EC-44EF-A46E-E9B7EA1E09CA}" srcOrd="1" destOrd="0" parTransId="{163AF3A0-485D-4EDA-B071-84A58AD8DC9E}" sibTransId="{74C241E8-A2C2-4A7E-B450-5B5F3E7E54D3}"/>
    <dgm:cxn modelId="{9AFBCFFE-F17D-41B4-A4EA-4AAD19452D5F}" type="presOf" srcId="{5C81FCE1-8EAB-45E6-AB7D-8AC9D56C6102}" destId="{7D9C3961-ADC7-456A-B5B3-805D28EF15D5}" srcOrd="0" destOrd="0" presId="urn:microsoft.com/office/officeart/2005/8/layout/lProcess3"/>
    <dgm:cxn modelId="{5F45DDD5-D935-4710-997B-B8F272E04F7D}" type="presOf" srcId="{ACF18037-C4A2-405E-936E-3A20D4A3A30D}" destId="{525FE5E4-87B4-4323-8EEA-CCBB0CB3746C}" srcOrd="0" destOrd="0" presId="urn:microsoft.com/office/officeart/2005/8/layout/lProcess3"/>
    <dgm:cxn modelId="{B0196E89-AA39-45EE-950A-BD85C72A627A}" srcId="{7356A0FF-B7EC-44EF-A46E-E9B7EA1E09CA}" destId="{5C81FCE1-8EAB-45E6-AB7D-8AC9D56C6102}" srcOrd="0" destOrd="0" parTransId="{94D68B52-3354-4355-84B5-9A1005C9CD1C}" sibTransId="{5F80E0BA-D40E-44CB-9EC1-04858E195DFE}"/>
    <dgm:cxn modelId="{5B51970D-16A6-4AC4-8307-0340A11FF09B}" type="presOf" srcId="{F175289C-66A0-4E7B-BD16-FF2A452EDB8B}" destId="{3CFD9282-A4B2-4B2C-A1AB-333889E29B07}" srcOrd="0" destOrd="0" presId="urn:microsoft.com/office/officeart/2005/8/layout/lProcess3"/>
    <dgm:cxn modelId="{D947A175-4022-4F7C-A9C9-CB49FB779478}" type="presOf" srcId="{4BCB6C45-484E-4A23-BFE2-5E1A646F90DB}" destId="{EB8DAC14-CCFA-4D37-BDE4-814E77728F8C}" srcOrd="0" destOrd="0" presId="urn:microsoft.com/office/officeart/2005/8/layout/lProcess3"/>
    <dgm:cxn modelId="{795DFC90-E666-4F82-9CED-DAB5D70CDCA2}" srcId="{86F4C9F6-2D80-4C84-AAEC-5007C52B38F1}" destId="{6D7E88CC-F4F5-4BB2-AA14-3A3710528A40}" srcOrd="0" destOrd="0" parTransId="{3391E865-9F53-406B-9A9A-AB36E9340FF9}" sibTransId="{981BCC4B-0E9E-448A-A835-60BB2813D79A}"/>
    <dgm:cxn modelId="{25EA1A70-A653-4F5E-A424-98AFC04D1D73}" type="presOf" srcId="{8DC53712-0348-41E9-B4B1-D8CAC0C8F227}" destId="{2E114018-7639-482C-B6E7-6D889ED887C3}" srcOrd="0" destOrd="0" presId="urn:microsoft.com/office/officeart/2005/8/layout/lProcess3"/>
    <dgm:cxn modelId="{3B7A1683-C8BC-42E3-9A1E-D2638682390C}" srcId="{4BCB6C45-484E-4A23-BFE2-5E1A646F90DB}" destId="{1ABC2661-EB46-4379-B25B-7AF457BE39D0}" srcOrd="0" destOrd="0" parTransId="{356C47CA-B620-4D70-ABCC-5D4CBDFE1645}" sibTransId="{24415E50-1F30-4FE9-891A-365D0C8C9FC1}"/>
    <dgm:cxn modelId="{9F9E57EE-1BC6-4CE9-A452-ABED9AFB6038}" srcId="{8E90BD0F-E7FC-4C2C-969C-0B0AF4DB4D4F}" destId="{BFCD89B1-8B9B-475C-BC43-BAA75572E8F2}" srcOrd="0" destOrd="0" parTransId="{B0EA135D-DB5E-4D6B-B460-53CCCF6D82F0}" sibTransId="{37E91A69-C171-4445-83B9-5927848ECA75}"/>
    <dgm:cxn modelId="{06B0C77F-9B3E-49C3-AC6B-754CDD03002A}" srcId="{4BCB6C45-484E-4A23-BFE2-5E1A646F90DB}" destId="{20C19D16-50B2-4B94-BBCB-999852E5DED6}" srcOrd="2" destOrd="0" parTransId="{D67B2EC4-3B77-48FC-841D-6F1A74F2D5BB}" sibTransId="{A45AACC9-85BE-420F-B2D3-0FF80BFF4791}"/>
    <dgm:cxn modelId="{9CFC8B1C-26FF-411F-8B64-7E69CA7619FC}" srcId="{4BCB6C45-484E-4A23-BFE2-5E1A646F90DB}" destId="{F1DCFF98-5697-4C34-A14E-8BCC08121C24}" srcOrd="4" destOrd="0" parTransId="{A0BC5E0C-ADC9-4A56-AB15-6E8484D27FD9}" sibTransId="{4D42C16E-F8E2-4756-A2BA-85237EDB329F}"/>
    <dgm:cxn modelId="{E1906FB7-34E1-46D6-936C-BEE8FCF7C9BA}" type="presOf" srcId="{6D7E88CC-F4F5-4BB2-AA14-3A3710528A40}" destId="{8EC63C83-76B6-4919-BA50-4F9E3BD2F512}" srcOrd="0" destOrd="0" presId="urn:microsoft.com/office/officeart/2005/8/layout/lProcess3"/>
    <dgm:cxn modelId="{AC097C3B-E5B3-410A-ACBB-DDA2B522F09C}" srcId="{4BCB6C45-484E-4A23-BFE2-5E1A646F90DB}" destId="{86F4C9F6-2D80-4C84-AAEC-5007C52B38F1}" srcOrd="3" destOrd="0" parTransId="{3070AB4F-F152-438E-908A-6B17315C20A8}" sibTransId="{7440E05C-D920-48F8-B636-6173C6A7590B}"/>
    <dgm:cxn modelId="{9C7D7321-BDF2-444F-9B8E-738A22731EF7}" type="presOf" srcId="{7356A0FF-B7EC-44EF-A46E-E9B7EA1E09CA}" destId="{D3179828-D651-4D20-ADBE-DC07268AF714}" srcOrd="0" destOrd="0" presId="urn:microsoft.com/office/officeart/2005/8/layout/lProcess3"/>
    <dgm:cxn modelId="{ED62AA97-7A22-4E9E-8D89-E2C3ABDDD408}" type="presOf" srcId="{86F4C9F6-2D80-4C84-AAEC-5007C52B38F1}" destId="{191C1C94-96CB-40B1-A14D-97228494B835}" srcOrd="0" destOrd="0" presId="urn:microsoft.com/office/officeart/2005/8/layout/lProcess3"/>
    <dgm:cxn modelId="{5DF19C9C-2470-4F38-A04E-E4F4E36B4AA9}" srcId="{1ABC2661-EB46-4379-B25B-7AF457BE39D0}" destId="{ACF18037-C4A2-405E-936E-3A20D4A3A30D}" srcOrd="0" destOrd="0" parTransId="{73B65EB5-AB78-4616-99BD-7BAF419EAA4B}" sibTransId="{D7323A52-4D4A-43E2-B195-FFC2C532792A}"/>
    <dgm:cxn modelId="{AD50C22E-0C26-4215-AA3E-025EB9234C6B}" type="presOf" srcId="{F1DCFF98-5697-4C34-A14E-8BCC08121C24}" destId="{6A903839-8E3A-499F-8B3A-F257B548B56D}" srcOrd="0" destOrd="0" presId="urn:microsoft.com/office/officeart/2005/8/layout/lProcess3"/>
    <dgm:cxn modelId="{12CEF1FC-532E-48CE-B860-6C5F20DAD9D5}" type="presOf" srcId="{8E90BD0F-E7FC-4C2C-969C-0B0AF4DB4D4F}" destId="{76EE4EDA-7A76-4E4C-B4D1-167D03957384}" srcOrd="0" destOrd="0" presId="urn:microsoft.com/office/officeart/2005/8/layout/lProcess3"/>
    <dgm:cxn modelId="{B71B5772-D6C6-4C58-9501-FF1203D91945}" type="presOf" srcId="{BFCD89B1-8B9B-475C-BC43-BAA75572E8F2}" destId="{9E9D2C37-1B22-4D47-8203-A1AC52CA287F}" srcOrd="0" destOrd="0" presId="urn:microsoft.com/office/officeart/2005/8/layout/lProcess3"/>
    <dgm:cxn modelId="{493F85AC-710A-4E30-9352-F35A4962D63A}" type="presParOf" srcId="{EB8DAC14-CCFA-4D37-BDE4-814E77728F8C}" destId="{4EC984EF-32EB-4D5D-9946-83D4EAC69078}" srcOrd="0" destOrd="0" presId="urn:microsoft.com/office/officeart/2005/8/layout/lProcess3"/>
    <dgm:cxn modelId="{0AF8BA43-FBF9-461E-9197-57CB120AAEDE}" type="presParOf" srcId="{4EC984EF-32EB-4D5D-9946-83D4EAC69078}" destId="{07E2C690-FF77-467F-BF57-2FFEE4624847}" srcOrd="0" destOrd="0" presId="urn:microsoft.com/office/officeart/2005/8/layout/lProcess3"/>
    <dgm:cxn modelId="{209C2D44-B699-4A15-AAA4-7CF819D45D94}" type="presParOf" srcId="{4EC984EF-32EB-4D5D-9946-83D4EAC69078}" destId="{BAE8D519-AA91-4F10-B31F-3E840DD493EB}" srcOrd="1" destOrd="0" presId="urn:microsoft.com/office/officeart/2005/8/layout/lProcess3"/>
    <dgm:cxn modelId="{D07147AB-D089-4D00-9C99-F4782F4F2F16}" type="presParOf" srcId="{4EC984EF-32EB-4D5D-9946-83D4EAC69078}" destId="{525FE5E4-87B4-4323-8EEA-CCBB0CB3746C}" srcOrd="2" destOrd="0" presId="urn:microsoft.com/office/officeart/2005/8/layout/lProcess3"/>
    <dgm:cxn modelId="{1EDFA7EC-3811-4DC6-831A-4E5FBC3504CE}" type="presParOf" srcId="{EB8DAC14-CCFA-4D37-BDE4-814E77728F8C}" destId="{C2AF7D90-48D5-4B18-A59D-D5A5CEEF81F2}" srcOrd="1" destOrd="0" presId="urn:microsoft.com/office/officeart/2005/8/layout/lProcess3"/>
    <dgm:cxn modelId="{1CFA14CF-9A7B-454C-B679-309BC52E3D14}" type="presParOf" srcId="{EB8DAC14-CCFA-4D37-BDE4-814E77728F8C}" destId="{0BC6808D-3295-4071-A6DE-F8CD0B21ACB4}" srcOrd="2" destOrd="0" presId="urn:microsoft.com/office/officeart/2005/8/layout/lProcess3"/>
    <dgm:cxn modelId="{E85A7F93-3D0B-48CE-A842-B0D1D26DFD28}" type="presParOf" srcId="{0BC6808D-3295-4071-A6DE-F8CD0B21ACB4}" destId="{D3179828-D651-4D20-ADBE-DC07268AF714}" srcOrd="0" destOrd="0" presId="urn:microsoft.com/office/officeart/2005/8/layout/lProcess3"/>
    <dgm:cxn modelId="{9A8EBB2E-23F3-4260-BB68-D3038E922862}" type="presParOf" srcId="{0BC6808D-3295-4071-A6DE-F8CD0B21ACB4}" destId="{40313404-A906-4341-BC9B-BEA7DD37AE24}" srcOrd="1" destOrd="0" presId="urn:microsoft.com/office/officeart/2005/8/layout/lProcess3"/>
    <dgm:cxn modelId="{8BD664C2-A7D7-4BB1-A112-EB1FA511BF24}" type="presParOf" srcId="{0BC6808D-3295-4071-A6DE-F8CD0B21ACB4}" destId="{7D9C3961-ADC7-456A-B5B3-805D28EF15D5}" srcOrd="2" destOrd="0" presId="urn:microsoft.com/office/officeart/2005/8/layout/lProcess3"/>
    <dgm:cxn modelId="{D506B7F2-3DD2-456A-89D1-8F16FB8CA737}" type="presParOf" srcId="{EB8DAC14-CCFA-4D37-BDE4-814E77728F8C}" destId="{00FDE3BB-AFA4-41C7-94DE-65EC741A4D54}" srcOrd="3" destOrd="0" presId="urn:microsoft.com/office/officeart/2005/8/layout/lProcess3"/>
    <dgm:cxn modelId="{738CBB94-0173-4E84-8EE9-6B32D9C3249B}" type="presParOf" srcId="{EB8DAC14-CCFA-4D37-BDE4-814E77728F8C}" destId="{098C0E16-F535-4B26-A989-5D6B198A6659}" srcOrd="4" destOrd="0" presId="urn:microsoft.com/office/officeart/2005/8/layout/lProcess3"/>
    <dgm:cxn modelId="{1D98D5AD-83C8-496C-9661-E0EA8D7B9E3A}" type="presParOf" srcId="{098C0E16-F535-4B26-A989-5D6B198A6659}" destId="{91F88F98-B9C0-41A6-95B5-67E3D1BC9B79}" srcOrd="0" destOrd="0" presId="urn:microsoft.com/office/officeart/2005/8/layout/lProcess3"/>
    <dgm:cxn modelId="{71FE6319-8F57-4BBC-9376-0E0FF3062962}" type="presParOf" srcId="{098C0E16-F535-4B26-A989-5D6B198A6659}" destId="{28C74C08-9727-417B-8BDD-968F9C16446E}" srcOrd="1" destOrd="0" presId="urn:microsoft.com/office/officeart/2005/8/layout/lProcess3"/>
    <dgm:cxn modelId="{8A944D05-AE96-4027-AC27-5466783E258C}" type="presParOf" srcId="{098C0E16-F535-4B26-A989-5D6B198A6659}" destId="{2E114018-7639-482C-B6E7-6D889ED887C3}" srcOrd="2" destOrd="0" presId="urn:microsoft.com/office/officeart/2005/8/layout/lProcess3"/>
    <dgm:cxn modelId="{575DF706-653D-4561-B223-8AD84BDB95EE}" type="presParOf" srcId="{EB8DAC14-CCFA-4D37-BDE4-814E77728F8C}" destId="{59CDF552-D89E-406A-8A56-8235AF799DB9}" srcOrd="5" destOrd="0" presId="urn:microsoft.com/office/officeart/2005/8/layout/lProcess3"/>
    <dgm:cxn modelId="{E99EF946-663F-44FE-9538-700763573163}" type="presParOf" srcId="{EB8DAC14-CCFA-4D37-BDE4-814E77728F8C}" destId="{CB2383AE-2D03-4B93-9641-D148B4CCB18C}" srcOrd="6" destOrd="0" presId="urn:microsoft.com/office/officeart/2005/8/layout/lProcess3"/>
    <dgm:cxn modelId="{1C3F58A6-E94D-4E82-A2AA-1EF980892B32}" type="presParOf" srcId="{CB2383AE-2D03-4B93-9641-D148B4CCB18C}" destId="{191C1C94-96CB-40B1-A14D-97228494B835}" srcOrd="0" destOrd="0" presId="urn:microsoft.com/office/officeart/2005/8/layout/lProcess3"/>
    <dgm:cxn modelId="{88FB675F-BC95-49FD-BAB3-F36712BB0F0E}" type="presParOf" srcId="{CB2383AE-2D03-4B93-9641-D148B4CCB18C}" destId="{2A7A5F11-A992-406D-8B68-BEDB53152B86}" srcOrd="1" destOrd="0" presId="urn:microsoft.com/office/officeart/2005/8/layout/lProcess3"/>
    <dgm:cxn modelId="{CE76508B-ACCE-40F7-8C8E-E85C5C60CD19}" type="presParOf" srcId="{CB2383AE-2D03-4B93-9641-D148B4CCB18C}" destId="{8EC63C83-76B6-4919-BA50-4F9E3BD2F512}" srcOrd="2" destOrd="0" presId="urn:microsoft.com/office/officeart/2005/8/layout/lProcess3"/>
    <dgm:cxn modelId="{94C3632A-AEF3-4663-845B-69AB2093C587}" type="presParOf" srcId="{EB8DAC14-CCFA-4D37-BDE4-814E77728F8C}" destId="{FCD4408F-4692-40A8-A757-5EB33780F351}" srcOrd="7" destOrd="0" presId="urn:microsoft.com/office/officeart/2005/8/layout/lProcess3"/>
    <dgm:cxn modelId="{CAA0CD13-F9A5-4B03-B986-0FFEA1FCD3AB}" type="presParOf" srcId="{EB8DAC14-CCFA-4D37-BDE4-814E77728F8C}" destId="{E2F3A666-0999-4F49-A323-612F49E965E9}" srcOrd="8" destOrd="0" presId="urn:microsoft.com/office/officeart/2005/8/layout/lProcess3"/>
    <dgm:cxn modelId="{18EF1AE5-AE05-4779-9B25-852B001EE977}" type="presParOf" srcId="{E2F3A666-0999-4F49-A323-612F49E965E9}" destId="{6A903839-8E3A-499F-8B3A-F257B548B56D}" srcOrd="0" destOrd="0" presId="urn:microsoft.com/office/officeart/2005/8/layout/lProcess3"/>
    <dgm:cxn modelId="{3E20673B-78EB-48F5-BCE1-EE7163582E0F}" type="presParOf" srcId="{E2F3A666-0999-4F49-A323-612F49E965E9}" destId="{733FCA63-2D90-4193-93A1-821587D6B1CC}" srcOrd="1" destOrd="0" presId="urn:microsoft.com/office/officeart/2005/8/layout/lProcess3"/>
    <dgm:cxn modelId="{0DCEDEBE-5C54-4513-BE9C-A9F2F27AFCA2}" type="presParOf" srcId="{E2F3A666-0999-4F49-A323-612F49E965E9}" destId="{3CFD9282-A4B2-4B2C-A1AB-333889E29B07}" srcOrd="2" destOrd="0" presId="urn:microsoft.com/office/officeart/2005/8/layout/lProcess3"/>
    <dgm:cxn modelId="{42FB7B94-A1CD-437D-9C64-0D88237BF643}" type="presParOf" srcId="{EB8DAC14-CCFA-4D37-BDE4-814E77728F8C}" destId="{F7671057-E7C9-47EB-BFF6-46EE8A74C5F7}" srcOrd="9" destOrd="0" presId="urn:microsoft.com/office/officeart/2005/8/layout/lProcess3"/>
    <dgm:cxn modelId="{793CED61-AE84-4079-B821-ABC2B3D9A802}" type="presParOf" srcId="{EB8DAC14-CCFA-4D37-BDE4-814E77728F8C}" destId="{6FFB2D5B-D7A2-49B2-A34A-7BDA6F1E1C0B}" srcOrd="10" destOrd="0" presId="urn:microsoft.com/office/officeart/2005/8/layout/lProcess3"/>
    <dgm:cxn modelId="{87C9FAB8-53EE-41BB-B28A-E14A7DA41B50}" type="presParOf" srcId="{6FFB2D5B-D7A2-49B2-A34A-7BDA6F1E1C0B}" destId="{76EE4EDA-7A76-4E4C-B4D1-167D03957384}" srcOrd="0" destOrd="0" presId="urn:microsoft.com/office/officeart/2005/8/layout/lProcess3"/>
    <dgm:cxn modelId="{407E0402-C0C8-4291-B769-6496EDCC086F}" type="presParOf" srcId="{6FFB2D5B-D7A2-49B2-A34A-7BDA6F1E1C0B}" destId="{CEB31F18-7949-4338-99C3-98691FC29945}" srcOrd="1" destOrd="0" presId="urn:microsoft.com/office/officeart/2005/8/layout/lProcess3"/>
    <dgm:cxn modelId="{95C88124-7793-4800-8F46-D4E4FD705CA2}" type="presParOf" srcId="{6FFB2D5B-D7A2-49B2-A34A-7BDA6F1E1C0B}" destId="{9E9D2C37-1B22-4D47-8203-A1AC52CA287F}" srcOrd="2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18E4D2-E3D3-48B6-BF98-CFD5110FCE3E}">
      <dsp:nvSpPr>
        <dsp:cNvPr id="0" name=""/>
        <dsp:cNvSpPr/>
      </dsp:nvSpPr>
      <dsp:spPr>
        <a:xfrm>
          <a:off x="5247375" y="2733247"/>
          <a:ext cx="745703" cy="5390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39062"/>
              </a:lnTo>
              <a:lnTo>
                <a:pt x="745703" y="5390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6BCC76-2087-4766-A546-5C579BA34F30}">
      <dsp:nvSpPr>
        <dsp:cNvPr id="0" name=""/>
        <dsp:cNvSpPr/>
      </dsp:nvSpPr>
      <dsp:spPr>
        <a:xfrm>
          <a:off x="4501672" y="2733247"/>
          <a:ext cx="745703" cy="539062"/>
        </a:xfrm>
        <a:custGeom>
          <a:avLst/>
          <a:gdLst/>
          <a:ahLst/>
          <a:cxnLst/>
          <a:rect l="0" t="0" r="0" b="0"/>
          <a:pathLst>
            <a:path>
              <a:moveTo>
                <a:pt x="745703" y="0"/>
              </a:moveTo>
              <a:lnTo>
                <a:pt x="745703" y="539062"/>
              </a:lnTo>
              <a:lnTo>
                <a:pt x="0" y="539062"/>
              </a:lnTo>
            </a:path>
          </a:pathLst>
        </a:custGeom>
        <a:noFill/>
        <a:ln w="15875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DC61233-2765-458D-8F62-DFBDC27AA2DA}">
      <dsp:nvSpPr>
        <dsp:cNvPr id="0" name=""/>
        <dsp:cNvSpPr/>
      </dsp:nvSpPr>
      <dsp:spPr>
        <a:xfrm>
          <a:off x="3073155" y="1457464"/>
          <a:ext cx="2174220" cy="37734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88672"/>
              </a:lnTo>
              <a:lnTo>
                <a:pt x="2174220" y="188672"/>
              </a:lnTo>
              <a:lnTo>
                <a:pt x="2174220" y="377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53F972-0C03-4DD3-A38E-279235A1C536}">
      <dsp:nvSpPr>
        <dsp:cNvPr id="0" name=""/>
        <dsp:cNvSpPr/>
      </dsp:nvSpPr>
      <dsp:spPr>
        <a:xfrm>
          <a:off x="3027435" y="1457464"/>
          <a:ext cx="91440" cy="377344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377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DBA6209-1E86-4C34-A2E3-F49683C3404E}">
      <dsp:nvSpPr>
        <dsp:cNvPr id="0" name=""/>
        <dsp:cNvSpPr/>
      </dsp:nvSpPr>
      <dsp:spPr>
        <a:xfrm>
          <a:off x="898934" y="1457464"/>
          <a:ext cx="2174220" cy="377344"/>
        </a:xfrm>
        <a:custGeom>
          <a:avLst/>
          <a:gdLst/>
          <a:ahLst/>
          <a:cxnLst/>
          <a:rect l="0" t="0" r="0" b="0"/>
          <a:pathLst>
            <a:path>
              <a:moveTo>
                <a:pt x="2174220" y="0"/>
              </a:moveTo>
              <a:lnTo>
                <a:pt x="2174220" y="188672"/>
              </a:lnTo>
              <a:lnTo>
                <a:pt x="0" y="188672"/>
              </a:lnTo>
              <a:lnTo>
                <a:pt x="0" y="377344"/>
              </a:lnTo>
            </a:path>
          </a:pathLst>
        </a:cu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CDF0C9-3F4B-48EF-8F02-3342B01A998E}">
      <dsp:nvSpPr>
        <dsp:cNvPr id="0" name=""/>
        <dsp:cNvSpPr/>
      </dsp:nvSpPr>
      <dsp:spPr>
        <a:xfrm>
          <a:off x="2623936" y="559026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4017507-1356-4B65-93AF-2DB95BCF633E}">
      <dsp:nvSpPr>
        <dsp:cNvPr id="0" name=""/>
        <dsp:cNvSpPr/>
      </dsp:nvSpPr>
      <dsp:spPr>
        <a:xfrm>
          <a:off x="2623936" y="559026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A86AC6E-CC41-4448-8CA1-2B05E2693578}">
      <dsp:nvSpPr>
        <dsp:cNvPr id="0" name=""/>
        <dsp:cNvSpPr/>
      </dsp:nvSpPr>
      <dsp:spPr>
        <a:xfrm>
          <a:off x="2174717" y="720745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1" kern="1200" dirty="0" smtClean="0"/>
            <a:t>Форми запису алгоритму:</a:t>
          </a:r>
          <a:endParaRPr lang="uk-UA" sz="1600" kern="1200" dirty="0"/>
        </a:p>
      </dsp:txBody>
      <dsp:txXfrm>
        <a:off x="2174717" y="720745"/>
        <a:ext cx="1796876" cy="575000"/>
      </dsp:txXfrm>
    </dsp:sp>
    <dsp:sp modelId="{4C71AA6B-81EB-45DC-BF3D-7FF9FB957735}">
      <dsp:nvSpPr>
        <dsp:cNvPr id="0" name=""/>
        <dsp:cNvSpPr/>
      </dsp:nvSpPr>
      <dsp:spPr>
        <a:xfrm>
          <a:off x="449715" y="1834808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7646BC-F119-42EB-829F-378CB738847B}">
      <dsp:nvSpPr>
        <dsp:cNvPr id="0" name=""/>
        <dsp:cNvSpPr/>
      </dsp:nvSpPr>
      <dsp:spPr>
        <a:xfrm>
          <a:off x="449715" y="1834808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9490AA3-B37B-420A-98EB-0536786BE8F9}">
      <dsp:nvSpPr>
        <dsp:cNvPr id="0" name=""/>
        <dsp:cNvSpPr/>
      </dsp:nvSpPr>
      <dsp:spPr>
        <a:xfrm>
          <a:off x="496" y="1996527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/>
            <a:t>словесна або вербальна</a:t>
          </a:r>
          <a:endParaRPr lang="uk-UA" sz="1600" kern="1200" dirty="0"/>
        </a:p>
      </dsp:txBody>
      <dsp:txXfrm>
        <a:off x="496" y="1996527"/>
        <a:ext cx="1796876" cy="575000"/>
      </dsp:txXfrm>
    </dsp:sp>
    <dsp:sp modelId="{DAA630F2-6116-4B2A-95DA-95DC827DD567}">
      <dsp:nvSpPr>
        <dsp:cNvPr id="0" name=""/>
        <dsp:cNvSpPr/>
      </dsp:nvSpPr>
      <dsp:spPr>
        <a:xfrm>
          <a:off x="2623936" y="1834808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081CBE-9FB9-472C-BA1E-ED19759BBDDC}">
      <dsp:nvSpPr>
        <dsp:cNvPr id="0" name=""/>
        <dsp:cNvSpPr/>
      </dsp:nvSpPr>
      <dsp:spPr>
        <a:xfrm>
          <a:off x="2623936" y="1834808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049345-7FCA-4B9C-A73F-006084B14CB0}">
      <dsp:nvSpPr>
        <dsp:cNvPr id="0" name=""/>
        <dsp:cNvSpPr/>
      </dsp:nvSpPr>
      <dsp:spPr>
        <a:xfrm>
          <a:off x="2174717" y="1996527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>
              <a:hlinkClick xmlns:r="http://schemas.openxmlformats.org/officeDocument/2006/relationships" r:id="rId1" tooltip="Псевдокод"/>
            </a:rPr>
            <a:t>псевдокод</a:t>
          </a:r>
          <a:endParaRPr lang="uk-UA" sz="1600" kern="1200" dirty="0"/>
        </a:p>
      </dsp:txBody>
      <dsp:txXfrm>
        <a:off x="2174717" y="1996527"/>
        <a:ext cx="1796876" cy="575000"/>
      </dsp:txXfrm>
    </dsp:sp>
    <dsp:sp modelId="{7474255C-FA57-4ADC-96BA-A9DA0C0BAFD8}">
      <dsp:nvSpPr>
        <dsp:cNvPr id="0" name=""/>
        <dsp:cNvSpPr/>
      </dsp:nvSpPr>
      <dsp:spPr>
        <a:xfrm>
          <a:off x="4798156" y="1834808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9403527-9ADD-4A85-A6D9-656B2D0C83DE}">
      <dsp:nvSpPr>
        <dsp:cNvPr id="0" name=""/>
        <dsp:cNvSpPr/>
      </dsp:nvSpPr>
      <dsp:spPr>
        <a:xfrm>
          <a:off x="4798156" y="1834808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ED017B4-4F1F-4A04-9CF5-AB1DD0263F15}">
      <dsp:nvSpPr>
        <dsp:cNvPr id="0" name=""/>
        <dsp:cNvSpPr/>
      </dsp:nvSpPr>
      <dsp:spPr>
        <a:xfrm>
          <a:off x="4348937" y="1996527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/>
            <a:t>схемна</a:t>
          </a:r>
          <a:endParaRPr lang="uk-UA" sz="1600" kern="1200" dirty="0"/>
        </a:p>
      </dsp:txBody>
      <dsp:txXfrm>
        <a:off x="4348937" y="1996527"/>
        <a:ext cx="1796876" cy="575000"/>
      </dsp:txXfrm>
    </dsp:sp>
    <dsp:sp modelId="{3722EE45-E5BE-429A-9A95-EBFF8B43F1C2}">
      <dsp:nvSpPr>
        <dsp:cNvPr id="0" name=""/>
        <dsp:cNvSpPr/>
      </dsp:nvSpPr>
      <dsp:spPr>
        <a:xfrm>
          <a:off x="3711046" y="3110591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D30684-CBC4-4A04-AE50-A26728F79423}">
      <dsp:nvSpPr>
        <dsp:cNvPr id="0" name=""/>
        <dsp:cNvSpPr/>
      </dsp:nvSpPr>
      <dsp:spPr>
        <a:xfrm>
          <a:off x="3711046" y="3110591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01773E5-6E71-466E-B4AD-DB6AFCED0286}">
      <dsp:nvSpPr>
        <dsp:cNvPr id="0" name=""/>
        <dsp:cNvSpPr/>
      </dsp:nvSpPr>
      <dsp:spPr>
        <a:xfrm>
          <a:off x="3261827" y="3272310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err="1" smtClean="0">
              <a:hlinkClick xmlns:r="http://schemas.openxmlformats.org/officeDocument/2006/relationships" r:id="rId2" tooltip="Структурограма (ще не написана)"/>
            </a:rPr>
            <a:t>структурограми</a:t>
          </a:r>
          <a:r>
            <a:rPr lang="uk-UA" sz="1600" b="0" i="0" kern="1200" dirty="0" smtClean="0"/>
            <a:t> </a:t>
          </a:r>
          <a:endParaRPr lang="uk-UA" sz="1600" kern="1200" dirty="0"/>
        </a:p>
      </dsp:txBody>
      <dsp:txXfrm>
        <a:off x="3261827" y="3272310"/>
        <a:ext cx="1796876" cy="575000"/>
      </dsp:txXfrm>
    </dsp:sp>
    <dsp:sp modelId="{3A7AB46F-3BBE-4896-B094-2D9A43A60C84}">
      <dsp:nvSpPr>
        <dsp:cNvPr id="0" name=""/>
        <dsp:cNvSpPr/>
      </dsp:nvSpPr>
      <dsp:spPr>
        <a:xfrm>
          <a:off x="5885266" y="3110591"/>
          <a:ext cx="898438" cy="898438"/>
        </a:xfrm>
        <a:prstGeom prst="arc">
          <a:avLst>
            <a:gd name="adj1" fmla="val 13200000"/>
            <a:gd name="adj2" fmla="val 192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1B9CA4-60FF-4703-B394-311773983CA9}">
      <dsp:nvSpPr>
        <dsp:cNvPr id="0" name=""/>
        <dsp:cNvSpPr/>
      </dsp:nvSpPr>
      <dsp:spPr>
        <a:xfrm>
          <a:off x="5885266" y="3110591"/>
          <a:ext cx="898438" cy="898438"/>
        </a:xfrm>
        <a:prstGeom prst="arc">
          <a:avLst>
            <a:gd name="adj1" fmla="val 2400000"/>
            <a:gd name="adj2" fmla="val 8400000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3D4AAA-566E-460F-B480-71D0B840F954}">
      <dsp:nvSpPr>
        <dsp:cNvPr id="0" name=""/>
        <dsp:cNvSpPr/>
      </dsp:nvSpPr>
      <dsp:spPr>
        <a:xfrm>
          <a:off x="5436047" y="3272310"/>
          <a:ext cx="1796876" cy="575000"/>
        </a:xfrm>
        <a:prstGeom prst="rect">
          <a:avLst/>
        </a:prstGeom>
        <a:noFill/>
        <a:ln w="15875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600" b="0" i="0" kern="1200" dirty="0" smtClean="0"/>
            <a:t>графічна</a:t>
          </a:r>
          <a:endParaRPr lang="uk-UA" sz="1600" kern="1200" dirty="0"/>
        </a:p>
      </dsp:txBody>
      <dsp:txXfrm>
        <a:off x="5436047" y="3272310"/>
        <a:ext cx="1796876" cy="57500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7E2C690-FF77-467F-BF57-2FFEE4624847}">
      <dsp:nvSpPr>
        <dsp:cNvPr id="0" name=""/>
        <dsp:cNvSpPr/>
      </dsp:nvSpPr>
      <dsp:spPr>
        <a:xfrm>
          <a:off x="0" y="67201"/>
          <a:ext cx="2011731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Скінченність</a:t>
          </a:r>
          <a:endParaRPr lang="uk-UA" sz="1400" kern="1200" dirty="0"/>
        </a:p>
      </dsp:txBody>
      <dsp:txXfrm>
        <a:off x="371165" y="67201"/>
        <a:ext cx="1269402" cy="742329"/>
      </dsp:txXfrm>
    </dsp:sp>
    <dsp:sp modelId="{525FE5E4-87B4-4323-8EEA-CCBB0CB3746C}">
      <dsp:nvSpPr>
        <dsp:cNvPr id="0" name=""/>
        <dsp:cNvSpPr/>
      </dsp:nvSpPr>
      <dsp:spPr>
        <a:xfrm>
          <a:off x="1800199" y="72006"/>
          <a:ext cx="6205695" cy="7606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0" i="0" kern="1200" dirty="0" smtClean="0"/>
            <a:t>алгоритм має завжди завершуватись після виконання скінченної кількості кроків. Процедуру, яка має решту характеристик алгоритму, без, можливо, скінченності, називають </a:t>
          </a:r>
          <a:r>
            <a:rPr lang="uk-UA" sz="1400" b="0" i="1" kern="1200" dirty="0" smtClean="0"/>
            <a:t>методом обчислень</a:t>
          </a:r>
          <a:r>
            <a:rPr lang="uk-UA" sz="1400" b="0" i="0" kern="1200" dirty="0" smtClean="0"/>
            <a:t>.</a:t>
          </a:r>
          <a:endParaRPr lang="uk-UA" sz="1400" kern="1200" dirty="0"/>
        </a:p>
      </dsp:txBody>
      <dsp:txXfrm>
        <a:off x="2180544" y="72006"/>
        <a:ext cx="5445005" cy="760690"/>
      </dsp:txXfrm>
    </dsp:sp>
    <dsp:sp modelId="{D3179828-D651-4D20-ADBE-DC07268AF714}">
      <dsp:nvSpPr>
        <dsp:cNvPr id="0" name=""/>
        <dsp:cNvSpPr/>
      </dsp:nvSpPr>
      <dsp:spPr>
        <a:xfrm>
          <a:off x="0" y="917760"/>
          <a:ext cx="2011731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Дискретність</a:t>
          </a:r>
          <a:endParaRPr lang="uk-UA" sz="1400" kern="1200" dirty="0"/>
        </a:p>
      </dsp:txBody>
      <dsp:txXfrm>
        <a:off x="371165" y="917760"/>
        <a:ext cx="1269402" cy="742329"/>
      </dsp:txXfrm>
    </dsp:sp>
    <dsp:sp modelId="{7D9C3961-ADC7-456A-B5B3-805D28EF15D5}">
      <dsp:nvSpPr>
        <dsp:cNvPr id="0" name=""/>
        <dsp:cNvSpPr/>
      </dsp:nvSpPr>
      <dsp:spPr>
        <a:xfrm>
          <a:off x="1872209" y="1008113"/>
          <a:ext cx="6208822" cy="6161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err="1" smtClean="0"/>
            <a:t>процес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визначається</a:t>
          </a:r>
          <a:r>
            <a:rPr lang="ru-RU" sz="1400" b="0" i="0" kern="1200" dirty="0" smtClean="0"/>
            <a:t> алгоритмом, </a:t>
          </a:r>
          <a:r>
            <a:rPr lang="ru-RU" sz="1400" b="0" i="0" kern="1200" dirty="0" err="1" smtClean="0"/>
            <a:t>можна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розчленувати</a:t>
          </a:r>
          <a:r>
            <a:rPr lang="ru-RU" sz="1400" b="0" i="0" kern="1200" dirty="0" smtClean="0"/>
            <a:t> (</a:t>
          </a:r>
          <a:r>
            <a:rPr lang="ru-RU" sz="1400" b="0" i="0" kern="1200" dirty="0" err="1" smtClean="0"/>
            <a:t>розділити</a:t>
          </a:r>
          <a:r>
            <a:rPr lang="ru-RU" sz="1400" b="0" i="0" kern="1200" dirty="0" smtClean="0"/>
            <a:t>) на </a:t>
          </a:r>
          <a:r>
            <a:rPr lang="ru-RU" sz="1400" b="0" i="0" kern="1200" dirty="0" err="1" smtClean="0"/>
            <a:t>окремі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елементарні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етапи</a:t>
          </a:r>
          <a:r>
            <a:rPr lang="ru-RU" sz="1400" b="0" i="0" kern="1200" dirty="0" smtClean="0"/>
            <a:t> (кроки), </a:t>
          </a:r>
          <a:r>
            <a:rPr lang="ru-RU" sz="1400" b="0" i="0" kern="1200" dirty="0" err="1" smtClean="0"/>
            <a:t>кожен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яких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називається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кроком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алгоритмічного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процесу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чи</a:t>
          </a:r>
          <a:r>
            <a:rPr lang="ru-RU" sz="1400" b="0" i="0" kern="1200" dirty="0" smtClean="0"/>
            <a:t> алгоритму.</a:t>
          </a:r>
          <a:endParaRPr lang="uk-UA" sz="1400" kern="1200" dirty="0"/>
        </a:p>
      </dsp:txBody>
      <dsp:txXfrm>
        <a:off x="2180276" y="1008113"/>
        <a:ext cx="5592689" cy="616133"/>
      </dsp:txXfrm>
    </dsp:sp>
    <dsp:sp modelId="{91F88F98-B9C0-41A6-95B5-67E3D1BC9B79}">
      <dsp:nvSpPr>
        <dsp:cNvPr id="0" name=""/>
        <dsp:cNvSpPr/>
      </dsp:nvSpPr>
      <dsp:spPr>
        <a:xfrm>
          <a:off x="0" y="1759139"/>
          <a:ext cx="2011731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Визначеність</a:t>
          </a:r>
          <a:endParaRPr lang="uk-UA" sz="1400" kern="1200" dirty="0"/>
        </a:p>
      </dsp:txBody>
      <dsp:txXfrm>
        <a:off x="371165" y="1759139"/>
        <a:ext cx="1269402" cy="742329"/>
      </dsp:txXfrm>
    </dsp:sp>
    <dsp:sp modelId="{2E114018-7639-482C-B6E7-6D889ED887C3}">
      <dsp:nvSpPr>
        <dsp:cNvPr id="0" name=""/>
        <dsp:cNvSpPr/>
      </dsp:nvSpPr>
      <dsp:spPr>
        <a:xfrm>
          <a:off x="1800199" y="1800198"/>
          <a:ext cx="6309143" cy="6161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err="1" smtClean="0"/>
            <a:t>кожен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крок</a:t>
          </a:r>
          <a:r>
            <a:rPr lang="ru-RU" sz="1400" b="0" i="0" kern="1200" dirty="0" smtClean="0"/>
            <a:t> алгоритму </a:t>
          </a:r>
          <a:r>
            <a:rPr lang="ru-RU" sz="1400" b="0" i="0" kern="1200" dirty="0" err="1" smtClean="0"/>
            <a:t>має</a:t>
          </a:r>
          <a:r>
            <a:rPr lang="ru-RU" sz="1400" b="0" i="0" kern="1200" dirty="0" smtClean="0"/>
            <a:t> бути точно </a:t>
          </a:r>
          <a:r>
            <a:rPr lang="ru-RU" sz="1400" b="0" i="0" kern="1200" dirty="0" err="1" smtClean="0"/>
            <a:t>визначений</a:t>
          </a:r>
          <a:r>
            <a:rPr lang="ru-RU" sz="1400" b="0" i="0" kern="1200" dirty="0" smtClean="0"/>
            <a:t>. </a:t>
          </a:r>
          <a:r>
            <a:rPr lang="ru-RU" sz="1400" b="0" i="0" kern="1200" dirty="0" err="1" smtClean="0"/>
            <a:t>Дії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які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необхідно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здійснити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повинні</a:t>
          </a:r>
          <a:r>
            <a:rPr lang="ru-RU" sz="1400" b="0" i="0" kern="1200" dirty="0" smtClean="0"/>
            <a:t> бути </a:t>
          </a:r>
          <a:r>
            <a:rPr lang="ru-RU" sz="1400" b="0" i="0" kern="1200" dirty="0" err="1" smtClean="0"/>
            <a:t>чітко</a:t>
          </a:r>
          <a:r>
            <a:rPr lang="ru-RU" sz="1400" b="0" i="0" kern="1200" dirty="0" smtClean="0"/>
            <a:t> та </a:t>
          </a:r>
          <a:r>
            <a:rPr lang="ru-RU" sz="1400" b="0" i="0" kern="1200" dirty="0" err="1" smtClean="0"/>
            <a:t>недвозначно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визначені</a:t>
          </a:r>
          <a:r>
            <a:rPr lang="ru-RU" sz="1400" b="0" i="0" kern="1200" dirty="0" smtClean="0"/>
            <a:t> для кожного </a:t>
          </a:r>
          <a:r>
            <a:rPr lang="ru-RU" sz="1400" b="0" i="0" kern="1200" dirty="0" err="1" smtClean="0"/>
            <a:t>можливого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випадку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2108266" y="1800198"/>
        <a:ext cx="5693010" cy="616133"/>
      </dsp:txXfrm>
    </dsp:sp>
    <dsp:sp modelId="{191C1C94-96CB-40B1-A14D-97228494B835}">
      <dsp:nvSpPr>
        <dsp:cNvPr id="0" name=""/>
        <dsp:cNvSpPr/>
      </dsp:nvSpPr>
      <dsp:spPr>
        <a:xfrm>
          <a:off x="0" y="2600524"/>
          <a:ext cx="1855823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Вихідні дані</a:t>
          </a:r>
          <a:endParaRPr lang="uk-UA" sz="1400" kern="1200" dirty="0"/>
        </a:p>
      </dsp:txBody>
      <dsp:txXfrm>
        <a:off x="371165" y="2600524"/>
        <a:ext cx="1113494" cy="742329"/>
      </dsp:txXfrm>
    </dsp:sp>
    <dsp:sp modelId="{8EC63C83-76B6-4919-BA50-4F9E3BD2F512}">
      <dsp:nvSpPr>
        <dsp:cNvPr id="0" name=""/>
        <dsp:cNvSpPr/>
      </dsp:nvSpPr>
      <dsp:spPr>
        <a:xfrm>
          <a:off x="1682950" y="2662238"/>
          <a:ext cx="6525961" cy="616133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алгоритм </a:t>
          </a:r>
          <a:r>
            <a:rPr lang="ru-RU" sz="1400" b="0" i="0" kern="1200" dirty="0" err="1" smtClean="0"/>
            <a:t>має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одне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або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декілька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вихідних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даних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тобто</a:t>
          </a:r>
          <a:r>
            <a:rPr lang="ru-RU" sz="1400" b="0" i="0" kern="1200" dirty="0" smtClean="0"/>
            <a:t>, величин,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мають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досить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визначений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зв'язок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із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вхідними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даними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1991017" y="2662238"/>
        <a:ext cx="5909828" cy="616133"/>
      </dsp:txXfrm>
    </dsp:sp>
    <dsp:sp modelId="{6A903839-8E3A-499F-8B3A-F257B548B56D}">
      <dsp:nvSpPr>
        <dsp:cNvPr id="0" name=""/>
        <dsp:cNvSpPr/>
      </dsp:nvSpPr>
      <dsp:spPr>
        <a:xfrm>
          <a:off x="0" y="3441903"/>
          <a:ext cx="2011731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Ефективність</a:t>
          </a:r>
          <a:endParaRPr lang="uk-UA" sz="1400" kern="1200" dirty="0"/>
        </a:p>
      </dsp:txBody>
      <dsp:txXfrm>
        <a:off x="371165" y="3441903"/>
        <a:ext cx="1269402" cy="742329"/>
      </dsp:txXfrm>
    </dsp:sp>
    <dsp:sp modelId="{3CFD9282-A4B2-4B2C-A1AB-333889E29B07}">
      <dsp:nvSpPr>
        <dsp:cNvPr id="0" name=""/>
        <dsp:cNvSpPr/>
      </dsp:nvSpPr>
      <dsp:spPr>
        <a:xfrm>
          <a:off x="1777866" y="3453147"/>
          <a:ext cx="6431045" cy="733876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smtClean="0"/>
            <a:t>Алгоритм </a:t>
          </a:r>
          <a:r>
            <a:rPr lang="ru-RU" sz="1400" b="0" i="0" kern="1200" dirty="0" err="1" smtClean="0"/>
            <a:t>вважають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ефективним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якщо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всі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його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оператори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досить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прості</a:t>
          </a:r>
          <a:r>
            <a:rPr lang="ru-RU" sz="1400" b="0" i="0" kern="1200" dirty="0" smtClean="0"/>
            <a:t> для того, </a:t>
          </a:r>
          <a:r>
            <a:rPr lang="ru-RU" sz="1400" b="0" i="0" kern="1200" dirty="0" err="1" smtClean="0"/>
            <a:t>аби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їх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можна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було</a:t>
          </a:r>
          <a:r>
            <a:rPr lang="ru-RU" sz="1400" b="0" i="0" kern="1200" dirty="0" smtClean="0"/>
            <a:t> точно </a:t>
          </a:r>
          <a:r>
            <a:rPr lang="ru-RU" sz="1400" b="0" i="0" kern="1200" dirty="0" err="1" smtClean="0"/>
            <a:t>виконати</a:t>
          </a:r>
          <a:r>
            <a:rPr lang="ru-RU" sz="1400" b="0" i="0" kern="1200" dirty="0" smtClean="0"/>
            <a:t> за </a:t>
          </a:r>
          <a:r>
            <a:rPr lang="ru-RU" sz="1400" b="0" i="0" kern="1200" dirty="0" err="1" smtClean="0"/>
            <a:t>скінченний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проміжок</a:t>
          </a:r>
          <a:r>
            <a:rPr lang="ru-RU" sz="1400" b="0" i="0" kern="1200" dirty="0" smtClean="0"/>
            <a:t> часу з </a:t>
          </a:r>
          <a:r>
            <a:rPr lang="ru-RU" sz="1400" b="0" i="0" kern="1200" dirty="0" err="1" smtClean="0"/>
            <a:t>допомогою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олівця</a:t>
          </a:r>
          <a:r>
            <a:rPr lang="ru-RU" sz="1400" b="0" i="0" kern="1200" dirty="0" smtClean="0"/>
            <a:t> та </a:t>
          </a:r>
          <a:r>
            <a:rPr lang="ru-RU" sz="1400" b="0" i="0" kern="1200" dirty="0" err="1" smtClean="0"/>
            <a:t>аркушу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паперу</a:t>
          </a:r>
          <a:r>
            <a:rPr lang="ru-RU" sz="1400" b="0" i="0" kern="1200" dirty="0" smtClean="0"/>
            <a:t>.</a:t>
          </a:r>
          <a:endParaRPr lang="uk-UA" sz="1400" kern="1200" dirty="0"/>
        </a:p>
      </dsp:txBody>
      <dsp:txXfrm>
        <a:off x="2144804" y="3453147"/>
        <a:ext cx="5697169" cy="733876"/>
      </dsp:txXfrm>
    </dsp:sp>
    <dsp:sp modelId="{76EE4EDA-7A76-4E4C-B4D1-167D03957384}">
      <dsp:nvSpPr>
        <dsp:cNvPr id="0" name=""/>
        <dsp:cNvSpPr/>
      </dsp:nvSpPr>
      <dsp:spPr>
        <a:xfrm>
          <a:off x="0" y="4283281"/>
          <a:ext cx="1855823" cy="74232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uk-UA" sz="1400" b="1" i="0" kern="1200" dirty="0" smtClean="0"/>
            <a:t>Масовість</a:t>
          </a:r>
          <a:endParaRPr lang="uk-UA" sz="1400" kern="1200" dirty="0"/>
        </a:p>
      </dsp:txBody>
      <dsp:txXfrm>
        <a:off x="371165" y="4283281"/>
        <a:ext cx="1113494" cy="742329"/>
      </dsp:txXfrm>
    </dsp:sp>
    <dsp:sp modelId="{9E9D2C37-1B22-4D47-8203-A1AC52CA287F}">
      <dsp:nvSpPr>
        <dsp:cNvPr id="0" name=""/>
        <dsp:cNvSpPr/>
      </dsp:nvSpPr>
      <dsp:spPr>
        <a:xfrm>
          <a:off x="1658967" y="4330058"/>
          <a:ext cx="6549944" cy="702090"/>
        </a:xfrm>
        <a:prstGeom prst="chevron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780" tIns="8890" rIns="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0" i="0" kern="1200" dirty="0" err="1" smtClean="0"/>
            <a:t>властивість</a:t>
          </a:r>
          <a:r>
            <a:rPr lang="ru-RU" sz="1400" b="0" i="0" kern="1200" dirty="0" smtClean="0"/>
            <a:t> алгоритму, яка </a:t>
          </a:r>
          <a:r>
            <a:rPr lang="ru-RU" sz="1400" b="0" i="0" kern="1200" dirty="0" err="1" smtClean="0"/>
            <a:t>полягає</a:t>
          </a:r>
          <a:r>
            <a:rPr lang="ru-RU" sz="1400" b="0" i="0" kern="1200" dirty="0" smtClean="0"/>
            <a:t> в тому,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алгоритм повинен </a:t>
          </a:r>
          <a:r>
            <a:rPr lang="ru-RU" sz="1400" b="0" i="0" kern="1200" dirty="0" err="1" smtClean="0"/>
            <a:t>забезпечувати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розв'язання</a:t>
          </a:r>
          <a:r>
            <a:rPr lang="ru-RU" sz="1400" b="0" i="0" kern="1200" dirty="0" smtClean="0"/>
            <a:t> будь-</a:t>
          </a:r>
          <a:r>
            <a:rPr lang="ru-RU" sz="1400" b="0" i="0" kern="1200" dirty="0" err="1" smtClean="0"/>
            <a:t>якої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задачі</a:t>
          </a:r>
          <a:r>
            <a:rPr lang="ru-RU" sz="1400" b="0" i="0" kern="1200" dirty="0" smtClean="0"/>
            <a:t> з </a:t>
          </a:r>
          <a:r>
            <a:rPr lang="ru-RU" sz="1400" b="0" i="0" kern="1200" dirty="0" err="1" smtClean="0"/>
            <a:t>класу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однотипних</a:t>
          </a:r>
          <a:r>
            <a:rPr lang="ru-RU" sz="1400" b="0" i="0" kern="1200" dirty="0" smtClean="0"/>
            <a:t> задач за будь-</a:t>
          </a:r>
          <a:r>
            <a:rPr lang="ru-RU" sz="1400" b="0" i="0" kern="1200" dirty="0" err="1" smtClean="0"/>
            <a:t>якими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вхідними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даними</a:t>
          </a:r>
          <a:r>
            <a:rPr lang="ru-RU" sz="1400" b="0" i="0" kern="1200" dirty="0" smtClean="0"/>
            <a:t>, </a:t>
          </a:r>
          <a:r>
            <a:rPr lang="ru-RU" sz="1400" b="0" i="0" kern="1200" dirty="0" err="1" smtClean="0"/>
            <a:t>що</a:t>
          </a:r>
          <a:r>
            <a:rPr lang="ru-RU" sz="1400" b="0" i="0" kern="1200" dirty="0" smtClean="0"/>
            <a:t> належать до </a:t>
          </a:r>
          <a:r>
            <a:rPr lang="ru-RU" sz="1400" b="0" i="0" kern="1200" dirty="0" err="1" smtClean="0"/>
            <a:t>області</a:t>
          </a:r>
          <a:r>
            <a:rPr lang="ru-RU" sz="1400" b="0" i="0" kern="1200" dirty="0" smtClean="0"/>
            <a:t> </a:t>
          </a:r>
          <a:r>
            <a:rPr lang="ru-RU" sz="1400" b="0" i="0" kern="1200" dirty="0" err="1" smtClean="0"/>
            <a:t>застосування</a:t>
          </a:r>
          <a:r>
            <a:rPr lang="ru-RU" sz="1400" b="0" i="0" kern="1200" dirty="0" smtClean="0"/>
            <a:t> алгоритму.</a:t>
          </a:r>
          <a:endParaRPr lang="uk-UA" sz="1400" kern="1200" dirty="0"/>
        </a:p>
      </dsp:txBody>
      <dsp:txXfrm>
        <a:off x="2010012" y="4330058"/>
        <a:ext cx="5847854" cy="702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alfCircleOrganizationChart">
  <dgm:title val=""/>
  <dgm:desc val=""/>
  <dgm:catLst>
    <dgm:cat type="hierarchy" pri="1500"/>
  </dgm:catLst>
  <dgm:samp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 type="asst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Name0">
    <dgm:varLst>
      <dgm:orgChart val="1"/>
      <dgm:chPref val="1"/>
      <dgm:dir/>
      <dgm:animOne val="branch"/>
      <dgm:animLvl val="lvl"/>
      <dgm:resizeHandles/>
    </dgm:varLst>
    <dgm:choose name="Name1">
      <dgm:if name="Name2" func="var" arg="dir" op="equ" val="norm">
        <dgm:alg type="hierChild">
          <dgm:param type="linDir" val="fromL"/>
        </dgm:alg>
      </dgm:if>
      <dgm:else name="Name3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2" refType="w" fact="10"/>
      <dgm:constr type="h" for="des" forName="rootComposite2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forEach name="Name4" axis="ch">
      <dgm:forEach name="Name5" axis="self" ptType="node">
        <dgm:layoutNode name="hierRoot1">
          <dgm:varLst>
            <dgm:hierBranch val="init"/>
          </dgm:varLst>
          <dgm:choose name="Name6">
            <dgm:if name="Name7" func="var" arg="hierBranch" op="equ" val="l">
              <dgm:alg type="hierRoot">
                <dgm:param type="hierAlign" val="tR"/>
              </dgm:alg>
              <dgm:constrLst>
                <dgm:constr type="alignOff" val="0.65"/>
              </dgm:constrLst>
            </dgm:if>
            <dgm:if name="Name8" func="var" arg="hierBranch" op="equ" val="r">
              <dgm:alg type="hierRoot">
                <dgm:param type="hierAlign" val="tL"/>
              </dgm:alg>
              <dgm:constrLst>
                <dgm:constr type="alignOff" val="0.65"/>
              </dgm:constrLst>
            </dgm:if>
            <dgm:if name="Name9" func="var" arg="hierBranch" op="equ" val="hang">
              <dgm:alg type="hierRoot"/>
              <dgm:constrLst>
                <dgm:constr type="alignOff" val="0.65"/>
              </dgm:constrLst>
            </dgm:if>
            <dgm:else name="Name10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1">
              <dgm:if name="Name12" func="var" arg="hierBranch" op="equ" val="init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3" func="var" arg="hierBranch" op="equ" val="l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if name="Name14" func="var" arg="hierBranch" op="equ" val="r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if>
              <dgm:else name="Name15">
                <dgm:constrLst>
                  <dgm:constr type="l" for="ch" forName="rootText1"/>
                  <dgm:constr type="t" for="ch" forName="rootText1" refType="h" fact="0.18"/>
                  <dgm:constr type="w" for="ch" forName="rootText1" refType="w"/>
                  <dgm:constr type="h" for="ch" forName="rootText1" refType="h" fact="0.64"/>
                  <dgm:constr type="l" for="ch" forName="topArc1" refType="w" fact="0.25"/>
                  <dgm:constr type="t" for="ch" forName="topArc1"/>
                  <dgm:constr type="w" for="ch" forName="topArc1" refType="h" refFor="ch" refForName="topArc1"/>
                  <dgm:constr type="h" for="ch" forName="topArc1" refType="h"/>
                  <dgm:constr type="l" for="ch" forName="bottomArc1" refType="w" fact="0.25"/>
                  <dgm:constr type="t" for="ch" forName="bottomArc1"/>
                  <dgm:constr type="w" for="ch" forName="bottomArc1" refType="h" refFor="ch" refForName="bottomArc1"/>
                  <dgm:constr type="h" for="ch" forName="bottomArc1" refType="h"/>
                  <dgm:constr type="ctrX" for="ch" forName="topConnNode1" refType="w" fact="0.5"/>
                  <dgm:constr type="t" for="ch" forName="topConnNode1"/>
                  <dgm:constr type="w" for="ch" forName="topConnNode1" refType="h" fact="0.76"/>
                  <dgm:constr type="b" for="ch" forName="topConnNode1" refType="t" refFor="ch" refForName="rootText1"/>
                </dgm:constrLst>
              </dgm:else>
            </dgm:choose>
            <dgm:layoutNode name="rootText1" styleLbl="alignAcc1">
              <dgm:varLst>
                <dgm:chPref val="3"/>
              </dgm:varLst>
              <dgm:alg type="tx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top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-140"/>
                  <dgm:adj idx="2" val="-40"/>
                </dgm:adjLst>
              </dgm:shape>
              <dgm:presOf/>
            </dgm:layoutNode>
            <dgm:layoutNode name="bottomArc1" styleLbl="parChTrans1D1" moveWith="rootText1">
              <dgm:alg type="sp"/>
              <dgm:shape xmlns:r="http://schemas.openxmlformats.org/officeDocument/2006/relationships" type="arc" r:blip="" zOrderOff="-2">
                <dgm:adjLst>
                  <dgm:adj idx="1" val="40"/>
                  <dgm:adj idx="2" val="140"/>
                </dgm:adjLst>
              </dgm:shape>
              <dgm:presOf/>
            </dgm:layoutNode>
            <dgm:layoutNode name="topConnNode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</dgm:layoutNode>
          </dgm:layoutNode>
          <dgm:layoutNode name="hierChild2">
            <dgm:choose name="Name16">
              <dgm:if name="Name17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18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19" func="var" arg="hierBranch" op="equ" val="hang">
                <dgm:choose name="Name20">
                  <dgm:if name="Name21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2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3">
                <dgm:choose name="Name24">
                  <dgm:if name="Name25" func="var" arg="dir" op="equ" val="norm">
                    <dgm:alg type="hierChild"/>
                  </dgm:if>
                  <dgm:else name="Name26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a" axis="ch" ptType="nonAsst">
              <dgm:forEach name="Name27" axis="precedSib" ptType="parTrans" st="-1" cnt="1">
                <dgm:layoutNode name="Name28">
                  <dgm:choose name="Name29">
                    <dgm:if name="Name30" func="var" arg="hierBranch" op="equ" val="std">
                      <dgm:choose name="Name31">
                        <dgm:if name="Name32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1"/>
                            <dgm:param type="dstNode" val="topArc2"/>
                          </dgm:alg>
                        </dgm:if>
                        <dgm:if name="Name33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3"/>
                            <dgm:param type="dstNode" val="topArc2"/>
                          </dgm:alg>
                        </dgm:if>
                        <dgm:else name="Name34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  <dgm:param type="srcNode" val="bottomArc2"/>
                            <dgm:param type="dstNode" val="topArc2"/>
                          </dgm:alg>
                        </dgm:else>
                      </dgm:choose>
                    </dgm:if>
                    <dgm:if name="Name35" func="var" arg="hierBranch" op="equ" val="init">
                      <dgm:choose name="Name36">
                        <dgm:if name="Name37" axis="self" func="depth" op="lte" val="2">
                          <dgm:choose name="Name38">
                            <dgm:if name="Name39" axis="self" func="depth" op="lte" val="2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1"/>
                                <dgm:param type="dstNode" val="topArc2"/>
                              </dgm:alg>
                            </dgm:if>
                            <dgm:if name="Name40" axis="par" ptType="asst" func="cnt" op="equ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3"/>
                                <dgm:param type="dstNode" val="topArc2"/>
                              </dgm:alg>
                            </dgm:if>
                            <dgm:else name="Name4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  <dgm:param type="srcNode" val="bottomArc2"/>
                                <dgm:param type="dstNode" val="topArc2"/>
                              </dgm:alg>
                            </dgm:else>
                          </dgm:choose>
                        </dgm:if>
                        <dgm:else name="Name42">
                          <dgm:choose name="Name43">
                            <dgm:if name="Name44" axis="par des" func="maxDepth" op="lte" val="1">
                              <dgm:choose name="Name45">
                                <dgm:if name="Name46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1"/>
                                    <dgm:param type="dstNode" val="topConnNode2"/>
                                  </dgm:alg>
                                </dgm:if>
                                <dgm:if name="Name47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3"/>
                                    <dgm:param type="dstNode" val="topConnNode2"/>
                                  </dgm:alg>
                                </dgm:if>
                                <dgm:else name="Name48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bL bR"/>
                                    <dgm:param type="srcNode" val="bottomArc2"/>
                                    <dgm:param type="dstNode" val="topConnNode2"/>
                                  </dgm:alg>
                                </dgm:else>
                              </dgm:choose>
                            </dgm:if>
                            <dgm:else name="Name49">
                              <dgm:choose name="Name50">
                                <dgm:if name="Name51" axis="self" func="depth" op="lte" val="2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1"/>
                                    <dgm:param type="dstNode" val="topArc2"/>
                                  </dgm:alg>
                                </dgm:if>
                                <dgm:if name="Name52" axis="par" ptType="asst" func="cnt" op="equ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3"/>
                                    <dgm:param type="dstNode" val="topArc2"/>
                                  </dgm:alg>
                                </dgm:if>
                                <dgm:else name="Name53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tCtr"/>
                                    <dgm:param type="bendPt" val="end"/>
                                    <dgm:param type="srcNode" val="bottomArc2"/>
                                    <dgm:param type="dstNode" val="topArc2"/>
                                  </dgm:alg>
                                </dgm:else>
                              </dgm:choose>
                            </dgm:else>
                          </dgm:choose>
                        </dgm:else>
                      </dgm:choose>
                    </dgm:if>
                    <dgm:else name="Name54">
                      <dgm:choose name="Name55">
                        <dgm:if name="Name56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1"/>
                            <dgm:param type="dstNode" val="topConnNode2"/>
                          </dgm:alg>
                        </dgm:if>
                        <dgm:if name="Name57" axis="par" ptType="asst" func="cnt" op="equ" val="1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3"/>
                            <dgm:param type="dstNode" val="topConnNode2"/>
                          </dgm:alg>
                        </dgm:if>
                        <dgm:else name="Name58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bL bR"/>
                            <dgm:param type="srcNode" val="bottomArc2"/>
                            <dgm:param type="dstNode" val="topConnNode2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2">
                <dgm:varLst>
                  <dgm:hierBranch val="init"/>
                </dgm:varLst>
                <dgm:choose name="Name59">
                  <dgm:if name="Name60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1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62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63" func="var" arg="hierBranch" op="equ" val="init">
                    <dgm:choose name="Name64">
                      <dgm:if name="Name65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6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layoutNode name="rootComposite2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68">
                    <dgm:if name="Name69" func="var" arg="hierBranch" op="equ" val="init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0" func="var" arg="hierBranch" op="equ" val="l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if name="Name71" func="var" arg="hierBranch" op="equ" val="r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if>
                    <dgm:else name="Name72">
                      <dgm:constrLst>
                        <dgm:constr type="l" for="ch" forName="rootText2"/>
                        <dgm:constr type="t" for="ch" forName="rootText2" refType="h" fact="0.18"/>
                        <dgm:constr type="w" for="ch" forName="rootText2" refType="w"/>
                        <dgm:constr type="h" for="ch" forName="rootText2" refType="h" fact="0.64"/>
                        <dgm:constr type="l" for="ch" forName="topArc2" refType="w" fact="0.25"/>
                        <dgm:constr type="t" for="ch" forName="topArc2"/>
                        <dgm:constr type="w" for="ch" forName="topArc2" refType="h" refFor="ch" refForName="topArc2"/>
                        <dgm:constr type="h" for="ch" forName="topArc2" refType="h"/>
                        <dgm:constr type="l" for="ch" forName="bottomArc2" refType="w" fact="0.25"/>
                        <dgm:constr type="t" for="ch" forName="bottomArc2"/>
                        <dgm:constr type="w" for="ch" forName="bottomArc2" refType="h" refFor="ch" refForName="bottomArc2"/>
                        <dgm:constr type="h" for="ch" forName="bottomArc2" refType="h"/>
                        <dgm:constr type="ctrX" for="ch" forName="topConnNode2" refType="w" fact="0.5"/>
                        <dgm:constr type="t" for="ch" forName="topConnNode2"/>
                        <dgm:constr type="w" for="ch" forName="topConnNode2" refType="h" fact="0.76"/>
                        <dgm:constr type="b" for="ch" forName="topConnNode2" refType="t" refFor="ch" refForName="rootText2"/>
                      </dgm:constrLst>
                    </dgm:else>
                  </dgm:choose>
                  <dgm:layoutNode name="rootText2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2" styleLbl="parChTrans1D1" moveWith="rootText2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2" moveWith="rootText2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4">
                  <dgm:choose name="Name73">
                    <dgm:if name="Name7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7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76" func="var" arg="hierBranch" op="equ" val="hang">
                      <dgm:choose name="Name77">
                        <dgm:if name="Name7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7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80" func="var" arg="hierBranch" op="equ" val="std">
                      <dgm:choose name="Name81">
                        <dgm:if name="Name82" func="var" arg="dir" op="equ" val="norm">
                          <dgm:alg type="hierChild"/>
                        </dgm:if>
                        <dgm:else name="Name8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84" func="var" arg="hierBranch" op="equ" val="init">
                      <dgm:choose name="Name85">
                        <dgm:if name="Name8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87">
                          <dgm:choose name="Name88">
                            <dgm:if name="Name89" func="var" arg="dir" op="equ" val="norm">
                              <dgm:alg type="hierChild"/>
                            </dgm:if>
                            <dgm:else name="Name9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91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2" ref="rep2a"/>
                </dgm:layoutNode>
                <dgm:layoutNode name="hierChild5">
                  <dgm:choose name="Name93">
                    <dgm:if name="Name9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9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96" ref="rep2b"/>
                </dgm:layoutNode>
              </dgm:layoutNode>
            </dgm:forEach>
          </dgm:layoutNode>
          <dgm:layoutNode name="hierChild3">
            <dgm:choose name="Name97">
              <dgm:if name="Name9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9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2b" axis="ch" ptType="asst">
              <dgm:forEach name="Name100" axis="precedSib" ptType="parTrans" st="-1" cnt="1">
                <dgm:layoutNode name="Name101">
                  <dgm:choose name="Name102">
                    <dgm:if name="Name103" axis="self" func="depth" op="lte" val="2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1"/>
                        <dgm:param type="dstNode" val="topConnNode3"/>
                      </dgm:alg>
                    </dgm:if>
                    <dgm:if name="Name104" axis="par" ptType="asst" func="cnt" op="equ" val="1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3"/>
                        <dgm:param type="dstNode" val="topConnNode3"/>
                      </dgm:alg>
                    </dgm:if>
                    <dgm:else name="Name10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bL bR"/>
                        <dgm:param type="srcNode" val="bottomArc2"/>
                        <dgm:param type="dstNode" val="topConnNode3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layoutNode name="hierRoot3">
                <dgm:varLst>
                  <dgm:hierBranch val="init"/>
                </dgm:varLst>
                <dgm:choose name="Name106">
                  <dgm:if name="Name107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8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09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0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1" func="var" arg="hierBranch" op="equ" val="init">
                    <dgm:choose name="Name112">
                      <dgm:if name="Name113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14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15"/>
                </dgm:choose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16">
                    <dgm:if name="Name117" func="var" arg="hierBranch" op="equ" val="init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8" func="var" arg="hierBranch" op="equ" val="l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if name="Name119" func="var" arg="hierBranch" op="equ" val="r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if>
                    <dgm:else name="Name120">
                      <dgm:constrLst>
                        <dgm:constr type="l" for="ch" forName="rootText3"/>
                        <dgm:constr type="t" for="ch" forName="rootText3" refType="h" fact="0.18"/>
                        <dgm:constr type="w" for="ch" forName="rootText3" refType="w"/>
                        <dgm:constr type="h" for="ch" forName="rootText3" refType="h" fact="0.64"/>
                        <dgm:constr type="l" for="ch" forName="topArc3" refType="w" fact="0.25"/>
                        <dgm:constr type="t" for="ch" forName="topArc3"/>
                        <dgm:constr type="w" for="ch" forName="topArc3" refType="h" refFor="ch" refForName="topArc3"/>
                        <dgm:constr type="h" for="ch" forName="topArc3" refType="h"/>
                        <dgm:constr type="l" for="ch" forName="bottomArc3" refType="w" fact="0.25"/>
                        <dgm:constr type="t" for="ch" forName="bottomArc3"/>
                        <dgm:constr type="w" for="ch" forName="bottomArc3" refType="h" refFor="ch" refForName="bottomArc3"/>
                        <dgm:constr type="h" for="ch" forName="bottomArc3" refType="h"/>
                        <dgm:constr type="ctrX" for="ch" forName="topConnNode3" refType="w" fact="0.5"/>
                        <dgm:constr type="t" for="ch" forName="topConnNode3"/>
                        <dgm:constr type="w" for="ch" forName="topConnNode3" refType="h" fact="0.76"/>
                        <dgm:constr type="b" for="ch" forName="topConnNode3" refType="t" refFor="ch" refForName="rootText3"/>
                      </dgm:constrLst>
                    </dgm:else>
                  </dgm:choose>
                  <dgm:layoutNode name="rootText3" styleLbl="alignAcc1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top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-140"/>
                        <dgm:adj idx="2" val="-40"/>
                      </dgm:adjLst>
                    </dgm:shape>
                    <dgm:presOf/>
                  </dgm:layoutNode>
                  <dgm:layoutNode name="bottomArc3" styleLbl="parChTrans1D1" moveWith="rootText3">
                    <dgm:alg type="sp"/>
                    <dgm:shape xmlns:r="http://schemas.openxmlformats.org/officeDocument/2006/relationships" type="arc" r:blip="" zOrderOff="-2">
                      <dgm:adjLst>
                        <dgm:adj idx="1" val="40"/>
                        <dgm:adj idx="2" val="140"/>
                      </dgm:adjLst>
                    </dgm:shape>
                    <dgm:presOf/>
                  </dgm:layoutNode>
                  <dgm:layoutNode name="topConnNode3" moveWith="rootText3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</dgm:layoutNode>
                </dgm:layoutNode>
                <dgm:layoutNode name="hierChild6">
                  <dgm:choose name="Name121">
                    <dgm:if name="Name122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3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24" func="var" arg="hierBranch" op="equ" val="hang">
                      <dgm:choose name="Name125">
                        <dgm:if name="Name126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27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28" func="var" arg="hierBranch" op="equ" val="std">
                      <dgm:choose name="Name129">
                        <dgm:if name="Name130" func="var" arg="dir" op="equ" val="norm">
                          <dgm:alg type="hierChild"/>
                        </dgm:if>
                        <dgm:else name="Name131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2" func="var" arg="hierBranch" op="equ" val="init">
                      <dgm:choose name="Name133">
                        <dgm:if name="Name134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35">
                          <dgm:alg type="hierChild"/>
                        </dgm:else>
                      </dgm:choose>
                    </dgm:if>
                    <dgm:else name="Name136"/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37" ref="rep2a"/>
                </dgm:layoutNode>
                <dgm:layoutNode name="hierChild7">
                  <dgm:choose name="Name138">
                    <dgm:if name="Name139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0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forEach name="Name141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B7ADB978-4A43-4AAE-ACE2-F9B2E8089C55}" type="datetimeFigureOut">
              <a:rPr lang="uk-UA" smtClean="0"/>
              <a:t>16.11.2013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412A2D1F-7CF7-481E-BB74-8C2BDC2C648E}" type="slidenum">
              <a:rPr lang="uk-UA" smtClean="0"/>
              <a:t>‹#›</a:t>
            </a:fld>
            <a:endParaRPr lang="uk-U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uk.wikipedia.org/wiki/%D0%90%D0%BB%D0%B3%D0%BE%D1%80%D0%B8%D1%82%D0%BC#cite_note-ure-1" TargetMode="External"/><Relationship Id="rId7" Type="http://schemas.openxmlformats.org/officeDocument/2006/relationships/image" Target="../media/image3.gif"/><Relationship Id="rId2" Type="http://schemas.openxmlformats.org/officeDocument/2006/relationships/hyperlink" Target="http://uk.wikipedia.org/wiki/%D0%A1%D0%B8%D1%81%D1%82%D0%B5%D0%BC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1%D0%BB%D0%BE%D0%BA-%D1%81%D1%85%D0%B5%D0%BC%D0%B0" TargetMode="External"/><Relationship Id="rId5" Type="http://schemas.openxmlformats.org/officeDocument/2006/relationships/hyperlink" Target="http://uk.wikipedia.org/wiki/%D0%97%D0%BE%D0%B1%D1%80%D0%B0%D0%B6%D0%B5%D0%BD%D0%BD%D1%8F" TargetMode="External"/><Relationship Id="rId4" Type="http://schemas.openxmlformats.org/officeDocument/2006/relationships/hyperlink" Target="http://uk.wikipedia.org/wiki/%D0%9A%D0%BE%D0%BC%D0%BF'%D1%8E%D1%82%D0%B5%D1%80%D0%BD%D0%B0_%D0%BF%D1%80%D0%BE%D0%B3%D1%80%D0%B0%D0%BC%D0%B0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%D0%86%D0%BD%D0%B4%D1%96%D1%8F" TargetMode="External"/><Relationship Id="rId3" Type="http://schemas.openxmlformats.org/officeDocument/2006/relationships/hyperlink" Target="http://uk.wikipedia.org/wiki/%D0%90%D1%81%D1%82%D1%80%D0%BE%D0%BD%D0%BE%D0%BC" TargetMode="External"/><Relationship Id="rId7" Type="http://schemas.openxmlformats.org/officeDocument/2006/relationships/hyperlink" Target="http://uk.wikipedia.org/wiki/%D0%A2%D1%80%D0%B0%D0%BA%D1%82%D0%B0%D1%82" TargetMode="External"/><Relationship Id="rId2" Type="http://schemas.openxmlformats.org/officeDocument/2006/relationships/hyperlink" Target="http://uk.wikipedia.org/wiki/%D0%9F%D0%B5%D1%80%D1%81%D0%B8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825_%D0%B4%D0%BE_%D0%BD._%D0%B5." TargetMode="External"/><Relationship Id="rId5" Type="http://schemas.openxmlformats.org/officeDocument/2006/relationships/hyperlink" Target="http://uk.wikipedia.org/wiki/%D0%90%D0%BB%D1%8C-%D0%A5%D0%BE%D1%80%D0%B5%D0%B7%D0%BC%D1%96" TargetMode="External"/><Relationship Id="rId10" Type="http://schemas.openxmlformats.org/officeDocument/2006/relationships/image" Target="../media/image4.jpeg"/><Relationship Id="rId4" Type="http://schemas.openxmlformats.org/officeDocument/2006/relationships/hyperlink" Target="http://uk.wikipedia.org/wiki/%D0%9C%D0%B0%D1%82%D0%B5%D0%BC%D0%B0%D1%82%D0%B8%D0%BA" TargetMode="External"/><Relationship Id="rId9" Type="http://schemas.openxmlformats.org/officeDocument/2006/relationships/hyperlink" Target="http://uk.wikipedia.org/wiki/%D0%94%D0%B5%D1%81%D1%8F%D1%82%D0%BA%D0%BE%D0%B2%D0%B0_%D1%81%D0%B8%D1%81%D1%82%D0%B5%D0%BC%D0%B0_%D1%87%D0%B8%D1%81%D0%BB%D0%B5%D0%BD%D0%BD%D1%8F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http://uk.wikipedia.org/wiki/300_%D0%B4%D0%BE_%D0%BD._%D0%B5." TargetMode="External"/><Relationship Id="rId3" Type="http://schemas.openxmlformats.org/officeDocument/2006/relationships/hyperlink" Target="http://uk.wikipedia.org/wiki/%D0%9D%D0%B0%D0%B9%D0%B1%D1%96%D0%BB%D1%8C%D1%88%D0%B8%D0%B9_%D1%81%D0%BF%D1%96%D0%BB%D1%8C%D0%BD%D0%B8%D0%B9_%D0%B4%D1%96%D0%BB%D1%8C%D0%BD%D0%B8%D0%BA" TargetMode="External"/><Relationship Id="rId7" Type="http://schemas.openxmlformats.org/officeDocument/2006/relationships/hyperlink" Target="http://uk.wikipedia.org/wiki/%D0%9D%D0%B0%D1%87%D0%B0%D0%BB%D0%B0_%D0%95%D0%B2%D0%BA%D0%BB%D1%96%D0%B4%D0%B0" TargetMode="External"/><Relationship Id="rId2" Type="http://schemas.openxmlformats.org/officeDocument/2006/relationships/hyperlink" Target="http://uk.wikipedia.org/wiki/%D0%90%D0%BB%D0%B3%D0%BE%D1%80%D0%B8%D1%82%D0%BC_%D0%95%D0%B2%D0%BA%D0%BB%D1%96%D0%B4%D0%B0" TargetMode="External"/><Relationship Id="rId1" Type="http://schemas.openxmlformats.org/officeDocument/2006/relationships/slideLayout" Target="../slideLayouts/slideLayout3.xml"/><Relationship Id="rId6" Type="http://schemas.openxmlformats.org/officeDocument/2006/relationships/hyperlink" Target="http://uk.wikipedia.org/wiki/%D0%95%D0%B2%D0%BA%D0%BB%D1%96%D0%B4" TargetMode="External"/><Relationship Id="rId11" Type="http://schemas.openxmlformats.org/officeDocument/2006/relationships/hyperlink" Target="http://uk.wikipedia.org/wiki/%D0%A0%D0%B5%D0%BA%D1%83%D1%80%D1%81%D1%96%D1%8F" TargetMode="External"/><Relationship Id="rId5" Type="http://schemas.openxmlformats.org/officeDocument/2006/relationships/hyperlink" Target="http://uk.wikipedia.org/wiki/%D0%9C%D0%B0%D1%82%D0%B5%D0%BC%D0%B0%D1%82%D0%B8%D0%BA%D0%B0" TargetMode="External"/><Relationship Id="rId10" Type="http://schemas.openxmlformats.org/officeDocument/2006/relationships/hyperlink" Target="http://uk.wikipedia.org/wiki/%D0%9F%D1%81%D0%B5%D0%B2%D0%B4%D0%BE%D0%BA%D0%BE%D0%B4" TargetMode="External"/><Relationship Id="rId4" Type="http://schemas.openxmlformats.org/officeDocument/2006/relationships/hyperlink" Target="http://uk.wikipedia.org/wiki/%D0%93%D1%80%D0%B5%D1%86%D1%96%D1%8F" TargetMode="External"/><Relationship Id="rId9" Type="http://schemas.openxmlformats.org/officeDocument/2006/relationships/hyperlink" Target="http://uk.wikipedia.org/wiki/%D0%A6%D1%96%D0%BB%D1%96_%D1%87%D0%B8%D1%81%D0%BB%D0%B0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716016" y="2708920"/>
            <a:ext cx="3672408" cy="1728192"/>
          </a:xfrm>
        </p:spPr>
        <p:txBody>
          <a:bodyPr>
            <a:normAutofit/>
          </a:bodyPr>
          <a:lstStyle/>
          <a:p>
            <a:r>
              <a:rPr lang="uk-UA" sz="48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Алгоритм </a:t>
            </a:r>
            <a:r>
              <a:rPr lang="uk-UA" sz="4800" dirty="0"/>
              <a:t/>
            </a:r>
            <a:br>
              <a:rPr lang="uk-UA" sz="4800" dirty="0"/>
            </a:br>
            <a:endParaRPr lang="uk-UA" sz="4800" dirty="0"/>
          </a:p>
        </p:txBody>
      </p:sp>
      <p:pic>
        <p:nvPicPr>
          <p:cNvPr id="5" name="Picture 2" descr="http://www.ixbt.com/digimage/canon/canonscanfb62/CIS_algoritm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749711"/>
            <a:ext cx="3825752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05871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196752"/>
            <a:ext cx="4320480" cy="5112568"/>
          </a:xfrm>
        </p:spPr>
        <p:txBody>
          <a:bodyPr>
            <a:normAutofit/>
          </a:bodyPr>
          <a:lstStyle/>
          <a:p>
            <a:r>
              <a:rPr lang="vi-VN" b="1" dirty="0" smtClean="0"/>
              <a:t>Алгор́итм</a:t>
            </a:r>
            <a:r>
              <a:rPr lang="uk-UA" b="1" dirty="0" smtClean="0"/>
              <a:t> - </a:t>
            </a:r>
            <a:r>
              <a:rPr lang="ru-RU" dirty="0" err="1" smtClean="0"/>
              <a:t>послідовність</a:t>
            </a:r>
            <a:r>
              <a:rPr lang="ru-RU" dirty="0" smtClean="0"/>
              <a:t>,</a:t>
            </a:r>
            <a:r>
              <a:rPr lang="ru-RU" dirty="0"/>
              <a:t> </a:t>
            </a:r>
            <a:r>
              <a:rPr lang="ru-RU" dirty="0">
                <a:hlinkClick r:id="rId2" tooltip="Система"/>
              </a:rPr>
              <a:t>система</a:t>
            </a:r>
            <a:r>
              <a:rPr lang="ru-RU" dirty="0"/>
              <a:t>, </a:t>
            </a:r>
            <a:r>
              <a:rPr lang="ru-RU" dirty="0" err="1"/>
              <a:t>набір</a:t>
            </a:r>
            <a:r>
              <a:rPr lang="ru-RU" dirty="0"/>
              <a:t> </a:t>
            </a:r>
            <a:r>
              <a:rPr lang="ru-RU" dirty="0" err="1"/>
              <a:t>систематизованих</a:t>
            </a:r>
            <a:r>
              <a:rPr lang="ru-RU" dirty="0"/>
              <a:t> правил </a:t>
            </a:r>
            <a:r>
              <a:rPr lang="ru-RU" dirty="0" err="1"/>
              <a:t>виконання</a:t>
            </a:r>
            <a:r>
              <a:rPr lang="ru-RU" dirty="0"/>
              <a:t> </a:t>
            </a:r>
            <a:r>
              <a:rPr lang="ru-RU" dirty="0" err="1"/>
              <a:t>обчислювального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обов'язково</a:t>
            </a:r>
            <a:r>
              <a:rPr lang="ru-RU" dirty="0"/>
              <a:t> приводить до </a:t>
            </a:r>
            <a:r>
              <a:rPr lang="ru-RU" dirty="0" err="1"/>
              <a:t>розв'язання</a:t>
            </a:r>
            <a:r>
              <a:rPr lang="ru-RU" dirty="0"/>
              <a:t> </a:t>
            </a:r>
            <a:r>
              <a:rPr lang="ru-RU" dirty="0" err="1"/>
              <a:t>певного</a:t>
            </a:r>
            <a:r>
              <a:rPr lang="ru-RU" dirty="0"/>
              <a:t> </a:t>
            </a:r>
            <a:r>
              <a:rPr lang="ru-RU" dirty="0" err="1"/>
              <a:t>класу</a:t>
            </a:r>
            <a:r>
              <a:rPr lang="ru-RU" dirty="0"/>
              <a:t> задач </a:t>
            </a:r>
            <a:r>
              <a:rPr lang="ru-RU" dirty="0" err="1"/>
              <a:t>після</a:t>
            </a:r>
            <a:r>
              <a:rPr lang="ru-RU" dirty="0"/>
              <a:t> </a:t>
            </a:r>
            <a:r>
              <a:rPr lang="ru-RU" dirty="0" err="1"/>
              <a:t>скінченного</a:t>
            </a:r>
            <a:r>
              <a:rPr lang="ru-RU" dirty="0"/>
              <a:t> числа </a:t>
            </a:r>
            <a:r>
              <a:rPr lang="ru-RU" dirty="0" err="1"/>
              <a:t>операцій</a:t>
            </a:r>
            <a:r>
              <a:rPr lang="ru-RU" dirty="0"/>
              <a:t>.</a:t>
            </a:r>
            <a:r>
              <a:rPr lang="ru-RU" baseline="30000" dirty="0">
                <a:hlinkClick r:id="rId3"/>
              </a:rPr>
              <a:t>[1]</a:t>
            </a:r>
            <a:r>
              <a:rPr lang="ru-RU" dirty="0"/>
              <a:t> При </a:t>
            </a:r>
            <a:r>
              <a:rPr lang="ru-RU" dirty="0" err="1"/>
              <a:t>написанні</a:t>
            </a:r>
            <a:r>
              <a:rPr lang="ru-RU" dirty="0"/>
              <a:t> </a:t>
            </a:r>
            <a:r>
              <a:rPr lang="ru-RU" dirty="0" err="1">
                <a:hlinkClick r:id="rId4" tooltip="Комп'ютерна програма"/>
              </a:rPr>
              <a:t>комп'ютерних</a:t>
            </a:r>
            <a:r>
              <a:rPr lang="ru-RU" dirty="0">
                <a:hlinkClick r:id="rId4" tooltip="Комп'ютерна програма"/>
              </a:rPr>
              <a:t> </a:t>
            </a:r>
            <a:r>
              <a:rPr lang="ru-RU" dirty="0" err="1">
                <a:hlinkClick r:id="rId4" tooltip="Комп'ютерна програма"/>
              </a:rPr>
              <a:t>програм</a:t>
            </a:r>
            <a:r>
              <a:rPr lang="ru-RU" dirty="0"/>
              <a:t> алгоритм </a:t>
            </a:r>
            <a:r>
              <a:rPr lang="ru-RU" dirty="0" err="1"/>
              <a:t>описує</a:t>
            </a:r>
            <a:r>
              <a:rPr lang="ru-RU" dirty="0"/>
              <a:t> </a:t>
            </a:r>
            <a:r>
              <a:rPr lang="ru-RU" dirty="0" err="1"/>
              <a:t>логічну</a:t>
            </a:r>
            <a:r>
              <a:rPr lang="ru-RU" dirty="0"/>
              <a:t> </a:t>
            </a:r>
            <a:r>
              <a:rPr lang="ru-RU" dirty="0" err="1"/>
              <a:t>послідовність</a:t>
            </a:r>
            <a:r>
              <a:rPr lang="ru-RU" dirty="0"/>
              <a:t> </a:t>
            </a:r>
            <a:r>
              <a:rPr lang="ru-RU" dirty="0" err="1"/>
              <a:t>операцій</a:t>
            </a:r>
            <a:r>
              <a:rPr lang="ru-RU" dirty="0"/>
              <a:t>. Для </a:t>
            </a:r>
            <a:r>
              <a:rPr lang="ru-RU" dirty="0" err="1"/>
              <a:t>візуального</a:t>
            </a:r>
            <a:r>
              <a:rPr lang="ru-RU" dirty="0" err="1">
                <a:hlinkClick r:id="rId5" tooltip="Зображення"/>
              </a:rPr>
              <a:t>зображення</a:t>
            </a:r>
            <a:r>
              <a:rPr lang="ru-RU" dirty="0"/>
              <a:t> </a:t>
            </a:r>
            <a:r>
              <a:rPr lang="ru-RU" dirty="0" err="1"/>
              <a:t>алгоритмів</a:t>
            </a:r>
            <a:r>
              <a:rPr lang="ru-RU" dirty="0"/>
              <a:t> часто </a:t>
            </a:r>
            <a:r>
              <a:rPr lang="ru-RU" dirty="0" err="1"/>
              <a:t>використовують</a:t>
            </a:r>
            <a:r>
              <a:rPr lang="ru-RU" dirty="0"/>
              <a:t> </a:t>
            </a:r>
            <a:r>
              <a:rPr lang="ru-RU" dirty="0">
                <a:hlinkClick r:id="rId6" tooltip="Блок-схема"/>
              </a:rPr>
              <a:t>блок-</a:t>
            </a:r>
            <a:r>
              <a:rPr lang="ru-RU" dirty="0" err="1">
                <a:hlinkClick r:id="rId6" tooltip="Блок-схема"/>
              </a:rPr>
              <a:t>схеми</a:t>
            </a:r>
            <a:r>
              <a:rPr lang="ru-RU" dirty="0"/>
              <a:t>.</a:t>
            </a:r>
            <a:endParaRPr lang="uk-UA" dirty="0"/>
          </a:p>
        </p:txBody>
      </p:sp>
      <p:pic>
        <p:nvPicPr>
          <p:cNvPr id="2050" name="Picture 2" descr="http://progclub.ru/book/delphi7_dlya_nachinaushih/glava1/1.gif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1916832"/>
            <a:ext cx="3547844" cy="3312368"/>
          </a:xfrm>
          <a:prstGeom prst="rect">
            <a:avLst/>
          </a:prstGeom>
          <a:solidFill>
            <a:srgbClr val="FFFFFF">
              <a:shade val="85000"/>
            </a:srgbClr>
          </a:solidFill>
          <a:ln w="190500" cap="rnd">
            <a:solidFill>
              <a:srgbClr val="FFFFFF"/>
            </a:solidFill>
          </a:ln>
          <a:effectLst>
            <a:outerShdw blurRad="36195" dist="12700" dir="11400000" algn="tl" rotWithShape="0">
              <a:srgbClr val="000000">
                <a:alpha val="33000"/>
              </a:srgbClr>
            </a:outerShdw>
          </a:effectLst>
          <a:scene3d>
            <a:camera prst="perspectiveContrastingLeftFacing">
              <a:rot lat="540000" lon="2100000" rev="0"/>
            </a:camera>
            <a:lightRig rig="soft" dir="t"/>
          </a:scene3d>
          <a:sp3d contourW="12700" prstMaterial="matte">
            <a:bevelT w="63500" h="508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3021594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764704"/>
            <a:ext cx="6637468" cy="1362075"/>
          </a:xfrm>
        </p:spPr>
        <p:txBody>
          <a:bodyPr/>
          <a:lstStyle/>
          <a:p>
            <a:r>
              <a:rPr lang="uk-UA" dirty="0"/>
              <a:t>Історія</a:t>
            </a:r>
            <a:br>
              <a:rPr lang="uk-UA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3568" y="1988840"/>
            <a:ext cx="3672408" cy="4032448"/>
          </a:xfrm>
        </p:spPr>
        <p:txBody>
          <a:bodyPr>
            <a:normAutofit/>
          </a:bodyPr>
          <a:lstStyle/>
          <a:p>
            <a:r>
              <a:rPr lang="ru-RU" dirty="0"/>
              <a:t>Слово </a:t>
            </a:r>
            <a:r>
              <a:rPr lang="ru-RU" i="1" dirty="0"/>
              <a:t>алгоритм</a:t>
            </a:r>
            <a:r>
              <a:rPr lang="ru-RU" dirty="0"/>
              <a:t> походить </a:t>
            </a:r>
            <a:r>
              <a:rPr lang="ru-RU" dirty="0" err="1"/>
              <a:t>від</a:t>
            </a:r>
            <a:r>
              <a:rPr lang="ru-RU" dirty="0"/>
              <a:t> </a:t>
            </a:r>
            <a:r>
              <a:rPr lang="ru-RU" dirty="0" err="1"/>
              <a:t>імені</a:t>
            </a:r>
            <a:r>
              <a:rPr lang="ru-RU" dirty="0"/>
              <a:t> </a:t>
            </a:r>
            <a:r>
              <a:rPr lang="ru-RU" dirty="0" err="1">
                <a:hlinkClick r:id="rId2" tooltip="Перси"/>
              </a:rPr>
              <a:t>перського</a:t>
            </a:r>
            <a:r>
              <a:rPr lang="ru-RU" dirty="0"/>
              <a:t> </a:t>
            </a:r>
            <a:r>
              <a:rPr lang="ru-RU" dirty="0" err="1"/>
              <a:t>вченого</a:t>
            </a:r>
            <a:r>
              <a:rPr lang="ru-RU" dirty="0"/>
              <a:t>, </a:t>
            </a:r>
            <a:r>
              <a:rPr lang="ru-RU" dirty="0" smtClean="0"/>
              <a:t>  </a:t>
            </a:r>
            <a:r>
              <a:rPr lang="ru-RU" dirty="0" smtClean="0">
                <a:hlinkClick r:id="rId3" tooltip="Астроном"/>
              </a:rPr>
              <a:t>астронома</a:t>
            </a:r>
            <a:r>
              <a:rPr lang="ru-RU" dirty="0"/>
              <a:t> та </a:t>
            </a:r>
            <a:endParaRPr lang="ru-RU" dirty="0" smtClean="0"/>
          </a:p>
          <a:p>
            <a:r>
              <a:rPr lang="ru-RU" dirty="0" smtClean="0">
                <a:hlinkClick r:id="rId4" tooltip="Математик"/>
              </a:rPr>
              <a:t>математика</a:t>
            </a:r>
            <a:r>
              <a:rPr lang="ru-RU" dirty="0"/>
              <a:t> </a:t>
            </a:r>
            <a:r>
              <a:rPr lang="ru-RU" dirty="0">
                <a:hlinkClick r:id="rId5" tooltip="Аль-Хорезмі"/>
              </a:rPr>
              <a:t>Аль-</a:t>
            </a:r>
            <a:r>
              <a:rPr lang="ru-RU" dirty="0" err="1">
                <a:hlinkClick r:id="rId5" tooltip="Аль-Хорезмі"/>
              </a:rPr>
              <a:t>Хорезмі</a:t>
            </a:r>
            <a:r>
              <a:rPr lang="ru-RU" dirty="0"/>
              <a:t>. </a:t>
            </a:r>
            <a:r>
              <a:rPr lang="ru-RU" dirty="0" err="1"/>
              <a:t>Приблизно</a:t>
            </a:r>
            <a:r>
              <a:rPr lang="ru-RU" dirty="0"/>
              <a:t> </a:t>
            </a:r>
            <a:r>
              <a:rPr lang="ru-RU" dirty="0">
                <a:hlinkClick r:id="rId6" tooltip="825 до н. е."/>
              </a:rPr>
              <a:t>825 до н. е.</a:t>
            </a:r>
            <a:r>
              <a:rPr lang="ru-RU" dirty="0"/>
              <a:t> </a:t>
            </a:r>
            <a:r>
              <a:rPr lang="ru-RU" dirty="0" err="1"/>
              <a:t>він</a:t>
            </a:r>
            <a:r>
              <a:rPr lang="ru-RU" dirty="0"/>
              <a:t> написав </a:t>
            </a:r>
            <a:r>
              <a:rPr lang="ru-RU" dirty="0">
                <a:hlinkClick r:id="rId7" tooltip="Трактат"/>
              </a:rPr>
              <a:t>трактат</a:t>
            </a:r>
            <a:r>
              <a:rPr lang="ru-RU" dirty="0"/>
              <a:t>, в </a:t>
            </a:r>
            <a:r>
              <a:rPr lang="ru-RU" dirty="0" err="1"/>
              <a:t>якому</a:t>
            </a:r>
            <a:r>
              <a:rPr lang="ru-RU" dirty="0"/>
              <a:t> описав </a:t>
            </a:r>
            <a:r>
              <a:rPr lang="ru-RU" dirty="0" err="1"/>
              <a:t>придуману</a:t>
            </a:r>
            <a:r>
              <a:rPr lang="ru-RU" dirty="0"/>
              <a:t> </a:t>
            </a:r>
            <a:r>
              <a:rPr lang="ru-RU" dirty="0" smtClean="0"/>
              <a:t>в </a:t>
            </a:r>
            <a:r>
              <a:rPr lang="ru-RU" dirty="0" err="1" smtClean="0">
                <a:hlinkClick r:id="rId8" tooltip="Індія"/>
              </a:rPr>
              <a:t>Індії</a:t>
            </a:r>
            <a:r>
              <a:rPr lang="ru-RU" dirty="0"/>
              <a:t> </a:t>
            </a:r>
            <a:r>
              <a:rPr lang="ru-RU" dirty="0" err="1"/>
              <a:t>позиційну</a:t>
            </a:r>
            <a:r>
              <a:rPr lang="ru-RU" dirty="0"/>
              <a:t> </a:t>
            </a:r>
            <a:r>
              <a:rPr lang="ru-RU" dirty="0" err="1">
                <a:hlinkClick r:id="rId9" tooltip="Десяткова система числення"/>
              </a:rPr>
              <a:t>десяткову</a:t>
            </a:r>
            <a:r>
              <a:rPr lang="ru-RU" dirty="0">
                <a:hlinkClick r:id="rId9" tooltip="Десяткова система числення"/>
              </a:rPr>
              <a:t> систему </a:t>
            </a:r>
            <a:r>
              <a:rPr lang="ru-RU" dirty="0" err="1">
                <a:hlinkClick r:id="rId9" tooltip="Десяткова система числення"/>
              </a:rPr>
              <a:t>числення</a:t>
            </a:r>
            <a:r>
              <a:rPr lang="ru-RU" dirty="0"/>
              <a:t>.</a:t>
            </a:r>
            <a:endParaRPr lang="uk-UA" dirty="0"/>
          </a:p>
        </p:txBody>
      </p:sp>
      <p:sp>
        <p:nvSpPr>
          <p:cNvPr id="4" name="AutoShape 2" descr="data:image/jpeg;base64,/9j/4AAQSkZJRgABAQAAAQABAAD/2wCEAAkGBhQSEBUUExQWFRQVGBgYFxgYFBoWGBgYFxkYFxcVGBYcHCYgGhojGRcXIC8iIycpLCwsFR8xNTAqNSYrLCoBCQoKBQUFDQUFDSkYEhgpKSkpKSkpKSkpKSkpKSkpKSkpKSkpKSkpKSkpKSkpKSkpKSkpKSkpKSkpKSkpKSkpKf/AABEIAP8AxQMBIgACEQEDEQH/xAAcAAABBQEBAQAAAAAAAAAAAAAGAQIDBAUHAAj/xAA/EAACAQMDAwMDAgQDBwMEAwABAhEDEiEABDEFIkEGE1EyQmEHcRQjUoEzkaEVQ2JyseHwFoLRJJLi8aLBwv/EABQBAQAAAAAAAAAAAAAAAAAAAAD/xAAUEQEAAAAAAAAAAAAAAAAAAAAA/9oADAMBAAIRAxEAPwDsoGvDSqNenQe17SacNA2NLr2vRoEK6XXtV62+RZuMR89o/aTAPPjQWc6SNUd71mjSptUqVURFAJJYeRIEDJJHAGT41zf1N+oJrJ7dNHQOyjM3EEB1vWBaCsGyRySZAOgPN96w2tGp7bVZcmAlNWqsDmZsBjg86vdO6zSrrdScMBEjIYTxcpgifzrhm23INIIxZiZ7B20zDVAas5xcTMTkQSJA1b23Vam0c1ASjQVp1SigESCw+CLw31RhjIB0HdJ14HXMelfrACJ3CAL5dMEGYi0mCCe2Q3PjnXQ+ndSStTFSmwZTkFTIx+f/ACNBbnSA6jO4Hz/88Tx/5zpVqgiQccaCXSXaxer+r9ttR/PrKjZinINQx8UwSc/n50OUf1i2REt7yqSQpNMTAAmQHJxM8cHQH2l0Ir+qPTzb/PIDRBNKoBniTbjRHsN/TrIHpOtRflWDD8jHn8aC3r12NINe0Crpx00jSxoPTr2va9oI9eOvExpE0Do0ml+Net0HtNY6cdDvrzfGlsKxQsHcCmhVbmDVSElR5IBY4+NANepPXL1XeltWtpoxD1laJtHfa8G1ZgAqJYzBXQtS2Ce7fUkupU21g8kkEQVYEwO4gn+kfOm0ELFFVCwQqpqEqLCApC2GWxbb2CIFomZ1q1NmDmY4P0qLo4t4JkOviPAmY0GRu+spQUJT83AdpLKQtqupZc8kRAAxHxqE7Aiq/uKWUL/UT2kE/wBwYJJmME58XPWNAFKOZEAKTzdPAyQYkiJxxmQStWofapvfItUCLeVYLFywYuMEr4MA8aCrS3BBEqAEByWgKA32qIK8sJkN2kCJYm/U6X7iRTsXBAxKTJIZVHlguABB4t5hm02gguTaMEAcANAYm0xGIhgvx3R3bG22qhXNTtUiAbTHIutYweI8DmGtn2yHPt3t/bR8gMYVkP3cRKHIP7T9P51f6LTqEqQrGm7gFSxtiQAwUR3ASJzEjOM3PUOyVGSAaZYxBzkBllpxn5OTggca0+hgXrTYEEgk48lpUAk/UykYHgDjjQe6UxdVJW1EAWC8hICfZwexp+cEjgDWZ1D1/uoaglWymWwwbugWgj3ScKSC0SIviYxrepoXIDGyShaOSGpIBCwpIhD/AP1nOuZ7igRUqBeJYiY4k5jwfxP+egumrfys5uv+ZBNzAnuIPBn7e6eNRuA0jBUkwg/JnnhmBOCZ1Wo15UZJAzMZXx55/bnV7a9vcrMs9qsVgRKkyRJyYAEHMf2Cxt9kyVFBOUtuIIAMlT+W7SeAJlOJnXR/0l381t3TgCBTqAKQVMlxIYHukEZgTE+dAe0q2pHd7hN1rgUwrEys1CwiYYfSQBkk6Kv0nqT1CuQYBpMSvEEPRwUyEP4B/wCmg62Bp66av/TTtB4DSxr1uvKdAl2vadGvaCHSgaRdLOgUDXmGvTpG/OgWNA/6pufa29KSvuViJETim0c8DuM+cY50Rdd9Qrtwi2mpVqEinSUgFoi5jP0osgs2Yng6BPVvUawRK9aqgteFohO2mzLyxDyzRcJOI+0eAxtnswtZgSAQqoP5ilie4qB9pWQfqz9cGLdFO3AcKpKEBSYU3F7ieciADnj7vtnAhtqlhBu+boJIIYBIkrBTDgAnICgcCC/pHUA1ElrWAtY2/QF+RdBEEXRb9o/sA71rZipTlgcTAmCbwtPtSB3ElR4BEARPbn7Jr9pTVlk0nLFmOD3G1LvA+SMwDwdE3VSJa+BH1cSAA4Ia6cfWAASIugwXcBvTNwTTcSFP1qRliwkqszMjMiZ7Z+QQJtjQKgi0NbbacmLbmhRHb9wC5AtYCCGfWlvaRCXRceMkIbu4j6QMmQPbj7hgTnG9N05aI7QSDBgiZzb9QyBnBmAAQhIItv0wOmOVcEER8gmYIiJ+k+fmbiAZ6kn3KYmYM2mO2SVPbgZkCJiI/J1d21BvcaDlQBcSSQrdwkc5yRPbAJEC6cr1UlS6ew8QWEQuQFtMlRMXJnga2NnSl1ZQtliMCpOO5JKNGGJzjnyZFoDYTaD2A0FikHmTdm0XCf6SQ1ojHgGeY9Ro+zuKg47ptaJZW71g5xawHOSOTrp+zVWQqpAdZAA5UtatjgGRPvE4BBMkzGhD1Z05mqq5yplCQIEKSykfGS2MRjQYHt3HAAmCII5AOGmOZ/01Gm6IK4A5MZcDglv9fmceNSe2LwVABBIGD/cTESBA/GR+deo9Mr1Xtp0WcxItEGIAJPgmWHdP3DnGgmXe33OT3lbQApOYAtUxCjM86JPQG6bb0q26phmRVCQwADG64pOSBEAHwQORI1D0n9P3Iu3LLTAUXItxcnIgn6R2qCYuIAMDMa1ev9UIo06FKnKU7VVVPcbS6smYJ/pJAI7gMToOodJ6rT3FFatMyrf5yMEH8g/9tXhrlXoHrg2+7NFrmTckWMB23GSGbMgzcnHgGfjqg0DtKBrw0ug9GvaSNe0ES6SdeGvDQO15jpoOot1TvRlP3Ky//cCOf76Dn+w6t/EtuN7Igym3DmxRTpwVa7kSxJOD3MB8A5HremnsgGLLTbavbcBBzwzS3P4/J1Q6D1UmjSSAPbFgBwblW1zjLC6mF4nPBAIFv1Jvb9uQTbdFwtCli0iIUw3BAJmI4BIOgG9n1gOoCm6rTJQ3LLe2xUYlc9ygkZxgRMnf6D1uAtqXUmWy1lEk9zByftgAC4RHJmDISm49muzoZiRa1y+4sWlY8KwmcnifjW2dwq1rgFKGLRce5SBckNxEKZP9OSeNAabrdNkkRfzAytxVUIuJyos/cqSRmHBqTFNzTBIYubPtBJcxeTHJQkqZIgzOJ1oUt+qlVQJkHMiwQt0XSWgAwSSCIxAunB66snAaVNt0QIVYCkWiDxE5jkTEAV7TdrRrEGD7ZYwXAdhAUNBIB7bT5GeCYBL9puC9LPAAbJMKGlz2jC8TJEnMk/WQKhvrlRmuF65iajB1mVC3XERM5xzJgDRN0TqEMlNguQ4kTcFP/MFIIZjOcDkG4MwZvqmse+O42FcAFfwwIIHLEQJGMDU3RKqna0XtWzupyGySWLKGExbLAEW8DAIMG71/Zr5QO6mbSCpKQXYqeGJ57ckj8aGuhuUq1KSllBAKpmXdWJA+krgBjxg/JmANOlMGNwkhyZgL23XkmPpHdZ4HMfgZnqmkAFIxYS6gZHYAVkZuW1T8TwNXtlXBYA5cMTIkWsoLCSzFl7kiJURkRibnVumwDAIADKxjJkhPrxOAQbp8kNoBfoPVKKJabjwwZACFepkmZJiSeP7wDq+evUybVeCCYLLnBzwYtEkEfBfGBoX6ZQ2yva9JlAYqwAYhsHJQVACWyY4IPmIJHQ6btGq3ttpiCZNUiItWJkMMAZm7nhCugzd111Q5IYg2/wC8K3FZKlwoX6mtzmIkCCbgyqzOwKUqjrcCrAhElTmXcycEhogkMv4kjpCnTI/h6VOl/wAtNCYugAkfWs9h/J9zKAafXq1S2C1uMBhIIYr7YKg9wfAYckl+CYDN23QmFQVa1RjVCrbTQkKIYGkxYyzsSg+kKCEMyCLiPo/6lqavt7kJTDEBKqntbGZEmBIOQSBwYgkZlLb5B7YxDGEptcsAiQAquFiIlEDx9sD/AKy2YLBirOW+pvpyRMRJYKY/IWcAAdwdrBxpwbQN+lXqBtxtTSc3ttmFO8zLIRKE85GVOeAp86OV0Czr2mga9oIKVMCYAFxk/kwBJ/MAf5adbpEOng40DZ0xwf8A41Io16ydBw71FSG23e4olEuFRq6XAw9OqTUAB4UhwoGI7SIInTE6m1iMAHULcRUDFpU5E2gtPdGLTeARiT1P1b6Pp76mAYWqn+HUGGQghokZsMZH9xnXIvVHp7e0SFqo47kiqDdRmSgJbgkiBDSfgaDCr71XqQADMGcC4CcEKYngSZOTnAiTadSCoVZQwDF5nK1CIUk+RgSD8RIGjnov6cL7XfQao7EMz1WsEMJJCDIAHAABmcwNEmz9HKJMX3zBpwFAXlTLATkiP9dBy5eqMVBphZn7heFM4LHhiIgTxiJ03e1AU7VsIGGDG2CQA0kmwWEnJPDTrqlX9PNqwuNEwBcGSpBxwvYWJ/sDof3n6QuFu29RsZAqRdA+lR4IE4uXB+NAG9B6wWR9u8Ny9PuARGADQQ8qWNuP7n7hBntOoCEJtuVFJNxVzAvtVWvRmCqckiASVIu0EdU9MbzblHqUqtMqR3BCyyIyImYnzHAI8xr9K61RZBkUnnLZWLxYcjutZDUGBi7+5A1CfxFM4XkmZBRgQwm1ZBOfuTJAzxAN1Ta1NtWXcITUam6wWCxEe4VYzwBUAEDMH40TdJ6yELKalOqC9Rgbw5XvSYeRUAsPKnkcar9a2VyMASSv1XGFYWqZJYRiBlSCMg/Ggn2j27hWpWtRciDAAPcoIgg8EmTx4Cg6J95Uvph5ntH1TmVZ27VHMt9sjGudem+sq1H+GenlQbSFUkicypIkgHkQYn4Mm/Td6rIVYhVJW6YtBLUwAboEQIEgTAtY6AH9QbYUt4X+1gwgEf7slRmCJYCcjGZ+Nae16nfYmexlk3MTJH2wPkr9xgtMdvdc9SdDFek1gvLZViwwRDBQYBAljIjHJONBe33sFmtAEQJIJuDAntLAxMf5HiTAdE27KgUKAvAAGCoIgyzEwLGSmo/pfMFZ0m46koGBIt7hK9t0JGWuPYfb+k8E5OdB+06u5XLmeTP+HksLW/mEBfuJx/isYzAtt1hLDJXADYViVJNoBB+kgAZMzOckaAho9VgXgBXZVb3G7yAbicECAB2g5wP+HQt1/rBJMhWiL8g9oukXYH1YyBEqMTmHfdblgArBFBEyCcSPriFMs0NJEkmM5GqqvUrCykarkTFMszA9xBOCq9xuxHwInAdR/Q8Su7bMXUQCZkgK8A5xA4HwRJM66oo0BfpRRSjt3oEzXu92p5DBgAIb77SLWPgmJIg6OwdA+de02Ne0ECcaeNRDjUoOgdGnabr2g8GGhT1puAau1pYMu9QySIFNYDGAZHecftoqka5P6q/UFqfUWVaYK0QaTyryCxDMQ6GB2rT5kczgaDonT6lNUyYBkBj2kzLk3GDzP99WPcKsCPcqACDDI0XGcrgyARx4HB51jejfUFDeUS9NIde11cAvxIZzAkMM/wDXOraUYqKbCDnhUvgCBLRDAeBgxBkiRoNq0DgCP2x/5nS41XNFZDMJZfIkftic417cUyygcAzI+RxGDoG7unSZT7gQrBEkAyPI+dAvWfSWy3KsV/lMGME9paQYAacI3I/6aKt9udrQBDilTEd30IAPyZGTnjOJ1j0+p0NwrDbVqDESCgAICiQQwOFmIuNwM8GdBznqPTq2yLMwvRjN91pQkNetRf6CSJIB5A8xrc2vUb6cQGwbQHnHlCCVAEMom08Hk41r1eoe721kIMWFSuQYJAkSChEEAkmSM4gCG76TV28PRVfZMduWCtDdxnwYORBkEYGgp9YptRqkqQrXEwywRNwMoRyBA8eM5xs9L6oSRUBWGTgdzK8guWi0E9zENKiP2zJtduNzTKEqjhaebjaUiRFNyZaJkAkCTA50P0A1A1RUkhsKAqsQSQGJnI7f6GB7hmRoOjbSmKlI0yq9sIFUkds+3GBNwsMAEZnJ0Geo/StQ7gspCv23NU4vbuuJ8AjExAb951s9J3TKVYfYCwgCSAj2ljjuh0Hj/EMktnW51OglakzW91pUjDXTiC3JnwB8+fqAAVH0NuWBipSVhAgtAwS3GD9Wf78+NaQ9BFu6pVKuF5WiIAJMqnf4HzqXbdVrbdhSYtaLxTLG5mIkNliBcmJXEhccxrVbrrOkiEjylyMRzngg+RdjkQDGgq7P0Ht0Qlg9SAC3uG6ngyshIz3SJDauyVT26VtNOLRAGYBJVTaRz9MN/wAxxqKp6lAlHFwgNM3zPkE2G4/VIJWIIjWVueqE8Nb3RBYIViQqlzHy3M5gzxoLPS98lLqe1CkqXqtTIbJKmmFOQYKkBckzKKPBjrSHGuBbGua3WNoQJD1kAN1xDUyrMZJPhT+TJ4AjXfV0D7te0gGvaCsp/OpQ2o0GnzoH6QsNNY6YzaB7NoV6PRWjX3CsshajOuRH8yHBDswzlhBiLf2kmLa5z+oXpb+Jqs6qWZKOEEklxVplilPhmNJmHIJgc4gMj1VtKnTt6NztzNN2LW2AqQwJdQ8cHPHBA/Gj3oPXKe7CVKdTIuBU4cTJscE/8IYR8Hmdc39N9I3bU61QVV2m2HcyVUY0C0z7XtvJtAtN0TJgTrW/SLYs1Tc1nSzvVVAkAHvYiGzgMOSfAPGgKvUnr6ls6yUmFxYAtE9gaQGY8ePp5OONC+8/VCrXo/8A0qFXWTUZmQKij4Mm4n9sE8caqepvTdbe7rcMppdkjuJDBUAlaYt/BkngzgjOqPRN22w29Jxt6NQVEqVaTvUYMwBUQFEAkh8AZMzwBoNLY+gTXb395VNrGQrKadzMZFwPeAe3AjknnUPXf00Zat2xd6bBpVHDCwi1pSqsxxiRPHGtT0/6n3e4DhdmjLTCzZu2kXywE1CynABzMY+cWk9VUGqFKxbabimbWFUggz8VKfbMEYx4/fQDG36xUNQbXfKq1AVlgACVcEoWYQrgsV7vNx8jU71wbqVQVO5WDvBYGCVYMoMBiEaCpj6TIgW2et7WnVdKbH+agIBR6bEU2tYrDGCpLEgEiSuBB1Y3GxX2xbNOxCix9UBfbDkeXkHAHkgcdoYWwapQrWCVsu9u5olFVjbaVMmTbGc4JGRq91Tb+6lwQhs8UwSftMMpKtMCANVfU25Y1adNA17N2RClcASCJm64HOOz45d0nfl2YsC1kdsKcgMDxBJmCcgZP40GV031Ba1KnUve0tCsIngTkyVxgCDM5GdH3Qd5flrQQVCwZ+t27S4Mcg4UAeJnGgvr/Rwxaqp/mWhiovVhLIwYAjINx+78/kp6e6iELFyViJDOWugEHBJJMXHBE9sSBGgN+pdKFeGUqGH8xgIKk3GxzAklbVEx8CM26Berbt6VUUqpKN2kMBNJ1Kxco8sRAK/kxIg6Mum7olLhBcKswAVuVMgL/wApXHi48CV1V69sKdek4emSscclD9IKn+ruUXfIIE6AQq9UCLhmdgZYkWKSxkXAQuSJOcwR86y9z6ldoLePtg57SG7rWNoQx55/Y6u9R9MPTtNOp7tIX2i8I0G4AGcGeccgmBmdG36Q9I21Sk9Q0B79KphnY1GCsotMHtDYYEgA+PGgn/Sr0S1Kd1Xwzf4FMjCKeasGSGecTkKc5Oumrpq6dGgdbr2k0mgrqdSTqKnxqVBoPEaRjp+Y0gX9tBEUzoRris2+rNSWPbNOnkAyLL5PgAyM/IT50ZldCnSmI6jukIaWenUz9JQ0wsrPPz/7GECASEXqKjWG3q1qlWrSKAtFGq1tqqR3K5AX+x5zEnDfQO1WjsLhlml2aZuJAcGfOHH+eqv6sb8ptBTAn3m9sAz3SCYAnuOAII+/nxok2/TAm0WkxCKqqrHH2lVz4lgBP5Ogr0dktJBfCtUNQl5hlZu6ARmCPEz/AKxEOjU2U0tyqVEDF6TxbhsfUoUB4MSDJkzPOt/cVFRSzkKq5YtwAPJn41AhqBgVsek0RHayg/8A8XX/AO0/voM1ugezSWnswlFQSbQCASRhiQwJyATMkj9hoa/9OVKjFNykZuIWgjoeQzkhSS3kSxOZOZGjrd7xadt05xI4H+v/AM8ftMT76kySxgZJGZESftz4JkfGNAP9I9NUtspVFMMQc93EMLZHAIJiLvi7gZnW9+qX1GY2qJLCILQuQB8kr3ftmAI0+s79SxVWkEsGMjEeGkEEQpM/8IaGElee+s9+ZNK4C1ZKQYb3L1IE/cotI55uk8kK3Sd0z9QRHwxMz5hgFEOAGYQME/6DWr6y6T7JFam3GHRY7Q0KrBScybckzgH5jC9DdPLdSo3EnsNYCOO1rQxgdwkSQCJ8ETo49X1QlSnStDCpSqFlBAdixspLb4H1ET8nyugD9t6h8OAA04BaDCAYH7jMr++Z0m82IAL0SpNzLgz9RUAnC3C4gifJHm2c3qfp+rsW9utD+4khxgGQZWSJMEA8gnByCdWemdTKgKAxF4gKYBYWiIM8THbgcnnQaPpHrRN6kQQ5B7SMiLvJlhbxmSqfjW1X6kiAkkBPvBJhCQQrTEkZqKzCDF5GXAYB60e4MC9y3BWWCF7iRJ55Jj+2r3SN37qke08glRE2gACWJm4CLBMGCKZnthg1OrsvDlvb4IJBkB8qBIDOIMEGIKmQpQoUfpBTPubhg00ylD4Peb/jH0BcCImCARADx0+vurUWhVqMASD7TALJuQZMHAgEkCGhphW11z0L6Y/gtsEaDVcl6kGQCfppqT9iDA/JJ86AjA07TQdPB0Cga9pNJoKiamXxqump10DwdeOmTGkLfnQSaB/Wm2enuqG4RjDH2XWYkMSyz8pAeR+FOTo0ZtBn6mb4ptRbS9x3q0wp5stuc1LZExEQSFN+SBoAv1d1Iipt9wyFdtRco+LSyuVMqMEvYoXtkLIHhtdLp+qNtWoMzVKVpC3A1UCd4JCioYBxJ+R+CNcJasCENYm0sxabLWFPAVQJvKkzMlZEYyRf2Po2vu7qlCgjLJZT7gpK/coIpA9x4aS2JaRxoD7qX6tUqYqBaD7qkjWNWRbaTFsW5WCYIH5mYIydD9Pd1VS6hWphLx/EUrTKBKpu9pMRCBlBA4M+CDrlnVOgVNsCu5pqqOwNOoje97csT7bMB9qyDMEgkgmLdXeg+oX2lP2SxqUqVRalMqG9yldEvRYCCCt91NwAVDQfGg7j1JxaFMEvhfH5MHmf2nIHgHXPOodUrWlTFMq9qSQqtafpZR8fAP8Au1MG+CZiiXCuHhngkqeyoB9LLzBtjIj8+IFer7buemZMgfdk2yCTjsAEyQB9UwB9QZu1pIUD1OEaQSIBY2kHtyZ4GTDMczF4dQu3m6RXi6rWC2QAyKVnAwCqqpH4JwBMa1vUvUUU0ttbIpsDUgwpk9qnkkgGQTxjkyWwE3AauxpPYo9xi/glVquFKklmJXEHORxoCz9PNyj7llUBWTb5kEMouVnojOVDsLSQTgeDnpdTplH3BuTRV6wimrQGKKpYCIkCAWmM90fjXHPTXVaO33NKs7NUvoijCJLqxFNEuWQXZuMZ5MRGiCtXrbXeDbh1/h9zuJFy/R7zgPBBxLTyCBIg6Aw6t02nu39mpdUUKalSzm662kiuICOPqkHIp/BMhfVf0mr0SxoVfdp/bTm2owJEg4KyObh8cfPSuidPo0aZ9kYZizMTcxcdpuPyIiPEfnWiHn+0f6/Gg4v070LumIpmjUQOSHeEAAkggs0EmCSY5OQCMa6X6R9HU9jTIWA7m52Egn4QE5sHweTJPiN9FA4AH7DTtAqJHknk5JPJnzp86aI04RoGlyP+58fOpp1Vq8ZHmPn+5/aP9dS0uCI8/wCegmB17TSdJoKVLxqdTqClqbQebTSdR192ikXOik8BmCk/sCc8azeq+pKVHAPu1D9NOn3u0ZOFmAAOTA0GrdoA/VrpxfbCpk00DLUAmQr2xUgQGClVwSBgSYBB0a/qXcOoKhKRxcqg7hlJzBbtpyAD9Jf+2sjddbrmmS/uwwtg1FAAKnJCUxPjtMgyQdAG9N6JTqbGruE/m7lSlNqbUyRSRvq9tDN72MTcATM2ged/o/ojYVKNI+7VoboJNQhyry4LWlWBiAMR4GZ0PdA9QLtaW+p8VGorTRIK3VEvpq6jOQttRiT4Y/GsndB3QGqSD7dy9wFxhlYmQIY1EpgIBwp450Bh170TsdpR9ylWJqAqpDvRci4jvNNlHH7iJ1mdT9JLT2orJuzWVYhrAlICbbPdvkt3AACR3HgHWH07d1aVWpVpoq1YChWpBxUWLoemzRNtjTzjwZ1qdf8AVVXe06NOsiU7WuL05tIMgfyyO0CT92fjGg3P0r6wx3PtKxFFUN/c1hZiLAKZZlpkMWyAJMfIGifqFcLWdnYKKeeftByVPxIaRz+eSB39Mt9Sp7V/cYLULXAMyoQtoFJgSQYtMCJMg6g9YepadTs25FYPKXgYWRaxZYkmGkEADAOPpIBT7r3q1zSfceWIEE3lQO0TxMCIzAkRq1QCJVa8IqqtQyRAvYlBSd5Mi1Hi0eWjOs5dtFQBSRLgqAR4+mDIBzaAf286vndrTU0kBqzcWYECHKRchZTEAMb/AIK8GToNLoe0Z99QKFGrpVz23JZljUK4t7TPMyQBFoAMPXHuALYxDoLlgEupVwREYH9oEMJHnSegPTzUKX8W1Ql69IWA/YhJcuW5LtjOcHJJIBzvVj3gWyCywfhRcQFgAiWzAJEFfq7dAu19X9QpsvejyCT71PBJGFWqqrJ/5iT5yM63Nt+pVZJWvtZiBdRqczBMI4nEjF3kTggmH0psEqdPpsUUMiuoawswKMyTIUngEGIP7DVyj0pXwEW6IGRBHGIkFYMkSQYPkaAn6T6l2+5/waqMf6QwuxyQvJE4kSPzrSo7gMoImDnIKn+4OQfxrl3qHpAvpyLDBhlIA5ttvm7H24B7hgnWn0L1k23Jpbl2qUxFlVsus/SlQgm4eL4kRmRkB0KdOVtQbWqWUMVKkgY+Pxxn/vqfQK/B05Bj/LVSrfHzxxEkeRmB/rq2h0Dte0sa9oM6mdWAdVaJ/wDP3/76sroA/wBb+k0qzuVR6lRVC1KSuwFamJjtBE1EuLATBgjyNc6rLUoVFBJfa1ZqUigWmji0AXcG5VUSHBMq0yJnutk8545/z40Ieq/TylXpfTQ3BLBwYO33MErWBA7UYju/528aAT6R1JQshzC2gnhFtEGZaQYBMEA4/ON/f7NLVYABSoN5mWaJy2CRkmDgSSY8c06HSq0KsOhpstQKywQVZIllPOZmQRhjBF0aLqvUwKYNWpaimQ02xcCOIJctgww5hrW+oBgPSVN1XNl5a2RIVVVgJaYBgss4jAPgElaAWFlKbPT/AIh6jMQVgdiw5kHvMN8sqgQc6zN71dqldqgUICqst5VoUQi1GMExMRySYGcak2e1V7goxbSpLfc4SCXqMgIjIFR5MAIGHLLoF3ReXdiUdRSlibS1Y+5uDcg8MJAJ4Ipk4OK+9pQSpN7lSyv9J9uGa4iYDC0m2PvPI1bpbeFqVT3e8nuBnQFrcM7YMXQpURH1DwNP6clF3p3XSPaUi8KWT3Crmp5P8tgPmB50GUKAs7qiqUCrdDsVDM1QMD9KoWUr5H86YOozuapaKmHVmljAlybmBbkm45kkAkwBrR6juBIABBNOHBWVBBPz9PaMn5GptnTT2qq3AD20ZQ8kyCym0QQDaGIB5VYGgp0Ib+HplS/c6sAD7jIp+lYF2FIKifHwdWtr0QsymgEcIzHuVLgCRyjG41AwPYVnI+oNqnW2qlKZDQCoecGSRNmDyCvMczMDW3vtv7g26I7OBCKhNztLEVDfViO2CpVbUAwZyQKfTNCaP8Q71neuzW+6ZNlMwbTkKhYXSDwg/cDXX6vu1TSpi4GwokHvF4CggRzL8eB+NFXVuo+6y7baUwCihac4RKaj5OQgxPBZiAAcnV70/wCikpi+6a1pBq+wwVZyxRGtGZyxJMAcaC30/aChtUpNb2oqsBb9bZaQM5a45X4OIkP2aeQZ8nMGYkEsZzEENJkHuNQQ6pvN/wC52AlkGGuH1Efda09sQfMg3HBDNb2NLPMHwfI8kGTkEzMnnMhu5wj3tO8Pat0EtaVJOMMItYkScrxg5idDm76P7lMhAtpUAGADi6Mgxn9o8D40UOQUqEnutJtutNx7YuJWD4yVwcwDrMFSFvKl2BOOCPkNMSIiGiYAMFYJDM6V1t+n1Vpuz1NvVYi3NQ03Y4KHmwk5EkD8a6Mj3KCDIPnXO+vbQHbVCQR4i2Sskd30jtFoM5iBou9I9SavtKdRmDMwhmEiWXteQeDeGx+RoNRmM/66loNPP/TP99NenkGOPz/r/wCfOn0+J0EmvaXOk0GXSbVkHVOkdWFOgnDT+/xOdVuqbFK1F0qfQwycdpHDZxg/ONBnrX9Sqe0FlIhqpBholcAEGfK5ifM9oOuX9X9eV90g91zcDcQFJpgKRaUp/SCATJIMnzxoDL1ft6e8otuaVRXagfZ3JpN9QAIp1EInAa0yOLnWcaCOoVzWqkZNGjCu90LiZe0mAZkYBkgx+LXob1au23is/dSrBadaZixiIeDjtbkRkA6sdW9I1dlVJYH26bO1KoAKiPANSmKgIgQ0LBHnQDjs61FCiFW1s4YACSWfIBzkfOIxrXkEICgcC0D6heGJBNJCO4G1pdjJJwBxqMkPRotTLMisFqXuR9Du0SvaKYlmGJBLGeNSnd1AXIIK05eMhVSohRoqTcszaqfUbjxM6B1Ws0FhK9lR6aQGmmRXFozAQMYJicY8At92ooe0qA7pQLM14DWoxZbRMhlBmeJHdyZ9p0kNTFRh2hUlroRKaBahqOCZ5KwizJYYmBpKG5TJphyKF9ZfpUqXWaVMECJW33ajZn2oGFnQZ9SqwZu4NUh0YKtq3ksagLZlg1RjPBtHgjWl/s1htw0mNxTLAGVFtJzafw11N4zEsB9x0yp026s8YRbXfsKYLQ0Bo7Q0rAmAvJxrW3PWLqoakWW8sqqlMVIZ7qfthS0AOaaMIkC+pIjkMNKC7erUUMblC2WqZJZVgoUz5iQRInB0W9B9L7sgBZViCGd7iKKsB2IsyxjBBIAn5B0V+munDZbZKTtBMs1Tu7ieYLH6VUBQTgCMiZ1frbpyIprZ4MLbUiYmREGccYmDaYDBX6f02nsqYUnvJLMZmpUJPc7kraJnyQBI4mdSbyu1QsB2IfA7ZtAyTANwxMwV8iLaglpUyYLd3mYhsTHGcZMDK5K4vpi/S2AUgEgKSAMgExlQB8jxGV+3HaAz9ts5GQZWcgHx+B+ZP/5Ter1iSq0yTH125gYIX+kGI7cXeDIKjSr75aYAUEIR2soBzOQFPlY+mJzj41Vr11Ql6gl4Ftp7XByvI8HgHjkT4CDqYimtNoDtl7TcJGVAMTGCfpMAmIAkVam2ATutAn/25BI5nB/v/wC6b9S+29RpYTdJ5mAIICkeMDEQSJh/qFXfblQBSYNUDH7afuCZxcwlQZB8yckSROgh3QU02C2AKZ7S6+JJUlQoPPmMePEPoDrYSr/COGBK3UyMrAWWBI4OJk/JE41T3HU6VPhqaZgCUyPLHvtGUOTGFX5SI+jdSt3lKspmixNIkcdwK3lZJUK9mDwrfJgB086eo1FGIJj/AEOpU0EmNJpBr2gx6baBv1J9f/wyNt6MGsyEkwSEUcsR5ngD55wMlHVeqLttvUrsCRTUtAEkngDHySBrhvqLbuarVKhLtWhiSvDsFBhuFAftCwGAjQZW3Y1Khaqhb3DDuTyzEzBOMwY//WrNVDTzaSoH1KqnDntgwMgziAMDiNWdjuiyWN/Nk3uXYlSBcz5+sXBLrcjM8qBptTaXqWZj5Ysi/wAsC65IBiBlwBjQUib8hYyCQyhS1oGIzMxMnBg+dGvpn1HRq7dtlu2hGCpSqxAUDKox5vDzb4GRKzOhfc7dV4hihP08BVJlBHIMjLD5/B1Ft9sQCSAXyTNNioUCcSJJIiIxJ540G71DoVfaU3AJrU3m2oJ7fcAUvb4BTtkecg8arLv/AHAyuFNMlmsSF7ltgfARaSlVx/aW0z0716vRApI+CbvZKr7ZEyVLE3A2kCAeJB860R6kRntr7aicXEpTMvJyVklWwSfjM5kyEFHapUomrBFGmQjWYDWfRT7m5YvezZtERntF7pu0/h6wZALVZ1KkSoA/+nqSjTe9SSZ+kWkCQCRm73qVFyp/hKHaSo/mMrBQ0D/DKgyMSwOS2I1s9Lp7GrUDVKm4pAkGK1RSmAB/iAxGLQHAxiYEaBiUWadtQpFHYsaX8yQsU2p1KpZj2UpKMM/7oRnRv0L02myUWkVazSXcoRLsckRJ/qwBzmGMrrY6N6fo0xanaH7gv9WJvR5l8EwQTEn5Mzt0plJjuWP7EYEMOBGP7ARgBVCDp+2LnvJPHwIA4K+Iz4OJ5gm+ztaakQoIZcFSIK5sECCLDBAOR9pAGFaaH9SyQZ/4pE5DZ7snPm7OT3yU90omQ1w8gCbvGJjIAHwcA/adAlBzbmDM5CkHtM3FCSZUwHWZxIOpzs72UsJ8hgQxAJlqZP302wRGRA+AdU26uLgxpm8AZkimSPu+4gjuAPNsnIBtirvUqmCIUHCRET+Rz8g/8U8Q+gm3O9CsVUlm+TBQnkMRPc6jEys+TInUHsCS7m4nOe4wJuJOIAnPC5+7UoopSUlj2pLNdwoGT8GcT+wB4ga5n65/UNqzNRoN7dIRL2sGqZFqqfHOGweYiToNj1L+pdLbkrTVarAxBn2V5PcwIvYYY4K/5a5t1b1Buq5l9wzKDcFBtXyCQqgADLcwMn5y/ZdMLTa4Mx2wGthSLY5Pd+OCMmdSfwoNyhcjtYwM5B7cGGgr+3B+dBhJtWW2c5Fwkkju+PMR/rrT2lR6dQNQdgSIlVLSCM3KBER+/wBX99eodMkAGTTWchSOLiRcAfAOTgZ/fWiemtRj3QFzF5JAL/epI8kYB4/10HcfTfrChvENjgVFUM9M4ZR5aDysyJjxmPJBTYESDIOR5H7jXzY9VkqK6Mq1UMiolQ3CTkiAJBC8H+uIzrr36d+t03VIU2tDJCKVSym1qjtVPtMEG0GI4iCoA4V9e00NpdAKdV2nu0GTwbZ8mAQTH51xn1R0V6RBS1goFxQ/Uxc0weSTVJY8CBYD513GyRGgTrfTFCE+0JYL3KSBMgtABGQoX9zHHOgBH6a9RFgKxURBqCbv5d7BsKACLQGJwuBIJMdPZhi3t02tR2C21LXeP6lP0hluJOQIxjRfvekqqqgpm0QaiSDLKlQC4wCVJWoA5+5FwcayEVFNVnLAqHU9ysCCXZad0ySVDrmSAMnDDQZy1oqZBOGueQpP0A3HAGFmSIIxiNeCFKk2pAMksQIAwxGTdKkMRwOPGbVQSVCr3yZVS1iElkCw5MQI8WgNmJwlTbF1LWNlhChAoMhcBBnNwGIHdjLDQQbqgDVJJzmplg4LOxUKpXEKsswJtNrRjVhNqyNHcFRzkOqgg/UQpP8ASB2kxA5GBqvtqDPuHWFJFQ02UQVK00Klr1WAQrAHJ5YniTZG3fuUM1rQGxUMOB3c/TIAGZkPkiTaDa1U07ihICg5CjuOQplfJIAk+TEmRpyURUkKO25gvZghR7ahwMSLZJBIJjI1f2xamqW5f3aRaUkMA+VZmW5ZKgQYEnBidS00BpUHcLbYDKCfywcLzJwQ0AEkArmwMxOoVdmDTWqQvdKPa1EvjNjFfbxxBnE+NF/Rv1kRTZuFYExDCXRSYDST3hbpHJ5xOND1agiogftw0qUtgwDljgrdiI5UxI0z/YlNgGN2BbEC2IuZRbAIBI+3zn8B1TY+udvVH+JStPH84DzGVZRGY/GQf2tnrO3cKQ1Nj8CrT+lsGZYSDnHzrjtfodKAQpM2wPcAIwzQAF4tsj8tEydVK3p8AT5GB23EMsAiZgC8HnjzPkO1v1KjbJKD8tWQQee4gsZwM+bQedCfWv1T2lE+3RurVBP+GbEGZt9w5AkZA+cfGub7b0+xax/qJPaSDMdxBZSDgXYmTmPE3f8A0+kqsZxeZaEuOFN55hWODMVBwANBP6g9Qbjex7gsorDe0jCLeCWJgs0lYb6YbnzrIPT7SMFZ7eBDXGZGMjkgCclca3m6amDP0sKdzSmLbViWlrYPi7s8eUrgPaCEscm3mxVIIgn5JRTm0m0RzoMSltApAsxBKngS3b3AT9y5/wD86sU+nTCoQV7RwTaQYAGAeFOYjgDmdau02DlIVJskWsbTLEBBdEwcOCZFq+LTq7tvT7UodZPccRJSOSaYWZC3SyjzMedBhjpyszZBwAHVCeBaXjk3W4GcTwRqpU2astpYvTpkgTNxcwTChuGcAFjHGT50YvsFDNgAE2CKdxLMADwsN7axIjBEnMxmV1pdxCj6WCFh7dq5FaoRGXUl8NjvAyCugE32LdyrYswMPFhgAKbmObrZMnx8a0vSW/alXWuA7WEVXUAsxQHItA+ohiM+VORjVDrOyIIbsCrIWSvB+skYmO4f2YjiSTehvT3u7tYIb27XrFiFljJoooDfaJuj4b8aDuatIkH/AM8a9r1PAA/AHHxr2gw6J03d9KWohWOQY8ZPz85xn516gdXaR0AD17bsAPJbAYjta9Cqhvz/AIbA4Mg5UHWPu9irIrhIZXY01K4uvVrSSeCvtqAAY/mD510/edHp1Q1yyWEZOBzkDwSGYT+dBPV+kVKRIIlWUgAtMqy3Gk75t7hWtOALl/GgFupbYmoGpwzlmLdjX5tDKMHJNREYAxiDzIrU6De4iKStQO+CguUC4Fvq7mi34g3kxIjX34qWljeIVwSXkT9JaVImDTqT+KanzrM21GmtO8swqXnKMrkTeO35AW77f98nnQVPTbozlQhkl8lQQJqAqxGYICqAowxUHNuSOgiXuioLZOWqENmA5CxMz9WcTzzOPtOj25vkstNgboVVBZr7gIJsIYEwBN0SBog2tNQLVUWHsyCrcDtHnwB8i6T3E2hk7SRUpdqlxWRG+pu4zTlls8MRAXwp4JJNjb7Vf4dJFzmlTwFiCoBBDYumOcEyBkDvmq9Paow/lqOWmfpNNXLFmP3Ehgp8mfC909PaxSp04Y3ICAJbKor91wCgmfqJjyTANwY95dTcWyQeCzZ7w+Bggt9QBm/A4l3T9uwqTwiRkKsqIFoJAuLC6njJUnu+Nbu16Y6KrAkNFuSARdLI3ccCCcQDCq7WiAJxQH1MsEnMiAbiCt4JAIlkJkTlDgkDQYx2NW6oxh6mFwASSGEAARlqtq+DAEj4gGyIcBSGc5JADAxNgcueyQR8fUdEL9PghR3GQcoi/MBiUkOLWkThgzH6SNItMusQQoGe6BAJIIBAPt/RAIMBDiVqSGRS6W5tUBRd2QxvAFweVxM3kEg8TkngXF6X7Zk2WhcKpMJ5J92SyWhALcrg8CDrZG3AYwsKM5/EZ4wcA4ySFAysGD+HLMQBgHxOQSRbjEQvzyhXwpIU0QPKgBVYGewFlGJlRPcXAOJvJt5ZCWNskLhmDgiRF2EDZiOPpBkwQArvwUnX/wBlFVEcRkTaAAMQw4HgsByCy/UkTHphMExJwxgZgjgcDIUxx/hj6aRkMGi/cCyloNgaIKz2gEkwACYtzaSq/Y0aNLed5wP6SYkwsEXCcC+0jzimhHcYvno8YwAQBzgYxnlRm0+SCW+qodKei55OPMZx93wDlpJ+cZiAxa1BqoYCRUMwwMsFLMYUz3G52kmAWJP0tIyqW1MlLRKgKWEAEDKWjmI/OC6A/wCFo5p9MtjH4Px/fy3aePjA50//AGJDKwWQAQLsG3khm8cmY/qOgAf/AE0zFQEOTKA1BDSAPaEA/UVVjJMLSmM66J6T9HLtQGY3PHI4lh3NEYObQJgKqj51tUunLAIw2CpIysxOPzwf7fGrsfGgUDXtKNe0A1R1cpapUDq7R0Fqnp1fYpUUh1DA/OvUhqVONAL9X9J4IpfS2HyFMQRIbwRAxwbnmZ0I1vRD09wCwVRdchD4BmAs2fLII4IXxjXWRpr0gfH+Yn86DmG29Jmnh7gqimACxkinTpquBn/ESBCzJhZYi0m6f6R7ZcBWOFAj+WAJBwTB5WFPaGIHLMSoJnxP+uOM/wCf+enBdAP0vSyimVHaTI/z7SZGMqSAPAtGI1AvRwiWEZX6eDGTa5JweLgDyVveAAAT689MHkTyM5550AnV2XJPJkzPN3cWzOJF0HmAzQoRdLsegs3yp5YyQVnMAnJcySJys3mahwVCmAMDSjQZFP03TtAPgwsYgYx+5gH+w+JMdXoaoCwiOTiCBgeOQI4+BGty3XhoMZemYwI7h8efungkcH8XEcjTqnSoIjI4xjnnHHiRPwo+da40pGgzG6dAPnkgKcn8ZgA8EfBjwBp1HpYH1GeP/P8AIkft/edAga9GgqNskCZk2gmYN3GT8z5x5jTv9npPEf8An+Y8/wCZ1ajXvGggXZqCD4i0g5kAypz5Gc/nUtNABgAf9uNPI4/OvaDwjSzpNLoFDaTSHXtB/9k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5" name="AutoShape 4" descr="data:image/jpeg;base64,/9j/4AAQSkZJRgABAQAAAQABAAD/2wCEAAkGBhQSEBUUExQWFRQVGBgYFxgYFBoWGBgYFxkYFxcVGBYcHCYgGhojGRcXIC8iIycpLCwsFR8xNTAqNSYrLCoBCQoKBQUFDQUFDSkYEhgpKSkpKSkpKSkpKSkpKSkpKSkpKSkpKSkpKSkpKSkpKSkpKSkpKSkpKSkpKSkpKSkpKf/AABEIAP8AxQMBIgACEQEDEQH/xAAcAAABBQEBAQAAAAAAAAAAAAAGAQIDBAUHAAj/xAA/EAACAQMDAwMDAgQDBwMEAwABAhEDEiEABDEFIkEGE1EyQmEHcRQjUoEzkaEVQ2JyseHwFoLRJJLi8aLBwv/EABQBAQAAAAAAAAAAAAAAAAAAAAD/xAAUEQEAAAAAAAAAAAAAAAAAAAAA/9oADAMBAAIRAxEAPwDsoGvDSqNenQe17SacNA2NLr2vRoEK6XXtV62+RZuMR89o/aTAPPjQWc6SNUd71mjSptUqVURFAJJYeRIEDJJHAGT41zf1N+oJrJ7dNHQOyjM3EEB1vWBaCsGyRySZAOgPN96w2tGp7bVZcmAlNWqsDmZsBjg86vdO6zSrrdScMBEjIYTxcpgifzrhm23INIIxZiZ7B20zDVAas5xcTMTkQSJA1b23Vam0c1ASjQVp1SigESCw+CLw31RhjIB0HdJ14HXMelfrACJ3CAL5dMEGYi0mCCe2Q3PjnXQ+ndSStTFSmwZTkFTIx+f/ACNBbnSA6jO4Hz/88Tx/5zpVqgiQccaCXSXaxer+r9ttR/PrKjZinINQx8UwSc/n50OUf1i2REt7yqSQpNMTAAmQHJxM8cHQH2l0Ir+qPTzb/PIDRBNKoBniTbjRHsN/TrIHpOtRflWDD8jHn8aC3r12NINe0Crpx00jSxoPTr2va9oI9eOvExpE0Do0ml+Net0HtNY6cdDvrzfGlsKxQsHcCmhVbmDVSElR5IBY4+NANepPXL1XeltWtpoxD1laJtHfa8G1ZgAqJYzBXQtS2Ce7fUkupU21g8kkEQVYEwO4gn+kfOm0ELFFVCwQqpqEqLCApC2GWxbb2CIFomZ1q1NmDmY4P0qLo4t4JkOviPAmY0GRu+spQUJT83AdpLKQtqupZc8kRAAxHxqE7Aiq/uKWUL/UT2kE/wBwYJJmME58XPWNAFKOZEAKTzdPAyQYkiJxxmQStWofapvfItUCLeVYLFywYuMEr4MA8aCrS3BBEqAEByWgKA32qIK8sJkN2kCJYm/U6X7iRTsXBAxKTJIZVHlguABB4t5hm02gguTaMEAcANAYm0xGIhgvx3R3bG22qhXNTtUiAbTHIutYweI8DmGtn2yHPt3t/bR8gMYVkP3cRKHIP7T9P51f6LTqEqQrGm7gFSxtiQAwUR3ASJzEjOM3PUOyVGSAaZYxBzkBllpxn5OTggca0+hgXrTYEEgk48lpUAk/UykYHgDjjQe6UxdVJW1EAWC8hICfZwexp+cEjgDWZ1D1/uoaglWymWwwbugWgj3ScKSC0SIviYxrepoXIDGyShaOSGpIBCwpIhD/AP1nOuZ7igRUqBeJYiY4k5jwfxP+egumrfys5uv+ZBNzAnuIPBn7e6eNRuA0jBUkwg/JnnhmBOCZ1Wo15UZJAzMZXx55/bnV7a9vcrMs9qsVgRKkyRJyYAEHMf2Cxt9kyVFBOUtuIIAMlT+W7SeAJlOJnXR/0l381t3TgCBTqAKQVMlxIYHukEZgTE+dAe0q2pHd7hN1rgUwrEys1CwiYYfSQBkk6Kv0nqT1CuQYBpMSvEEPRwUyEP4B/wCmg62Bp66av/TTtB4DSxr1uvKdAl2vadGvaCHSgaRdLOgUDXmGvTpG/OgWNA/6pufa29KSvuViJETim0c8DuM+cY50Rdd9Qrtwi2mpVqEinSUgFoi5jP0osgs2Yng6BPVvUawRK9aqgteFohO2mzLyxDyzRcJOI+0eAxtnswtZgSAQqoP5ilie4qB9pWQfqz9cGLdFO3AcKpKEBSYU3F7ieciADnj7vtnAhtqlhBu+boJIIYBIkrBTDgAnICgcCC/pHUA1ElrWAtY2/QF+RdBEEXRb9o/sA71rZipTlgcTAmCbwtPtSB3ElR4BEARPbn7Jr9pTVlk0nLFmOD3G1LvA+SMwDwdE3VSJa+BH1cSAA4Ia6cfWAASIugwXcBvTNwTTcSFP1qRliwkqszMjMiZ7Z+QQJtjQKgi0NbbacmLbmhRHb9wC5AtYCCGfWlvaRCXRceMkIbu4j6QMmQPbj7hgTnG9N05aI7QSDBgiZzb9QyBnBmAAQhIItv0wOmOVcEER8gmYIiJ+k+fmbiAZ6kn3KYmYM2mO2SVPbgZkCJiI/J1d21BvcaDlQBcSSQrdwkc5yRPbAJEC6cr1UlS6ew8QWEQuQFtMlRMXJnga2NnSl1ZQtliMCpOO5JKNGGJzjnyZFoDYTaD2A0FikHmTdm0XCf6SQ1ojHgGeY9Ro+zuKg47ptaJZW71g5xawHOSOTrp+zVWQqpAdZAA5UtatjgGRPvE4BBMkzGhD1Z05mqq5yplCQIEKSykfGS2MRjQYHt3HAAmCII5AOGmOZ/01Gm6IK4A5MZcDglv9fmceNSe2LwVABBIGD/cTESBA/GR+deo9Mr1Xtp0WcxItEGIAJPgmWHdP3DnGgmXe33OT3lbQApOYAtUxCjM86JPQG6bb0q26phmRVCQwADG64pOSBEAHwQORI1D0n9P3Iu3LLTAUXItxcnIgn6R2qCYuIAMDMa1ev9UIo06FKnKU7VVVPcbS6smYJ/pJAI7gMToOodJ6rT3FFatMyrf5yMEH8g/9tXhrlXoHrg2+7NFrmTckWMB23GSGbMgzcnHgGfjqg0DtKBrw0ug9GvaSNe0ES6SdeGvDQO15jpoOot1TvRlP3Ky//cCOf76Dn+w6t/EtuN7Igym3DmxRTpwVa7kSxJOD3MB8A5HremnsgGLLTbavbcBBzwzS3P4/J1Q6D1UmjSSAPbFgBwblW1zjLC6mF4nPBAIFv1Jvb9uQTbdFwtCli0iIUw3BAJmI4BIOgG9n1gOoCm6rTJQ3LLe2xUYlc9ygkZxgRMnf6D1uAtqXUmWy1lEk9zByftgAC4RHJmDISm49muzoZiRa1y+4sWlY8KwmcnifjW2dwq1rgFKGLRce5SBckNxEKZP9OSeNAabrdNkkRfzAytxVUIuJyos/cqSRmHBqTFNzTBIYubPtBJcxeTHJQkqZIgzOJ1oUt+qlVQJkHMiwQt0XSWgAwSSCIxAunB66snAaVNt0QIVYCkWiDxE5jkTEAV7TdrRrEGD7ZYwXAdhAUNBIB7bT5GeCYBL9puC9LPAAbJMKGlz2jC8TJEnMk/WQKhvrlRmuF65iajB1mVC3XERM5xzJgDRN0TqEMlNguQ4kTcFP/MFIIZjOcDkG4MwZvqmse+O42FcAFfwwIIHLEQJGMDU3RKqna0XtWzupyGySWLKGExbLAEW8DAIMG71/Zr5QO6mbSCpKQXYqeGJ57ckj8aGuhuUq1KSllBAKpmXdWJA+krgBjxg/JmANOlMGNwkhyZgL23XkmPpHdZ4HMfgZnqmkAFIxYS6gZHYAVkZuW1T8TwNXtlXBYA5cMTIkWsoLCSzFl7kiJURkRibnVumwDAIADKxjJkhPrxOAQbp8kNoBfoPVKKJabjwwZACFepkmZJiSeP7wDq+evUybVeCCYLLnBzwYtEkEfBfGBoX6ZQ2yva9JlAYqwAYhsHJQVACWyY4IPmIJHQ6btGq3ttpiCZNUiItWJkMMAZm7nhCugzd111Q5IYg2/wC8K3FZKlwoX6mtzmIkCCbgyqzOwKUqjrcCrAhElTmXcycEhogkMv4kjpCnTI/h6VOl/wAtNCYugAkfWs9h/J9zKAafXq1S2C1uMBhIIYr7YKg9wfAYckl+CYDN23QmFQVa1RjVCrbTQkKIYGkxYyzsSg+kKCEMyCLiPo/6lqavt7kJTDEBKqntbGZEmBIOQSBwYgkZlLb5B7YxDGEptcsAiQAquFiIlEDx9sD/AKy2YLBirOW+pvpyRMRJYKY/IWcAAdwdrBxpwbQN+lXqBtxtTSc3ttmFO8zLIRKE85GVOeAp86OV0Czr2mga9oIKVMCYAFxk/kwBJ/MAf5adbpEOng40DZ0xwf8A41Io16ydBw71FSG23e4olEuFRq6XAw9OqTUAB4UhwoGI7SIInTE6m1iMAHULcRUDFpU5E2gtPdGLTeARiT1P1b6Pp76mAYWqn+HUGGQghokZsMZH9xnXIvVHp7e0SFqo47kiqDdRmSgJbgkiBDSfgaDCr71XqQADMGcC4CcEKYngSZOTnAiTadSCoVZQwDF5nK1CIUk+RgSD8RIGjnov6cL7XfQao7EMz1WsEMJJCDIAHAABmcwNEmz9HKJMX3zBpwFAXlTLATkiP9dBy5eqMVBphZn7heFM4LHhiIgTxiJ03e1AU7VsIGGDG2CQA0kmwWEnJPDTrqlX9PNqwuNEwBcGSpBxwvYWJ/sDof3n6QuFu29RsZAqRdA+lR4IE4uXB+NAG9B6wWR9u8Ny9PuARGADQQ8qWNuP7n7hBntOoCEJtuVFJNxVzAvtVWvRmCqckiASVIu0EdU9MbzblHqUqtMqR3BCyyIyImYnzHAI8xr9K61RZBkUnnLZWLxYcjutZDUGBi7+5A1CfxFM4XkmZBRgQwm1ZBOfuTJAzxAN1Ta1NtWXcITUam6wWCxEe4VYzwBUAEDMH40TdJ6yELKalOqC9Rgbw5XvSYeRUAsPKnkcar9a2VyMASSv1XGFYWqZJYRiBlSCMg/Ggn2j27hWpWtRciDAAPcoIgg8EmTx4Cg6J95Uvph5ntH1TmVZ27VHMt9sjGudem+sq1H+GenlQbSFUkicypIkgHkQYn4Mm/Td6rIVYhVJW6YtBLUwAboEQIEgTAtY6AH9QbYUt4X+1gwgEf7slRmCJYCcjGZ+Nae16nfYmexlk3MTJH2wPkr9xgtMdvdc9SdDFek1gvLZViwwRDBQYBAljIjHJONBe33sFmtAEQJIJuDAntLAxMf5HiTAdE27KgUKAvAAGCoIgyzEwLGSmo/pfMFZ0m46koGBIt7hK9t0JGWuPYfb+k8E5OdB+06u5XLmeTP+HksLW/mEBfuJx/isYzAtt1hLDJXADYViVJNoBB+kgAZMzOckaAho9VgXgBXZVb3G7yAbicECAB2g5wP+HQt1/rBJMhWiL8g9oukXYH1YyBEqMTmHfdblgArBFBEyCcSPriFMs0NJEkmM5GqqvUrCykarkTFMszA9xBOCq9xuxHwInAdR/Q8Su7bMXUQCZkgK8A5xA4HwRJM66oo0BfpRRSjt3oEzXu92p5DBgAIb77SLWPgmJIg6OwdA+de02Ne0ECcaeNRDjUoOgdGnabr2g8GGhT1puAau1pYMu9QySIFNYDGAZHecftoqka5P6q/UFqfUWVaYK0QaTyryCxDMQ6GB2rT5kczgaDonT6lNUyYBkBj2kzLk3GDzP99WPcKsCPcqACDDI0XGcrgyARx4HB51jejfUFDeUS9NIde11cAvxIZzAkMM/wDXOraUYqKbCDnhUvgCBLRDAeBgxBkiRoNq0DgCP2x/5nS41XNFZDMJZfIkftic417cUyygcAzI+RxGDoG7unSZT7gQrBEkAyPI+dAvWfSWy3KsV/lMGME9paQYAacI3I/6aKt9udrQBDilTEd30IAPyZGTnjOJ1j0+p0NwrDbVqDESCgAICiQQwOFmIuNwM8GdBznqPTq2yLMwvRjN91pQkNetRf6CSJIB5A8xrc2vUb6cQGwbQHnHlCCVAEMom08Hk41r1eoe721kIMWFSuQYJAkSChEEAkmSM4gCG76TV28PRVfZMduWCtDdxnwYORBkEYGgp9YptRqkqQrXEwywRNwMoRyBA8eM5xs9L6oSRUBWGTgdzK8guWi0E9zENKiP2zJtduNzTKEqjhaebjaUiRFNyZaJkAkCTA50P0A1A1RUkhsKAqsQSQGJnI7f6GB7hmRoOjbSmKlI0yq9sIFUkds+3GBNwsMAEZnJ0Geo/StQ7gspCv23NU4vbuuJ8AjExAb951s9J3TKVYfYCwgCSAj2ljjuh0Hj/EMktnW51OglakzW91pUjDXTiC3JnwB8+fqAAVH0NuWBipSVhAgtAwS3GD9Wf78+NaQ9BFu6pVKuF5WiIAJMqnf4HzqXbdVrbdhSYtaLxTLG5mIkNliBcmJXEhccxrVbrrOkiEjylyMRzngg+RdjkQDGgq7P0Ht0Qlg9SAC3uG6ngyshIz3SJDauyVT26VtNOLRAGYBJVTaRz9MN/wAxxqKp6lAlHFwgNM3zPkE2G4/VIJWIIjWVueqE8Nb3RBYIViQqlzHy3M5gzxoLPS98lLqe1CkqXqtTIbJKmmFOQYKkBckzKKPBjrSHGuBbGua3WNoQJD1kAN1xDUyrMZJPhT+TJ4AjXfV0D7te0gGvaCsp/OpQ2o0GnzoH6QsNNY6YzaB7NoV6PRWjX3CsshajOuRH8yHBDswzlhBiLf2kmLa5z+oXpb+Jqs6qWZKOEEklxVplilPhmNJmHIJgc4gMj1VtKnTt6NztzNN2LW2AqQwJdQ8cHPHBA/Gj3oPXKe7CVKdTIuBU4cTJscE/8IYR8Hmdc39N9I3bU61QVV2m2HcyVUY0C0z7XtvJtAtN0TJgTrW/SLYs1Tc1nSzvVVAkAHvYiGzgMOSfAPGgKvUnr6ls6yUmFxYAtE9gaQGY8ePp5OONC+8/VCrXo/8A0qFXWTUZmQKij4Mm4n9sE8caqepvTdbe7rcMppdkjuJDBUAlaYt/BkngzgjOqPRN22w29Jxt6NQVEqVaTvUYMwBUQFEAkh8AZMzwBoNLY+gTXb395VNrGQrKadzMZFwPeAe3AjknnUPXf00Zat2xd6bBpVHDCwi1pSqsxxiRPHGtT0/6n3e4DhdmjLTCzZu2kXywE1CynABzMY+cWk9VUGqFKxbabimbWFUggz8VKfbMEYx4/fQDG36xUNQbXfKq1AVlgACVcEoWYQrgsV7vNx8jU71wbqVQVO5WDvBYGCVYMoMBiEaCpj6TIgW2et7WnVdKbH+agIBR6bEU2tYrDGCpLEgEiSuBB1Y3GxX2xbNOxCix9UBfbDkeXkHAHkgcdoYWwapQrWCVsu9u5olFVjbaVMmTbGc4JGRq91Tb+6lwQhs8UwSftMMpKtMCANVfU25Y1adNA17N2RClcASCJm64HOOz45d0nfl2YsC1kdsKcgMDxBJmCcgZP40GV031Ba1KnUve0tCsIngTkyVxgCDM5GdH3Qd5flrQQVCwZ+t27S4Mcg4UAeJnGgvr/Rwxaqp/mWhiovVhLIwYAjINx+78/kp6e6iELFyViJDOWugEHBJJMXHBE9sSBGgN+pdKFeGUqGH8xgIKk3GxzAklbVEx8CM26Berbt6VUUqpKN2kMBNJ1Kxco8sRAK/kxIg6Mum7olLhBcKswAVuVMgL/wApXHi48CV1V69sKdek4emSscclD9IKn+ruUXfIIE6AQq9UCLhmdgZYkWKSxkXAQuSJOcwR86y9z6ldoLePtg57SG7rWNoQx55/Y6u9R9MPTtNOp7tIX2i8I0G4AGcGeccgmBmdG36Q9I21Sk9Q0B79KphnY1GCsotMHtDYYEgA+PGgn/Sr0S1Kd1Xwzf4FMjCKeasGSGecTkKc5Oumrpq6dGgdbr2k0mgrqdSTqKnxqVBoPEaRjp+Y0gX9tBEUzoRris2+rNSWPbNOnkAyLL5PgAyM/IT50ZldCnSmI6jukIaWenUz9JQ0wsrPPz/7GECASEXqKjWG3q1qlWrSKAtFGq1tqqR3K5AX+x5zEnDfQO1WjsLhlml2aZuJAcGfOHH+eqv6sb8ptBTAn3m9sAz3SCYAnuOAII+/nxok2/TAm0WkxCKqqrHH2lVz4lgBP5Ogr0dktJBfCtUNQl5hlZu6ARmCPEz/AKxEOjU2U0tyqVEDF6TxbhsfUoUB4MSDJkzPOt/cVFRSzkKq5YtwAPJn41AhqBgVsek0RHayg/8A8XX/AO0/voM1ugezSWnswlFQSbQCASRhiQwJyATMkj9hoa/9OVKjFNykZuIWgjoeQzkhSS3kSxOZOZGjrd7xadt05xI4H+v/AM8ftMT76kySxgZJGZESftz4JkfGNAP9I9NUtspVFMMQc93EMLZHAIJiLvi7gZnW9+qX1GY2qJLCILQuQB8kr3ftmAI0+s79SxVWkEsGMjEeGkEEQpM/8IaGElee+s9+ZNK4C1ZKQYb3L1IE/cotI55uk8kK3Sd0z9QRHwxMz5hgFEOAGYQME/6DWr6y6T7JFam3GHRY7Q0KrBScybckzgH5jC9DdPLdSo3EnsNYCOO1rQxgdwkSQCJ8ETo49X1QlSnStDCpSqFlBAdixspLb4H1ET8nyugD9t6h8OAA04BaDCAYH7jMr++Z0m82IAL0SpNzLgz9RUAnC3C4gifJHm2c3qfp+rsW9utD+4khxgGQZWSJMEA8gnByCdWemdTKgKAxF4gKYBYWiIM8THbgcnnQaPpHrRN6kQQ5B7SMiLvJlhbxmSqfjW1X6kiAkkBPvBJhCQQrTEkZqKzCDF5GXAYB60e4MC9y3BWWCF7iRJ55Jj+2r3SN37qke08glRE2gACWJm4CLBMGCKZnthg1OrsvDlvb4IJBkB8qBIDOIMEGIKmQpQoUfpBTPubhg00ylD4Peb/jH0BcCImCARADx0+vurUWhVqMASD7TALJuQZMHAgEkCGhphW11z0L6Y/gtsEaDVcl6kGQCfppqT9iDA/JJ86AjA07TQdPB0Cga9pNJoKiamXxqump10DwdeOmTGkLfnQSaB/Wm2enuqG4RjDH2XWYkMSyz8pAeR+FOTo0ZtBn6mb4ptRbS9x3q0wp5stuc1LZExEQSFN+SBoAv1d1Iipt9wyFdtRco+LSyuVMqMEvYoXtkLIHhtdLp+qNtWoMzVKVpC3A1UCd4JCioYBxJ+R+CNcJasCENYm0sxabLWFPAVQJvKkzMlZEYyRf2Po2vu7qlCgjLJZT7gpK/coIpA9x4aS2JaRxoD7qX6tUqYqBaD7qkjWNWRbaTFsW5WCYIH5mYIydD9Pd1VS6hWphLx/EUrTKBKpu9pMRCBlBA4M+CDrlnVOgVNsCu5pqqOwNOoje97csT7bMB9qyDMEgkgmLdXeg+oX2lP2SxqUqVRalMqG9yldEvRYCCCt91NwAVDQfGg7j1JxaFMEvhfH5MHmf2nIHgHXPOodUrWlTFMq9qSQqtafpZR8fAP8Au1MG+CZiiXCuHhngkqeyoB9LLzBtjIj8+IFer7buemZMgfdk2yCTjsAEyQB9UwB9QZu1pIUD1OEaQSIBY2kHtyZ4GTDMczF4dQu3m6RXi6rWC2QAyKVnAwCqqpH4JwBMa1vUvUUU0ttbIpsDUgwpk9qnkkgGQTxjkyWwE3AauxpPYo9xi/glVquFKklmJXEHORxoCz9PNyj7llUBWTb5kEMouVnojOVDsLSQTgeDnpdTplH3BuTRV6wimrQGKKpYCIkCAWmM90fjXHPTXVaO33NKs7NUvoijCJLqxFNEuWQXZuMZ5MRGiCtXrbXeDbh1/h9zuJFy/R7zgPBBxLTyCBIg6Aw6t02nu39mpdUUKalSzm662kiuICOPqkHIp/BMhfVf0mr0SxoVfdp/bTm2owJEg4KyObh8cfPSuidPo0aZ9kYZizMTcxcdpuPyIiPEfnWiHn+0f6/Gg4v070LumIpmjUQOSHeEAAkggs0EmCSY5OQCMa6X6R9HU9jTIWA7m52Egn4QE5sHweTJPiN9FA4AH7DTtAqJHknk5JPJnzp86aI04RoGlyP+58fOpp1Vq8ZHmPn+5/aP9dS0uCI8/wCegmB17TSdJoKVLxqdTqClqbQebTSdR192ikXOik8BmCk/sCc8azeq+pKVHAPu1D9NOn3u0ZOFmAAOTA0GrdoA/VrpxfbCpk00DLUAmQr2xUgQGClVwSBgSYBB0a/qXcOoKhKRxcqg7hlJzBbtpyAD9Jf+2sjddbrmmS/uwwtg1FAAKnJCUxPjtMgyQdAG9N6JTqbGruE/m7lSlNqbUyRSRvq9tDN72MTcATM2ged/o/ojYVKNI+7VoboJNQhyry4LWlWBiAMR4GZ0PdA9QLtaW+p8VGorTRIK3VEvpq6jOQttRiT4Y/GsndB3QGqSD7dy9wFxhlYmQIY1EpgIBwp450Bh170TsdpR9ylWJqAqpDvRci4jvNNlHH7iJ1mdT9JLT2orJuzWVYhrAlICbbPdvkt3AACR3HgHWH07d1aVWpVpoq1YChWpBxUWLoemzRNtjTzjwZ1qdf8AVVXe06NOsiU7WuL05tIMgfyyO0CT92fjGg3P0r6wx3PtKxFFUN/c1hZiLAKZZlpkMWyAJMfIGifqFcLWdnYKKeeftByVPxIaRz+eSB39Mt9Sp7V/cYLULXAMyoQtoFJgSQYtMCJMg6g9YepadTs25FYPKXgYWRaxZYkmGkEADAOPpIBT7r3q1zSfceWIEE3lQO0TxMCIzAkRq1QCJVa8IqqtQyRAvYlBSd5Mi1Hi0eWjOs5dtFQBSRLgqAR4+mDIBzaAf286vndrTU0kBqzcWYECHKRchZTEAMb/AIK8GToNLoe0Z99QKFGrpVz23JZljUK4t7TPMyQBFoAMPXHuALYxDoLlgEupVwREYH9oEMJHnSegPTzUKX8W1Ql69IWA/YhJcuW5LtjOcHJJIBzvVj3gWyCywfhRcQFgAiWzAJEFfq7dAu19X9QpsvejyCT71PBJGFWqqrJ/5iT5yM63Nt+pVZJWvtZiBdRqczBMI4nEjF3kTggmH0psEqdPpsUUMiuoawswKMyTIUngEGIP7DVyj0pXwEW6IGRBHGIkFYMkSQYPkaAn6T6l2+5/waqMf6QwuxyQvJE4kSPzrSo7gMoImDnIKn+4OQfxrl3qHpAvpyLDBhlIA5ttvm7H24B7hgnWn0L1k23Jpbl2qUxFlVsus/SlQgm4eL4kRmRkB0KdOVtQbWqWUMVKkgY+Pxxn/vqfQK/B05Bj/LVSrfHzxxEkeRmB/rq2h0Dte0sa9oM6mdWAdVaJ/wDP3/76sroA/wBb+k0qzuVR6lRVC1KSuwFamJjtBE1EuLATBgjyNc6rLUoVFBJfa1ZqUigWmji0AXcG5VUSHBMq0yJnutk8545/z40Ieq/TylXpfTQ3BLBwYO33MErWBA7UYju/528aAT6R1JQshzC2gnhFtEGZaQYBMEA4/ON/f7NLVYABSoN5mWaJy2CRkmDgSSY8c06HSq0KsOhpstQKywQVZIllPOZmQRhjBF0aLqvUwKYNWpaimQ02xcCOIJctgww5hrW+oBgPSVN1XNl5a2RIVVVgJaYBgss4jAPgElaAWFlKbPT/AIh6jMQVgdiw5kHvMN8sqgQc6zN71dqldqgUICqst5VoUQi1GMExMRySYGcak2e1V7goxbSpLfc4SCXqMgIjIFR5MAIGHLLoF3ReXdiUdRSlibS1Y+5uDcg8MJAJ4Ipk4OK+9pQSpN7lSyv9J9uGa4iYDC0m2PvPI1bpbeFqVT3e8nuBnQFrcM7YMXQpURH1DwNP6clF3p3XSPaUi8KWT3Crmp5P8tgPmB50GUKAs7qiqUCrdDsVDM1QMD9KoWUr5H86YOozuapaKmHVmljAlybmBbkm45kkAkwBrR6juBIABBNOHBWVBBPz9PaMn5GptnTT2qq3AD20ZQ8kyCym0QQDaGIB5VYGgp0Ib+HplS/c6sAD7jIp+lYF2FIKifHwdWtr0QsymgEcIzHuVLgCRyjG41AwPYVnI+oNqnW2qlKZDQCoecGSRNmDyCvMczMDW3vtv7g26I7OBCKhNztLEVDfViO2CpVbUAwZyQKfTNCaP8Q71neuzW+6ZNlMwbTkKhYXSDwg/cDXX6vu1TSpi4GwokHvF4CggRzL8eB+NFXVuo+6y7baUwCihac4RKaj5OQgxPBZiAAcnV70/wCikpi+6a1pBq+wwVZyxRGtGZyxJMAcaC30/aChtUpNb2oqsBb9bZaQM5a45X4OIkP2aeQZ8nMGYkEsZzEENJkHuNQQ6pvN/wC52AlkGGuH1Efda09sQfMg3HBDNb2NLPMHwfI8kGTkEzMnnMhu5wj3tO8Pat0EtaVJOMMItYkScrxg5idDm76P7lMhAtpUAGADi6Mgxn9o8D40UOQUqEnutJtutNx7YuJWD4yVwcwDrMFSFvKl2BOOCPkNMSIiGiYAMFYJDM6V1t+n1Vpuz1NvVYi3NQ03Y4KHmwk5EkD8a6Mj3KCDIPnXO+vbQHbVCQR4i2Sskd30jtFoM5iBou9I9SavtKdRmDMwhmEiWXteQeDeGx+RoNRmM/66loNPP/TP99NenkGOPz/r/wCfOn0+J0EmvaXOk0GXSbVkHVOkdWFOgnDT+/xOdVuqbFK1F0qfQwycdpHDZxg/ONBnrX9Sqe0FlIhqpBholcAEGfK5ifM9oOuX9X9eV90g91zcDcQFJpgKRaUp/SCATJIMnzxoDL1ft6e8otuaVRXagfZ3JpN9QAIp1EInAa0yOLnWcaCOoVzWqkZNGjCu90LiZe0mAZkYBkgx+LXob1au23is/dSrBadaZixiIeDjtbkRkA6sdW9I1dlVJYH26bO1KoAKiPANSmKgIgQ0LBHnQDjs61FCiFW1s4YACSWfIBzkfOIxrXkEICgcC0D6heGJBNJCO4G1pdjJJwBxqMkPRotTLMisFqXuR9Du0SvaKYlmGJBLGeNSnd1AXIIK05eMhVSohRoqTcszaqfUbjxM6B1Ws0FhK9lR6aQGmmRXFozAQMYJicY8At92ooe0qA7pQLM14DWoxZbRMhlBmeJHdyZ9p0kNTFRh2hUlroRKaBahqOCZ5KwizJYYmBpKG5TJphyKF9ZfpUqXWaVMECJW33ajZn2oGFnQZ9SqwZu4NUh0YKtq3ksagLZlg1RjPBtHgjWl/s1htw0mNxTLAGVFtJzafw11N4zEsB9x0yp026s8YRbXfsKYLQ0Bo7Q0rAmAvJxrW3PWLqoakWW8sqqlMVIZ7qfthS0AOaaMIkC+pIjkMNKC7erUUMblC2WqZJZVgoUz5iQRInB0W9B9L7sgBZViCGd7iKKsB2IsyxjBBIAn5B0V+munDZbZKTtBMs1Tu7ieYLH6VUBQTgCMiZ1frbpyIprZ4MLbUiYmREGccYmDaYDBX6f02nsqYUnvJLMZmpUJPc7kraJnyQBI4mdSbyu1QsB2IfA7ZtAyTANwxMwV8iLaglpUyYLd3mYhsTHGcZMDK5K4vpi/S2AUgEgKSAMgExlQB8jxGV+3HaAz9ts5GQZWcgHx+B+ZP/5Ter1iSq0yTH125gYIX+kGI7cXeDIKjSr75aYAUEIR2soBzOQFPlY+mJzj41Vr11Ql6gl4Ftp7XByvI8HgHjkT4CDqYimtNoDtl7TcJGVAMTGCfpMAmIAkVam2ATutAn/25BI5nB/v/wC6b9S+29RpYTdJ5mAIICkeMDEQSJh/qFXfblQBSYNUDH7afuCZxcwlQZB8yckSROgh3QU02C2AKZ7S6+JJUlQoPPmMePEPoDrYSr/COGBK3UyMrAWWBI4OJk/JE41T3HU6VPhqaZgCUyPLHvtGUOTGFX5SI+jdSt3lKspmixNIkcdwK3lZJUK9mDwrfJgB086eo1FGIJj/AEOpU0EmNJpBr2gx6baBv1J9f/wyNt6MGsyEkwSEUcsR5ngD55wMlHVeqLttvUrsCRTUtAEkngDHySBrhvqLbuarVKhLtWhiSvDsFBhuFAftCwGAjQZW3Y1Khaqhb3DDuTyzEzBOMwY//WrNVDTzaSoH1KqnDntgwMgziAMDiNWdjuiyWN/Nk3uXYlSBcz5+sXBLrcjM8qBptTaXqWZj5Ysi/wAsC65IBiBlwBjQUib8hYyCQyhS1oGIzMxMnBg+dGvpn1HRq7dtlu2hGCpSqxAUDKox5vDzb4GRKzOhfc7dV4hihP08BVJlBHIMjLD5/B1Ft9sQCSAXyTNNioUCcSJJIiIxJ540G71DoVfaU3AJrU3m2oJ7fcAUvb4BTtkecg8arLv/AHAyuFNMlmsSF7ltgfARaSlVx/aW0z0716vRApI+CbvZKr7ZEyVLE3A2kCAeJB860R6kRntr7aicXEpTMvJyVklWwSfjM5kyEFHapUomrBFGmQjWYDWfRT7m5YvezZtERntF7pu0/h6wZALVZ1KkSoA/+nqSjTe9SSZ+kWkCQCRm73qVFyp/hKHaSo/mMrBQ0D/DKgyMSwOS2I1s9Lp7GrUDVKm4pAkGK1RSmAB/iAxGLQHAxiYEaBiUWadtQpFHYsaX8yQsU2p1KpZj2UpKMM/7oRnRv0L02myUWkVazSXcoRLsckRJ/qwBzmGMrrY6N6fo0xanaH7gv9WJvR5l8EwQTEn5Mzt0plJjuWP7EYEMOBGP7ARgBVCDp+2LnvJPHwIA4K+Iz4OJ5gm+ztaakQoIZcFSIK5sECCLDBAOR9pAGFaaH9SyQZ/4pE5DZ7snPm7OT3yU90omQ1w8gCbvGJjIAHwcA/adAlBzbmDM5CkHtM3FCSZUwHWZxIOpzs72UsJ8hgQxAJlqZP302wRGRA+AdU26uLgxpm8AZkimSPu+4gjuAPNsnIBtirvUqmCIUHCRET+Rz8g/8U8Q+gm3O9CsVUlm+TBQnkMRPc6jEys+TInUHsCS7m4nOe4wJuJOIAnPC5+7UoopSUlj2pLNdwoGT8GcT+wB4ga5n65/UNqzNRoN7dIRL2sGqZFqqfHOGweYiToNj1L+pdLbkrTVarAxBn2V5PcwIvYYY4K/5a5t1b1Buq5l9wzKDcFBtXyCQqgADLcwMn5y/ZdMLTa4Mx2wGthSLY5Pd+OCMmdSfwoNyhcjtYwM5B7cGGgr+3B+dBhJtWW2c5Fwkkju+PMR/rrT2lR6dQNQdgSIlVLSCM3KBER+/wBX99eodMkAGTTWchSOLiRcAfAOTgZ/fWiemtRj3QFzF5JAL/epI8kYB4/10HcfTfrChvENjgVFUM9M4ZR5aDysyJjxmPJBTYESDIOR5H7jXzY9VkqK6Mq1UMiolQ3CTkiAJBC8H+uIzrr36d+t03VIU2tDJCKVSym1qjtVPtMEG0GI4iCoA4V9e00NpdAKdV2nu0GTwbZ8mAQTH51xn1R0V6RBS1goFxQ/Uxc0weSTVJY8CBYD513GyRGgTrfTFCE+0JYL3KSBMgtABGQoX9zHHOgBH6a9RFgKxURBqCbv5d7BsKACLQGJwuBIJMdPZhi3t02tR2C21LXeP6lP0hluJOQIxjRfvekqqqgpm0QaiSDLKlQC4wCVJWoA5+5FwcayEVFNVnLAqHU9ysCCXZad0ySVDrmSAMnDDQZy1oqZBOGueQpP0A3HAGFmSIIxiNeCFKk2pAMksQIAwxGTdKkMRwOPGbVQSVCr3yZVS1iElkCw5MQI8WgNmJwlTbF1LWNlhChAoMhcBBnNwGIHdjLDQQbqgDVJJzmplg4LOxUKpXEKsswJtNrRjVhNqyNHcFRzkOqgg/UQpP8ASB2kxA5GBqvtqDPuHWFJFQ02UQVK00Klr1WAQrAHJ5YniTZG3fuUM1rQGxUMOB3c/TIAGZkPkiTaDa1U07ihICg5CjuOQplfJIAk+TEmRpyURUkKO25gvZghR7ahwMSLZJBIJjI1f2xamqW5f3aRaUkMA+VZmW5ZKgQYEnBidS00BpUHcLbYDKCfywcLzJwQ0AEkArmwMxOoVdmDTWqQvdKPa1EvjNjFfbxxBnE+NF/Rv1kRTZuFYExDCXRSYDST3hbpHJ5xOND1agiogftw0qUtgwDljgrdiI5UxI0z/YlNgGN2BbEC2IuZRbAIBI+3zn8B1TY+udvVH+JStPH84DzGVZRGY/GQf2tnrO3cKQ1Nj8CrT+lsGZYSDnHzrjtfodKAQpM2wPcAIwzQAF4tsj8tEydVK3p8AT5GB23EMsAiZgC8HnjzPkO1v1KjbJKD8tWQQee4gsZwM+bQedCfWv1T2lE+3RurVBP+GbEGZt9w5AkZA+cfGub7b0+xax/qJPaSDMdxBZSDgXYmTmPE3f8A0+kqsZxeZaEuOFN55hWODMVBwANBP6g9Qbjex7gsorDe0jCLeCWJgs0lYb6YbnzrIPT7SMFZ7eBDXGZGMjkgCclca3m6amDP0sKdzSmLbViWlrYPi7s8eUrgPaCEscm3mxVIIgn5JRTm0m0RzoMSltApAsxBKngS3b3AT9y5/wD86sU+nTCoQV7RwTaQYAGAeFOYjgDmdau02DlIVJskWsbTLEBBdEwcOCZFq+LTq7tvT7UodZPccRJSOSaYWZC3SyjzMedBhjpyszZBwAHVCeBaXjk3W4GcTwRqpU2astpYvTpkgTNxcwTChuGcAFjHGT50YvsFDNgAE2CKdxLMADwsN7axIjBEnMxmV1pdxCj6WCFh7dq5FaoRGXUl8NjvAyCugE32LdyrYswMPFhgAKbmObrZMnx8a0vSW/alXWuA7WEVXUAsxQHItA+ohiM+VORjVDrOyIIbsCrIWSvB+skYmO4f2YjiSTehvT3u7tYIb27XrFiFljJoooDfaJuj4b8aDuatIkH/AM8a9r1PAA/AHHxr2gw6J03d9KWohWOQY8ZPz85xn516gdXaR0AD17bsAPJbAYjta9Cqhvz/AIbA4Mg5UHWPu9irIrhIZXY01K4uvVrSSeCvtqAAY/mD510/edHp1Q1yyWEZOBzkDwSGYT+dBPV+kVKRIIlWUgAtMqy3Gk75t7hWtOALl/GgFupbYmoGpwzlmLdjX5tDKMHJNREYAxiDzIrU6De4iKStQO+CguUC4Fvq7mi34g3kxIjX34qWljeIVwSXkT9JaVImDTqT+KanzrM21GmtO8swqXnKMrkTeO35AW77f98nnQVPTbozlQhkl8lQQJqAqxGYICqAowxUHNuSOgiXuioLZOWqENmA5CxMz9WcTzzOPtOj25vkstNgboVVBZr7gIJsIYEwBN0SBog2tNQLVUWHsyCrcDtHnwB8i6T3E2hk7SRUpdqlxWRG+pu4zTlls8MRAXwp4JJNjb7Vf4dJFzmlTwFiCoBBDYumOcEyBkDvmq9Paow/lqOWmfpNNXLFmP3Ehgp8mfC909PaxSp04Y3ICAJbKor91wCgmfqJjyTANwY95dTcWyQeCzZ7w+Bggt9QBm/A4l3T9uwqTwiRkKsqIFoJAuLC6njJUnu+Nbu16Y6KrAkNFuSARdLI3ccCCcQDCq7WiAJxQH1MsEnMiAbiCt4JAIlkJkTlDgkDQYx2NW6oxh6mFwASSGEAARlqtq+DAEj4gGyIcBSGc5JADAxNgcueyQR8fUdEL9PghR3GQcoi/MBiUkOLWkThgzH6SNItMusQQoGe6BAJIIBAPt/RAIMBDiVqSGRS6W5tUBRd2QxvAFweVxM3kEg8TkngXF6X7Zk2WhcKpMJ5J92SyWhALcrg8CDrZG3AYwsKM5/EZ4wcA4ySFAysGD+HLMQBgHxOQSRbjEQvzyhXwpIU0QPKgBVYGewFlGJlRPcXAOJvJt5ZCWNskLhmDgiRF2EDZiOPpBkwQArvwUnX/wBlFVEcRkTaAAMQw4HgsByCy/UkTHphMExJwxgZgjgcDIUxx/hj6aRkMGi/cCyloNgaIKz2gEkwACYtzaSq/Y0aNLed5wP6SYkwsEXCcC+0jzimhHcYvno8YwAQBzgYxnlRm0+SCW+qodKei55OPMZx93wDlpJ+cZiAxa1BqoYCRUMwwMsFLMYUz3G52kmAWJP0tIyqW1MlLRKgKWEAEDKWjmI/OC6A/wCFo5p9MtjH4Px/fy3aePjA50//AGJDKwWQAQLsG3khm8cmY/qOgAf/AE0zFQEOTKA1BDSAPaEA/UVVjJMLSmM66J6T9HLtQGY3PHI4lh3NEYObQJgKqj51tUunLAIw2CpIysxOPzwf7fGrsfGgUDXtKNe0A1R1cpapUDq7R0Fqnp1fYpUUh1DA/OvUhqVONAL9X9J4IpfS2HyFMQRIbwRAxwbnmZ0I1vRD09wCwVRdchD4BmAs2fLII4IXxjXWRpr0gfH+Yn86DmG29Jmnh7gqimACxkinTpquBn/ESBCzJhZYi0m6f6R7ZcBWOFAj+WAJBwTB5WFPaGIHLMSoJnxP+uOM/wCf+enBdAP0vSyimVHaTI/z7SZGMqSAPAtGI1AvRwiWEZX6eDGTa5JweLgDyVveAAAT689MHkTyM5550AnV2XJPJkzPN3cWzOJF0HmAzQoRdLsegs3yp5YyQVnMAnJcySJys3mahwVCmAMDSjQZFP03TtAPgwsYgYx+5gH+w+JMdXoaoCwiOTiCBgeOQI4+BGty3XhoMZemYwI7h8efungkcH8XEcjTqnSoIjI4xjnnHHiRPwo+da40pGgzG6dAPnkgKcn8ZgA8EfBjwBp1HpYH1GeP/P8AIkft/edAga9GgqNskCZk2gmYN3GT8z5x5jTv9npPEf8An+Y8/wCZ1ajXvGggXZqCD4i0g5kAypz5Gc/nUtNABgAf9uNPI4/OvaDwjSzpNLoFDaTSHXtB/9k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3078" name="Picture 6" descr="http://psiterror.ru/p/content/images/image/38______-.jpg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460911"/>
            <a:ext cx="3200183" cy="410445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818552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000"/>
                            </p:stCondLst>
                            <p:childTnLst>
                              <p:par>
                                <p:cTn id="38" presetID="5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764704"/>
            <a:ext cx="6637468" cy="1362075"/>
          </a:xfrm>
        </p:spPr>
        <p:txBody>
          <a:bodyPr>
            <a:normAutofit fontScale="90000"/>
          </a:bodyPr>
          <a:lstStyle/>
          <a:p>
            <a:r>
              <a:rPr lang="uk-UA" dirty="0"/>
              <a:t>Представлення алгоритмів</a:t>
            </a:r>
            <a:br>
              <a:rPr lang="uk-UA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7992888" cy="1520413"/>
          </a:xfrm>
        </p:spPr>
        <p:txBody>
          <a:bodyPr>
            <a:normAutofit/>
          </a:bodyPr>
          <a:lstStyle/>
          <a:p>
            <a:r>
              <a:rPr lang="uk-UA" dirty="0"/>
              <a:t>У процесі розробки алгоритму можуть використовуватись різні способи його опису, які відрізняються за простотою, наочністю, компактністю, мірою формалізації, орієнтації на машинну реалізацію </a:t>
            </a:r>
            <a:r>
              <a:rPr lang="uk-UA" dirty="0" smtClean="0"/>
              <a:t>тощо.</a:t>
            </a:r>
            <a:r>
              <a:rPr lang="uk-UA" dirty="0"/>
              <a:t> </a:t>
            </a:r>
            <a:endParaRPr lang="uk-UA" b="1" dirty="0"/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val="2864388657"/>
              </p:ext>
            </p:extLst>
          </p:nvPr>
        </p:nvGraphicFramePr>
        <p:xfrm>
          <a:off x="1763688" y="2204864"/>
          <a:ext cx="7233421" cy="456805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1730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Graphic spid="5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620688"/>
            <a:ext cx="6637468" cy="1362075"/>
          </a:xfrm>
        </p:spPr>
        <p:txBody>
          <a:bodyPr/>
          <a:lstStyle/>
          <a:p>
            <a:r>
              <a:rPr lang="uk-UA" dirty="0"/>
              <a:t>Властивості алгоритмів</a:t>
            </a:r>
            <a:br>
              <a:rPr lang="uk-UA" dirty="0"/>
            </a:br>
            <a:endParaRPr lang="uk-UA" dirty="0"/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04990207"/>
              </p:ext>
            </p:extLst>
          </p:nvPr>
        </p:nvGraphicFramePr>
        <p:xfrm>
          <a:off x="467544" y="1412776"/>
          <a:ext cx="8208912" cy="51125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73414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7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20688"/>
            <a:ext cx="6637468" cy="1362075"/>
          </a:xfrm>
        </p:spPr>
        <p:txBody>
          <a:bodyPr/>
          <a:lstStyle/>
          <a:p>
            <a:r>
              <a:rPr lang="uk-UA" dirty="0"/>
              <a:t>Приклад</a:t>
            </a:r>
            <a:br>
              <a:rPr lang="uk-UA" dirty="0"/>
            </a:br>
            <a:endParaRPr lang="uk-UA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9552" y="1700808"/>
            <a:ext cx="8064896" cy="2664296"/>
          </a:xfrm>
        </p:spPr>
        <p:txBody>
          <a:bodyPr>
            <a:normAutofit fontScale="92500" lnSpcReduction="20000"/>
          </a:bodyPr>
          <a:lstStyle/>
          <a:p>
            <a:r>
              <a:rPr lang="ru-RU" dirty="0"/>
              <a:t>В </a:t>
            </a:r>
            <a:r>
              <a:rPr lang="ru-RU" dirty="0" err="1"/>
              <a:t>якості</a:t>
            </a:r>
            <a:r>
              <a:rPr lang="ru-RU" dirty="0"/>
              <a:t> прикладу </a:t>
            </a:r>
            <a:r>
              <a:rPr lang="ru-RU" dirty="0" err="1"/>
              <a:t>можна</a:t>
            </a:r>
            <a:r>
              <a:rPr lang="ru-RU" dirty="0"/>
              <a:t> навести </a:t>
            </a:r>
            <a:r>
              <a:rPr lang="ru-RU" dirty="0">
                <a:hlinkClick r:id="rId2" tooltip="Алгоритм Евкліда"/>
              </a:rPr>
              <a:t>алгоритм </a:t>
            </a:r>
            <a:r>
              <a:rPr lang="ru-RU" dirty="0" err="1">
                <a:hlinkClick r:id="rId2" tooltip="Алгоритм Евкліда"/>
              </a:rPr>
              <a:t>Евкліда</a:t>
            </a:r>
            <a:r>
              <a:rPr lang="ru-RU" dirty="0"/>
              <a:t>.</a:t>
            </a:r>
          </a:p>
          <a:p>
            <a:r>
              <a:rPr lang="ru-RU" dirty="0"/>
              <a:t>Алгоритм </a:t>
            </a:r>
            <a:r>
              <a:rPr lang="ru-RU" dirty="0" err="1"/>
              <a:t>Евкліда</a:t>
            </a:r>
            <a:r>
              <a:rPr lang="ru-RU" dirty="0"/>
              <a:t> — </a:t>
            </a:r>
            <a:r>
              <a:rPr lang="ru-RU" dirty="0" err="1"/>
              <a:t>ефективний</a:t>
            </a:r>
            <a:r>
              <a:rPr lang="ru-RU" dirty="0"/>
              <a:t> метод </a:t>
            </a:r>
            <a:r>
              <a:rPr lang="ru-RU" dirty="0" err="1"/>
              <a:t>обчислення</a:t>
            </a:r>
            <a:r>
              <a:rPr lang="ru-RU" dirty="0"/>
              <a:t> </a:t>
            </a:r>
            <a:r>
              <a:rPr lang="ru-RU" dirty="0" err="1">
                <a:hlinkClick r:id="rId3" tooltip="Найбільший спільний дільник"/>
              </a:rPr>
              <a:t>найбільшого</a:t>
            </a:r>
            <a:r>
              <a:rPr lang="ru-RU" dirty="0">
                <a:hlinkClick r:id="rId3" tooltip="Найбільший спільний дільник"/>
              </a:rPr>
              <a:t> </a:t>
            </a:r>
            <a:r>
              <a:rPr lang="ru-RU" dirty="0" err="1">
                <a:hlinkClick r:id="rId3" tooltip="Найбільший спільний дільник"/>
              </a:rPr>
              <a:t>спільного</a:t>
            </a:r>
            <a:r>
              <a:rPr lang="ru-RU" dirty="0">
                <a:hlinkClick r:id="rId3" tooltip="Найбільший спільний дільник"/>
              </a:rPr>
              <a:t> </a:t>
            </a:r>
            <a:r>
              <a:rPr lang="ru-RU" dirty="0" err="1">
                <a:hlinkClick r:id="rId3" tooltip="Найбільший спільний дільник"/>
              </a:rPr>
              <a:t>дільника</a:t>
            </a:r>
            <a:r>
              <a:rPr lang="ru-RU" dirty="0"/>
              <a:t> (НСД). Названий на честь </a:t>
            </a:r>
            <a:r>
              <a:rPr lang="ru-RU" dirty="0" err="1">
                <a:hlinkClick r:id="rId4" tooltip="Греція"/>
              </a:rPr>
              <a:t>грецького</a:t>
            </a:r>
            <a:r>
              <a:rPr lang="ru-RU" dirty="0"/>
              <a:t> </a:t>
            </a:r>
            <a:r>
              <a:rPr lang="ru-RU" dirty="0">
                <a:hlinkClick r:id="rId5" tooltip="Математика"/>
              </a:rPr>
              <a:t>математика</a:t>
            </a:r>
            <a:r>
              <a:rPr lang="ru-RU" dirty="0"/>
              <a:t> </a:t>
            </a:r>
            <a:r>
              <a:rPr lang="ru-RU" dirty="0" err="1">
                <a:hlinkClick r:id="rId6" tooltip="Евклід"/>
              </a:rPr>
              <a:t>Евкліда</a:t>
            </a:r>
            <a:r>
              <a:rPr lang="ru-RU" dirty="0"/>
              <a:t>, один з </a:t>
            </a:r>
            <a:r>
              <a:rPr lang="ru-RU" dirty="0" err="1"/>
              <a:t>найдавніших</a:t>
            </a:r>
            <a:r>
              <a:rPr lang="ru-RU" b="1" dirty="0" err="1"/>
              <a:t>алгоритмів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досі</a:t>
            </a:r>
            <a:r>
              <a:rPr lang="ru-RU" dirty="0"/>
              <a:t> </a:t>
            </a:r>
            <a:r>
              <a:rPr lang="ru-RU" dirty="0" err="1" smtClean="0"/>
              <a:t>використовують</a:t>
            </a:r>
            <a:r>
              <a:rPr lang="ru-RU" dirty="0" smtClean="0"/>
              <a:t>. </a:t>
            </a:r>
            <a:r>
              <a:rPr lang="ru-RU" dirty="0"/>
              <a:t>Описаний в </a:t>
            </a:r>
            <a:r>
              <a:rPr lang="ru-RU" dirty="0">
                <a:hlinkClick r:id="rId7" tooltip="Начала Евкліда"/>
              </a:rPr>
              <a:t>Началах </a:t>
            </a:r>
            <a:r>
              <a:rPr lang="ru-RU" dirty="0" err="1">
                <a:hlinkClick r:id="rId7" tooltip="Начала Евкліда"/>
              </a:rPr>
              <a:t>Евкліда</a:t>
            </a:r>
            <a:r>
              <a:rPr lang="ru-RU" dirty="0"/>
              <a:t> (</a:t>
            </a:r>
            <a:r>
              <a:rPr lang="ru-RU" dirty="0" err="1"/>
              <a:t>приблизно</a:t>
            </a:r>
            <a:r>
              <a:rPr lang="ru-RU" dirty="0"/>
              <a:t> </a:t>
            </a:r>
            <a:r>
              <a:rPr lang="ru-RU" dirty="0">
                <a:hlinkClick r:id="rId8" tooltip="300 до н. е."/>
              </a:rPr>
              <a:t>300 до н. е.</a:t>
            </a:r>
            <a:r>
              <a:rPr lang="ru-RU" dirty="0"/>
              <a:t>), а </a:t>
            </a:r>
            <a:r>
              <a:rPr lang="ru-RU" dirty="0" err="1"/>
              <a:t>саме</a:t>
            </a:r>
            <a:r>
              <a:rPr lang="ru-RU" dirty="0"/>
              <a:t>, в книгах VII та X. У </a:t>
            </a:r>
            <a:r>
              <a:rPr lang="ru-RU" dirty="0" err="1"/>
              <a:t>сьомій</a:t>
            </a:r>
            <a:r>
              <a:rPr lang="ru-RU" dirty="0"/>
              <a:t> </a:t>
            </a:r>
            <a:r>
              <a:rPr lang="ru-RU" dirty="0" err="1"/>
              <a:t>книзі</a:t>
            </a:r>
            <a:r>
              <a:rPr lang="ru-RU" dirty="0"/>
              <a:t> алгоритм описано для </a:t>
            </a:r>
            <a:r>
              <a:rPr lang="ru-RU" dirty="0" err="1">
                <a:hlinkClick r:id="rId9" tooltip="Цілі числа"/>
              </a:rPr>
              <a:t>цілих</a:t>
            </a:r>
            <a:r>
              <a:rPr lang="ru-RU" dirty="0">
                <a:hlinkClick r:id="rId9" tooltip="Цілі числа"/>
              </a:rPr>
              <a:t> чисел</a:t>
            </a:r>
            <a:r>
              <a:rPr lang="ru-RU" dirty="0"/>
              <a:t>, а в </a:t>
            </a:r>
            <a:r>
              <a:rPr lang="ru-RU" dirty="0" err="1"/>
              <a:t>десятій</a:t>
            </a:r>
            <a:r>
              <a:rPr lang="ru-RU" dirty="0"/>
              <a:t> — для </a:t>
            </a:r>
            <a:r>
              <a:rPr lang="ru-RU" dirty="0" err="1"/>
              <a:t>довжин</a:t>
            </a:r>
            <a:r>
              <a:rPr lang="ru-RU" dirty="0"/>
              <a:t> </a:t>
            </a:r>
            <a:r>
              <a:rPr lang="ru-RU" dirty="0" err="1"/>
              <a:t>відрізків</a:t>
            </a:r>
            <a:r>
              <a:rPr lang="ru-RU" dirty="0"/>
              <a:t>.</a:t>
            </a:r>
          </a:p>
          <a:p>
            <a:r>
              <a:rPr lang="ru-RU" dirty="0" err="1"/>
              <a:t>Існує</a:t>
            </a:r>
            <a:r>
              <a:rPr lang="ru-RU" dirty="0"/>
              <a:t> </a:t>
            </a:r>
            <a:r>
              <a:rPr lang="ru-RU" dirty="0" err="1"/>
              <a:t>декілька</a:t>
            </a:r>
            <a:r>
              <a:rPr lang="ru-RU" dirty="0"/>
              <a:t> </a:t>
            </a:r>
            <a:r>
              <a:rPr lang="ru-RU" dirty="0" err="1"/>
              <a:t>варіантів</a:t>
            </a:r>
            <a:r>
              <a:rPr lang="ru-RU" dirty="0"/>
              <a:t> алгоритму, </a:t>
            </a:r>
            <a:r>
              <a:rPr lang="ru-RU" dirty="0" err="1"/>
              <a:t>нижче</a:t>
            </a:r>
            <a:r>
              <a:rPr lang="ru-RU" dirty="0"/>
              <a:t> записано в </a:t>
            </a:r>
            <a:r>
              <a:rPr lang="ru-RU" dirty="0" err="1">
                <a:hlinkClick r:id="rId10" tooltip="Псевдокод"/>
              </a:rPr>
              <a:t>псевдокоді</a:t>
            </a:r>
            <a:r>
              <a:rPr lang="ru-RU" dirty="0"/>
              <a:t> </a:t>
            </a:r>
            <a:r>
              <a:rPr lang="ru-RU" dirty="0" err="1">
                <a:hlinkClick r:id="rId11" tooltip="Рекурсія"/>
              </a:rPr>
              <a:t>рекурсивний</a:t>
            </a:r>
            <a:r>
              <a:rPr lang="ru-RU" dirty="0"/>
              <a:t> </a:t>
            </a:r>
            <a:r>
              <a:rPr lang="ru-RU" dirty="0" err="1"/>
              <a:t>варіант</a:t>
            </a:r>
            <a:r>
              <a:rPr lang="ru-RU" dirty="0"/>
              <a:t>:</a:t>
            </a:r>
          </a:p>
          <a:p>
            <a:endParaRPr lang="uk-UA" dirty="0"/>
          </a:p>
        </p:txBody>
      </p:sp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43808" y="4365104"/>
            <a:ext cx="3096344" cy="1754326"/>
          </a:xfrm>
          <a:prstGeom prst="rect">
            <a:avLst/>
          </a:prstGeom>
          <a:solidFill>
            <a:srgbClr val="F9F9F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function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GCD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(a, b)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if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b = 0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Return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a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or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</a:t>
            </a:r>
          </a:p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en-US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Return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</a:t>
            </a:r>
            <a:r>
              <a:rPr kumimoji="0" lang="en-US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GCD 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(b, a </a:t>
            </a:r>
            <a:r>
              <a:rPr kumimoji="0" lang="uk-UA" b="1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mod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Courier New" pitchFamily="49" charset="0"/>
                <a:cs typeface="Arial" pitchFamily="34" charset="0"/>
              </a:rPr>
              <a:t> b)</a:t>
            </a:r>
            <a:r>
              <a: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5279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6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600"/>
                            </p:stCondLst>
                            <p:childTnLst>
                              <p:par>
                                <p:cTn id="12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600"/>
                            </p:stCondLst>
                            <p:childTnLst>
                              <p:par>
                                <p:cTn id="23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3600"/>
                            </p:stCondLst>
                            <p:childTnLst>
                              <p:par>
                                <p:cTn id="34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600"/>
                            </p:stCondLst>
                            <p:childTnLst>
                              <p:par>
                                <p:cTn id="45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4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4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2" descr="http://sch10ptz.ru/projects/002/alh/pic/dlja.gif"/>
          <p:cNvSpPr>
            <a:spLocks noChangeAspect="1" noChangeArrowheads="1"/>
          </p:cNvSpPr>
          <p:nvPr/>
        </p:nvSpPr>
        <p:spPr bwMode="auto">
          <a:xfrm>
            <a:off x="63500" y="-136525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24" name="Picture 4" descr="http://www.programmer.uz/wp-content/uploads/2013/07/0015-015-Algoritm-poiska-Zolushki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64291" y="3420324"/>
            <a:ext cx="4416490" cy="331236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utoShape 6" descr="data:image/jpeg;base64,/9j/4AAQSkZJRgABAQAAAQABAAD/2wCEAAkGBg4QDxIUEBARFBUQEBAVERUYGBEUFRYbFhYXFBUYFxQYHiYeGRkjGRUVIDMgJCcpLCw4FSAxNTAqNSYrLSoBCQoKDgwOGg8PGjUkHyQrLS0sKik1NSwsLCwsKiwpKiwsLCosLCwqKSwsKSopKSwsLCwpLCwsKSwsLDQpLCwsMf/AABEIAMIBAwMBIgACEQEDEQH/xAAcAAEAAgMBAQEAAAAAAAAAAAAABQYBBAcDAgj/xABMEAACAQMBAwUKCgkCBQUBAAABAgMABBESBRMhBhQxVJIHFyI1QVFhdLLUIzIzUlNxgZGU0hUWJDRCcpPR07GzJUNigoRjc6G0wUT/xAAaAQEAAwEBAQAAAAAAAAAAAAAAAQQFAwIG/8QAMxEAAgECAwQJBAICAwAAAAAAAAECAxEEIVESEzFSFDIzQWFxodHwFYGRsQXBIkJi4fH/2gAMAwEAAhEDEQA/AORGrbtbkHJDsi1vw6sJnO8AJ8EP8lwx0gq4PHpYeY1WrDZ01xKscMbSO58FVGSfKfsAGc10e22bt9dnGyawLRcMAyKQRliwPw3DwmDDSBxQec19NXm4uOy+/PyJlJLvOX5pmrR3sds9Tftwfnp3sds9TftwfnrrvYaobcdSr5pmrR3sds9Tftwfnp3sds9TftwfnpvYaobcdSr5pmrR3sds9Tftwfnp3sds9TftwfnpvYaobcdSr5pmrR3sds9Tftwfnp3sds9TftwfnpvYaobcdSr5pmrR3sds9Tftwfnp3sds9TftwfnpvYaobcdSr5pmrR3sds9Tftwfnp3sds9TftwfnpvYaobcdSr5pmrR3sds9Tftwfnp3sds9TftwfnpvYaobcdSr5pmrR3sds9Tftwfnp3sds9TftwfnpvYaobcdSr5pmrR3sNs9Tftwfnp3sds9TftwfnpvYaobcdSr5pmrR3sds9Tftwfnp3sds9TftwfnpvYaobcdSr5pmrR3sds9Tftwfnp3sds9TftwfnpvYaobcdSr5pmrR3sds9Tftwfnp3sds9TftwfnpvYaobcdSr5pmrR3sds9Tftwfnp3sds9TftwfnpvYaobcdSr5pmrR3sds9Tftwfnp3sds9TftwfnpvYaobcdSr5pmrR3sds9TftwfnqL21yXvbLTzqB4w+dJOkqcdI1KSM+jOalVIN2TJUovgyNFKClez0X3uKj/ib+qTe3FXcwK4b3FPGb+qS+3FXch0j6xWTi+0Zn1+uc9j5YbQWJrp3t3hF20O406ZCAwHwbD4zYI6fMauN/yhs4JBHNcRRu3QrMAePQT80ek4qtch+RkaJvrq2xcCeUqXycAEaWC509OcHHmPmqF25sm507Qh5jNLNc3JljuFUMu7DK6rr6VICkaR58eSs9OUVc1p0cNXrOEcrd6sr5r7NLNt8WX+XlDZpMIWuIhKcYQsM5PxR5gTkYHSc1heUlkZzBziLehtOjODq6NPHgWz5Omqxymtrm6eBI7a5CiS2d1ZYhbuBhmMjg61ZQdOD804Hnjpti37TXISG5JfaZnQNultHUOGDO2Q5OB/DnoHDNS5s4wwdGUU5Ts7ar59vUvF1yjsopRFJcxLIceCWAIz0Z8gzkdOOmvG95X7PhkaOW5jV0OGU6yQenBwMVSLnk5dLcTia0nuVluZJU0GFI5MnK72Y5cKPmcAONWna+x2lv9nybhSqLc84OFZRmIBQxI8LwuA4eSilJkSwuHg1eV003dNcUr+vD++4kjyosBKIjdRB204XVjOoArx6OIIxx8tZ2pyks7VgtxOkbMuoA6skZxngD5QfuqlbZ2HeyXF+qRXRE80JjA3QtpFUD5VmIOB/0nz5qcgs57jaolmtSkdvbPES+hkkYvkMnnXBJ9GOPGm3ISwtCKUtrK13mr8E16u3B8CaXlFZmAT84jERJAcnSCQSCBqwc5B4YpByjtHMISZW5yZBDgMQxjGXGccMenFUWy5M3pjsEW20yQSXTO0wVrdVeQ/GQ5LPwUjHkwfSM7D5LX2uyVhJBuDfMZAiNpLtgDS2R4Q6PvFNuWh0eCw6Te8171/ytw8l+eBeL7lJZQSCOa5iRzjwS3EZ6M/N+3FezbZtgZQZkzAivLx+IrDUrH0Ecfu89UUbKvI4rq3bZ5nnuZJf2s7soQ/AOzEZQqCTp4ca8bjYt5b89iS0nmE9pawRyLp05jiVCx45xkdHopvJaHlYGi8tvPzWeazWnF5PPIv8AJtu1X40yD4Df9P8Ay/n/AMtfdxta3jjSR5UVJCgjYng2viuPPkca5vNNcPcBHtJ43n2RNaRBwAXeNC5I9HAD/uFet3yV2jNawSTqxeHmsdvbr/y0UqHkk/6zpGfN5ejAbx9yJ+n0o7O3O1/L0+/FlruL+9L3BtpbOSJGKFpGZDbMi/CBtKkOAfC4nh0dFbq8orWO2ilmuoisigCT4qyMODFV6QMg8PJ5aqw5N30897EwMVrLeTTMeh588URT5EOASf7YrR2Rsu5teaSXFjNOiWkkYjVVdopGndiWjPnRhx9PoqNpnp4ajKNtpXVslZN/468L5e+bL/dbbtYo1kkniVH+IxYYby+Dj432VsWd5HNGskTh0cZVh0EdH+tUfaOxLqea2aCyWDdWrqyyiOSCMMzFVRR/zeOcjGMjPRmrFyJs5YdnW8cqFHRX1KekZkcjP2EV7jJt2KdbD06dJTjK8r8Lrhnp5a95t33KKzgkEc1xFG7YwrMAePQT80ek4rG1OUVnalRcTpGXBK51HIHDPAGqDtzZVzov4eYzSzXNyZY7hVDLuwyuq6+kEBSNI+djyVYo7aa62nBJJaPHFbQSAmQIVcuBpAXjxGejyY44rztyO7wdKKUnLKzbzXck1bzbtqSkvLPZyxJK1ymiRmVGxIclcahgLnhqHHHlFesXKixaAzi4j3QcprOVGoDOkBgCTg5wBVU2RyfuUNjqgYbraF6z9GAjgBWI+adOB9nnqU5UbPlF1bTi1N1DBHKDCunKu3RIEPBuGB9n1UU5WuRLDYfbUIyffnddzdlw4uyzv38CX/Wmx3O+5zEY9aprBJAZugEDiD5eI9PRWYuU9i8bSLcxFEdUZgeALHCg/Weg9HA+aqFt/Zcq2l1cTQCHnV5ZlLcaSVWPUo1AcNTZPD+9e21dk3Nyt7NBZSwq8dpHFCUVHdo5VZm3Y6AACPt+vEbyR2WBoNX2sr2vdW/1y8Xm81lkdCutpQROiSSIrSlhGpOC2kZbH1Co605ZbOlkWOO6jZ3YKi+GMk9ABIxmq5+rd817Z3Vxl5WuCZQnGO3jC5RB9pbJ8/nzkyNrsySG82lMltn4K3a28FPDdYmyI/N4WAfrr1tSZX6NQjHrXdr5NJX2rWz/AD9r8CdbbtoI5JDPHohcpK2eCMCBpPpyR99bwOejy1y605DXp027ahDcxx3Fw5x4MqpIN2T/ADuuR6PQav3JlpuZwCdGSRY1R1bpyngZ+0KD9tTGTfFHjFYalSjenPaz9O71Tv8AbUlKoHdrH/DE9bi9iWr/AFQO7X4sX1uL2Jas0e0j5lOl10cOFKClbRpl+7injN/VJfbiruVcN7injN/VJfbirua9I+sVk4vtGZ9frmNJ8xrFc42XZbuKwnjiZp3udoa8tJmTSl5u0bJwASsY6PNWyeVN6UCxz62lWzGsW+gwzSTIssARhhiIt43hZK7vieIrw6LvZP5e3ic9kv1K5/e8ptpxIwQiVo220pZkSPItVQwvhUIJGWOkABujNby8or3fKufD3tqqW26Pw0UiRNLPvv4cF5D81d3ggk1G5l4EbJcqzVT5FbdvLmRhcaMbtWdAro8MhbBjPgAYxngzFvBzxB4QVnyy2kY3IIlfcXDaAqMYyk6IGZI0DIBEztpYtq08MdFTuZXaGydIrNUaLau0JVtit0AJb7m+tIo31IYnk3hLxgagy6cqNJ+vNaq8sbxXm1yqQv6TAXTGxQxFxbEoiBkBIAy5YMSBgZpuZDZZ0KlUCTlBtSFXV5C2F2azyNFGm4E8czTEhUxwZI1ywIXVk183nKvaaqpURtm1t3dgrAAvemDWqumWLR6crwAyWGRim4lqidk6DSqFJyr2nziVUi1JHNtdEBTjK0CM8CDHHSAEGRxYuR5KnOR21ri4WUzOkgUx6HVWU5KkurDQq8DjoyRnDcRxiVKUVdkONieaBCysVUlM6SQCVyMHB6Rkeavus1rc8G/3WOO53mryfH0Yx/8ANcrEcTZrFZpQgUpSgMUrNKAxSs0oDS2tsiK6jEcobSHR+B0nKHI4+b+9bppSosenJtKPchSvC+vEhiklkOEijeRz04VFLNw8vAGqZfd0p4JZRNZ6IrdohK2+jMgEqkriMDDOMElQx8gySa8SqRhxZ6jTlPqovVKgrzlxsyJlR7yHWzqgVW3hDMcANozo/wC7FTte00zw01xFUDu1+LF9bh9iWr/VA7tfixfW4vYlrtR7SPme6XXRw4UoKVtGmX7uKeM39Ul9uKu5Vw3uKeM39Ul9uKu5Vk4rtDPr9cZpk+c0pVaxwGaZpSgGaaj5zSlACazqPnNYpUWAzTJqJ2xJLvreOOZohILgsVWJidAj0j4RGAHhnyV88wuOvXHYsf8ABXCriKdN2ky1SwtSrHaiTGaE1D/o+569cdiy/wAFOYXHXrjsWP8Agrn02jr+/Y69AreBMVF5/wCIf+EP94158wuOvXHYsf8ABWv+gH32+53Nvd1uteixzo1a9PyHRq41Kx1Dm/fsOgVSwUqH5hcdeuOxY/4KcwuOvXHYsf8ABUdOo6/v2HQK3gTFKh+YXHXrjsWP+CnMLjr1x2LH/BTp1HX9+w6BW8CYpUPs55lunjed5V5ukg1LApBMjKcGNF4YA6c1MVajJSSkuDKlSDpycXxFeF7eRwxPJIwVIkZ3PmCjJr3rS2zaRS20yTFVRon1M2NKYBOs54eCQG4/NqXwPCPiy29bTW+/WTEYGWLAgrwBwR5+I6M5yMZyM6dvyut3heTEilJHjETBBLI6qrhY0DHUSGXh0jPHGDVZ5C7NnSdTcoQkzGS2jGoKOLtHOVYZ1YbwVbig0k+EOEnyh5NxWYtBZs1uGkePeKWLGXd6rZpnOWlQGJk0MdJ3g4dGKca8mltLMvdFXG5I3Ru72MxxQxwpIo1tcHU5XILAWqHJB+KdboeJ4VmPue2rsXvXe7YuZCJMJCGIAJECYXoAHh6jw6ajdh8r3DF5oMszaJwozNGyeCygf81AR0DDEEEa8gCXXuh7POCGnIPQwgnI4cDwC5yD5MeSucm5O7LNOEYKyIDafJi22nLAqBFsrciRFh0pGw6Bp0YGpzxJHxVjAGDITV3rnXJ/lFHbbQls7RHmiu2a4tEIa3ETHJuIyZwp0ArrGgNjJGDxqxWHKC7faUlq8MRSKAPK8TO4hdjlI3dwoZmXjhVyMjp44s0pRSt3lKvGbbfcix1QO7X4sX1uH2Jav9UDu1+LF9bh9iWrtHtI+ZwpddHDhSgpW0aZfu4p4zf1SX24q7lXDe4p4zf1SX24q7lWTiu0M+v1xSlKrHAUpSgFKUoBSlKAidpfvdp/Jef6Q1vCtHaX73afyXn+kNa/KHfgW7QpJJu7uJ5EjKKzIFcMPDZVIyV4E1h49XqpeH9s3sE7Ub+JXLHkldQMHiVEZkkFwUZUkkzd73AkxwYw4AY9HRkdI2LWDahuIRMZtAAimdJFVG/Z5SZAgwflWjGvA4x9AzitCO+2vHZoyRzDdWd1vTJuXO8jS6wdJzIzb2ODBBKsH6D01JRybZ3keB8FrkyWFtvCvg43gU6R/HpKf9OrPQeDv3tHZW7rnxa2m3GjthJJGhiZBMVwzSACLLP4WCMiYHB46wdII4fbWW1wq4fiLgNkyqcRBoysbDSNbaBKrHykg8cgpHxzco9wPB+EKyZLC0yCIomGAuAcyCZR5BqycgDM1cjaq87Csj4RDZsBGMlp5iQwIGCsRhU5yDpyDkmvLutCV9zRl2JtN7a6VpNTyrA0KvJqVHW5llZcgcFEW4Bx06Tjz14Qcn9rQyoI5iY+cSvIxcDXruRIzMvnaLWMaWxqxgfGEnPNtUG3KIxHN3NyP2YNvf4ACeGnVw4fw8emtITbd3bYTwjFOqaubalYuzROdOFZggC6cAEuCQMGpTfgGl4mE2btwhfhtOJCWGtXypNmdOrh5Uu8HHQ2MDUAt0qmvJt7L6BEfhG3QYRBdOq9xrI4/FFn0Y6R5dZqw7CNyYf2nVq3j6dW6D6M+BrEXgBun4vDo8ua51OHd9j3Dj3/AHPqD9/b1OP/AHnqXqIg/f29Tj/3nqXr6DC9jHyMHF9tIVp7W2WlzC0TlgGKkFcZBVg6nBBVgGAOlgVOOINblK7tXKydir8oeUT2lvI9wqLchQlvcBfgpGkZYwwDZ0ONWoxtngp0lgDik7W2TcS2a3L3Ml1cLCt0ZJZd3HbAqZYTDEpEeoaATnOQ3AZIrrU0KOpV1VlbpVgGU+XiDwNVLbGxBcX4t1b4CRUudoIRwCxaUiUN/CJTGqlfNAxGMnNWdPZV0XadZzaiyMF2k4SYRvE1xGjvG4APRpV8AngQMDOCRGOAqG5S7AtrjTNIqiWFkbXjIkCkeBMMHUpAxrPFR05UYG9tDb8TX14z7xf2gpH8FNp0RKIwQwTSQz7x+n+OsvtSAKWMiBQOJJwAOjjnoFcC7k0buzLrZzXSItnbxTlZGtZNKAxPHnd7zdgYDaWYAEhlQnPHFT3IONVtOJJnM0pvc/G5wT8KD6ANIXzroPlqpX8SNEXVlQhFdJc6dOjLo2sYIUHP2FvPV35PbLiQc4QTq11FC0iyuzEYXKhg3EMoYrnp+4V2o8Spiso2JmqB3a/Fi+txexLV/qgd2vxYvrcPsS1o0e0j5lOl10cOFKClbRpl+7injN/VJfbiruVcN7injN/VJfbiruVZOK7Qz6/XFKUqscBSlKAUpSgFKUoCO2ns6SR4nilWNot6PCjMgIkCg8A6EEaB5a8uY33Wbf8ADSe8VLUrnKlCbvJXO8K9SCtFkTzG+61b/hpPeKcxvus2/wCGk94qWpXjo9LlX4PXS63MRPMb7rNv+Gk94rVZb4XCxc4t/Chkk1c3k/geNMY5x/6mfsqwVEyTL+kY11Lq5lOdORnG+g446ccD9xqVhqXKvwSsVW5hzG+6zb/hpPeKcxvutW/4aT3ipalR0elyr8EdLrcxE8xvutW/4aT3inMb7rNv+Gk94qWpTo9LlX4HS63MRlhsyVJmllmRy0SxgLG0QADF8nMj5OW9FSdKV2SSVkcJScneXEUpSpPIqsXfISKW8kuHubn4Vo23QMe6BRFRTpZWyQFyD5NRxirPSocU+J6UnHgcY25snbFzc3r2d5dJDbSSRxLvZfDMIVZeOofx54+fI8hqtckLu/nvLZbq5unhe9igljeWYhs5LKRq8mB99foaCzjRdKIqgliQPOzF2P2szH7TVR2zyHPObaW1VAsV7ayyJ0EaXAkYeQ+Cc46eHlqg6dWMs1deHcX1Wpyja9n+z6suQp560kzaoEFuyKSXaaVEC7yYkcQukHSc5bic4FXKsCs1ejFR4FGU3N3Yqgd2vxYvrcPsS1f6oHdr8WL63D7Etd6PaR8yaXXRw4UoKVtGmX7uKeM39Ul9uKu5Vw3uKeM39Ul9uKu5Vk4rtDPr9cUpSqxwFKUoD4lfSpJ/hBJ+wZqsbM5dBoQ91AYSZYEAVt6BvobeZSxKoeHOUBABIwTxAJE9teCCSCSOdgscqNG5LBODDBAY9BxmoW32DsSNmKrZjUytp1xFVKjAKjPgngucdOlfMK8tSbyPatbMs1K1P0tbdYg/qR/3p+lrbrEH9SP+9e7M8m3So6blBaKcCZHYjISPM0hHn3cepsenGK8TtC7k+SgWIfPmOpvrEMZ/1dT6K5znGmrzdvM6QozqdVEvUbccoLZGKB95IDjdxAyuD5mC8E/7iK1zsbefvM0s3nQndxf0o8Bh/Prrw2vsJpOarA+4W3ud4TGI1KruZo/g1ZGTOZF6V6M+XFUZ/wAhTTtHP0Xv+i/D+Pla83+DZ55eS/ESKBT0M5E0n9OMhB9etvqrxOxX1iUXU2+CldbCFl0khiu70BQuVB8HSeHTVdteS21I4o41nVVS1SI6Zp1yRuiSFCgKRol8JcE7zj6PSDY21RKVEzYjjXS7zTlGy134GnB1nD2wLniugEZNVZ4urJ3U0vItQw9OKtsFlG0LuP5WBZR8+E6W+2GQ+zIx9FbNntu3lbQsgD/RuGjl/pOA32gYqoR8ntr7yAm5wqOS439w3g84MmCCPhfgjo8PPR0+WpfY2w5t2yXpWcERYVmacalXEkgMijTrbwggGFxw6eHaOP2V/nZ+WXz0OM8DGT/xuizUqGGy5I/3e4kQDoR8zxfc51qPQrqPRX0Nq3Efy9sWHz4DvB9ZibEg+pddXKeKpVOD/OX/AF6lOpg6sO6/kS9Kj4Nv2j5xcRAr8ZWYRuvoaN8Mp+sCvX9LW3WIP6kf96tWZUsa+3NtraLCzqzLLcJEdId2XUrtqCIrM/xMYA8voqHtO6LatGCySa9zJKyKAxCoZD/EVOrdxM+CBjozqIBnJr2ycoWmt2Mbh0zJF4LAEBhx6cMw+2tRbfZYzg2gzG8Z8OLir6iynjxB1v2j568OMr5HpWtmiUtLjeRo4Vl1qGAbTqAPEZwSM/aa9q1be9tzhI5YjgYVVdCcAeQA+QCtqvR5FKUoQKUpQCqB3a/Fi+txexLV/qgd2vxYvrcPsS11o9pHzOlLro4cKUFK2jTL93FPGb+qS+3FXcq4b3FPGb+qS+3FXcqycV2hn1+uKUpVY4ClKUBFbXiVp7IMqsN/NwIBH7rP5DW5+joPoYuwn9q1dp/vFl/783/1Z6k69Pu8v7ZJrfo6D6GLsJ/an6Og+hi7Cf2rZpXm4uaNxsO1fGqGMEfFZRu3X+WRMMv2Gtc7MuY/kbjWPmTjX9gmTDj62D1LUrzOEZq0lfzOkKs4dVkMdqvH+8QSR46XX4eLtINSj0ui1o7fe5uLdTs6YE5lJeN4scIJt2NRyPl9zkfX5M1Z60LvYlvI2sppk+kQtFL9siEMfqJIqjPAU27wy9V7+peh/IStaa/BWbqz2uxcBlILrwYxbsrziIqFCjWuIBKHyckkafJiPjXbYESKJQ0cQhZzzcws/N52EhUZbG8e2GoDSN2w+u3GxvI/k5kmHzZhof7Johj74z9dfPPrk+CLKQP5SzwLEPTvFZiR9SE+cCqksLWjkop/PGxajiKMs9qxV72Hb4QCMsxMLcc2iFWxdhdQLnJBe0OQTndHy5B2r64u1F0l2Id0zXDWhd0UuQ4a3j0LIDIuOlSF6ACWBOLCNmXMny1xoHzIBp+wzPlz9ahK2rLZNvCS0cahj8ZzlpG/mlYl2+01Yhgm+vZeXv8A+nCpjILqXZFbOkmWGOOCGZxGiqJrgmENgY1EEGVj/wBgHprbGx5ZPl7lyPmQ5gT7XBMp+x1HoqVrNW6eGpU80vu8/n2sU6mLqzyvZeBpQbGtUGFgiA/kUk+ksRkn0k5r0/R0H0MXYT+1bNKs3ZWua36Og+hi7Cf2p+joPoYuwn9q2aVFxchtrWcStalY41PPYuIVQfiS+UCpmozbfTa+uxexLUnXp8EGKUpXkgUpSgFUDu1+LF9bh9iWr/VA7tfixfW4fYlrrR7SPmdKXXRw4UoKVtGmX7uKeM39Ul9uKu5Vw3uKeM39Ul9uKu5Vk4rtDPr9cVndt5j9xrS2ycWtxjyW8+P6bVFWnJqxMaE20JJRCfAXzCs6vXjRScu/Q94fDOveztYsW7bzH7jTdt5j9xqC/Viw6rB2Fp+rFh1WDsLVX6jS0fp7lr6bLmPfa8gW6sAQ2Xnn0+Cxzi2mHSBgdI6f/wANS27bzH7jUF+rFh1WDsL/AGp+rFh1WDsLXp/yVJ2yfp7k/TpcxO7tvMfuNN23mP3GoL9WLDqsHYWn6sWHVYOwtefqNLR+nuR9NlzE7obzH7jWKrt7yasRFIRbQgiNyDoXh4JqX2Qc20GfLbwZ/prVqhXjWTce7Uq4jDOha7vc26UpVgqisVmlAKUpQClKUArIQ+Y/caxVX2TsK0ljZ5IInZri7yzKCTi5lAyT6AB9lca1aNGO1LW3z8FihQdaVk7Fp3beY/cabtvMfuNQX6sWHVYOwtP1YsOqwdhap/UaWj+fcufTZcx7coJAjWmoMNV/CB4LHiUl8w4VL6D5j9xqCPJiw6rB2F/tT9WLDqsHYWp+pUrcH6e4+nS5id3beY/cabtvMfuNQX6sWHVYOwtP1YsOqwdhaj6jS0fz7j6bLmJ3dt5j9xrBBHSDUH+rFh1WDsLWNi2UUN3crEiou4s20qABktdAnA8uAPuFd6OLhWlsxv8APuca2DlShtNk7VA7tfixfW4fYlq/1QO7X4sX1uH2Ja0KPaR8yrS66OHClBSto0y/dxTxm/qkvtxV3KuG9xTxm/qkvtxV3KsnFdoZ9frmltr91uPVp/8AbaoFrC4OqWMyZEVmIQJCBjiLjTEzbrXoPAupGcearHf25khlQEAyRSICegFlKgn0cajYE2gqKu5tDpVRnfz+QY6vWTjKU6iWwr/EWcHVhDa23YiI4tsfGZj0aSg5p0AQZZCR8o37TjUdGdOQBitWebbUTl2BdEjjIjAgIkbCAplAXDMdQJACDOc6RirJnaH0Np+In93pnaH0Np/Xn93qh0SvyL09y/0mjz/s8LlbxWt9JaQKvw5Tm6l2GjiRJjCECXgmDkrxA6Iu2g2woQPIWOYyx/ZeBMduXBwo+DDc6A0jXnRxI41KPe3wmSLcW2XjlcHfzYxG0akH9n6cyr9xr3ztD6G0/ET+71CwVdf6r8r3JeJo837K+Y9ubp8Mu8LPu/3fAXcz6dXDjIJdzx4KeHAANn7uJds6pQkZAG/3TE2mk4N0YhjVq4hrQcQPk2zjiWnc7Q+htPxE/u9M7Q+htPxE/u9T0SvyL09yOk0ef9+x8rJM1o5nRUcxzalBBA+Np6CwBK4ONTYzjJxmt3Y/7tb+rwf7a1oTx7QZGXc2g1Ky538/DII6vUpYwGOGJCQTHFGhI6CVUKcfdV7B0Z0lJTVrso42rCps7DvY96UpV4zhSlKAUpSgFKUoBVFurO7kjgNuGKpcbS36q+gupuW8AHUMMwDgN5M/w51C9VA2lpfQqUWO2Yb2dlJmmUkSSvKMqICAQHx0noqtiqc507QV3f8Ap+5cwk4Qk9t2yIqb9M6m0YxvhjUICgXfNp3YBDlNxp1azq1fF8tfOyxtneEznwDaNgYtwRMIbfHxR5ZTcDOrB09CjTmeztD6G0/ET+70ztD6G0/ET+71mdEr8i/K9zT6TR5/37Fdt122FUMzE6vjEWfSUtj8JgD4IE3Q8Aa8hekYz6Iu2EMOXLLruDMWFsWwJSIwQgXgYQCCvHUxzwwtTF5dX0UUkjQWpEUbuQJ5skIpY4zb9OBXokl+QCIbXiAfl5vL/wCPU9Dr8i/K9x0ijz/sqlvNt6S3hdCwLJE7a1tFc5ihLjABAGsy6VwrYzqI0qG2LmXbyqxC6jv5AoQWvBdMmkgswymrddPhdOc+Sy52h9DafiJ/d6Z2h9DafiJ/d6dEr8i/K9yOkUed+vsQ+y7vawmiE0GqOSOPeEmBTE28n1nwDxO73HAZBxwIOambD99ufV7L27usZ2h9DafiJ/d6+9l2c4mmkmES7yOBFVHeT5MzMSSyJ070cMHoqxhcPUp1HKSSy7vNeJwxVenOk4xldkpVA7tfixfW4vYlq/1QO7X4sX1uL2Ja2KPaR8zMpddHDhSgpW0aZfu4p4zf1SX24q7lXDe4p4zf1SX24q7lisnFdoZ9frilMUqscBSlKAjJ/wB+g9UvP920qTqL2hb3HOIpYUjfRDcRsHkaL5RoGBBWN8/JHzdIrPOb/q1t+Jl92r1a6RJJ0qM5zf8AVrb8TL7tTnN/1a2/Ey+7VGy/jQsSdKjOc3/Vrb8TL7tTnN/1a2/Ey+7U2X8aFiTpUZzm/wCrW34mX3anOb/q1t+Jl92psv40LEnSoznN/wBWtvxMvu1eF3tS9jCarW38OWOMYuJOlzpGf2fozU7L+NCxNUqM5zf9WtvxMvu1Oc3/AFa2/Ey+7VGy/jQsSdKjOc3/AFa2/Ey+7U5zf9WtvxMvu1Nl/GhYk6VGc5v+rW34mX3anOb/AKtbfiZfdqbL+NCxJ0qM5zf9WtvxMvu1Oc3/AFa2/Ey+7U2X8aFj029+53Pqtz/tNW1bfET+Rf8AQVFX4v5YZY+b2y72KRM84lONalc45uM4z0VLxphQPMAPuGKl5Kw7j7pSleSBSgFZ0HzGlwYqgd2vxYvrcXsS10DQfMaoHdrH/DF9bh9iWulHtI+Z0pddHDRSgpW2aZbe5tcPHNeujFWTZV6yMOkFQhBHpBArsSbBgwPl+gf/ANF3/krgvJvbgtJnZkLpNBNBMoOlikq4Yq2CAwwCMgjhV1Xut4AGq44D6O2/vWH/ACWFxFaSdF2+9v0e6UoRbc1cldpcpYI72G1W1vAZZ44y8s17GMM4UlF3mX4Hp4CrPtTZscMLyRtMrxhWU7+5OCGHkZyCPQQQaoMvdWRsahK2lgwzFanBByCMngQfLSXuqxyDTJzhkJGtQlspIBBI1ccZxjOKpvBYpuFsrcf8m7nveUrPLyyO0sOJ+s1iuZHu7WvU5+3HTv62vU5+3HV/cVNDH3U9DptK5l39bXqc/bjp39bXqc/bjpuKnKN1PQ6bSuZd/W16nP246d/W16nP246bipyjdT0Om0rmXf1tepz9uOnf1tepz9uOm4qco3U9DptK5l39bXqc/bjp39bXqc/bjpuKnKN1PQ6bUZt4+DB67af7gqi9/W16nP24617zuy7PmCCWwlfdypImWj4OhyrD0ipVCpfgFSnodUrNcy7+tr1Oftx07+tr1Oftx1G4qco3U9DptK5l39bXqc/bjp39bXqc/bjpuKnKN1PQ6bSuZd/W16nP246d/W16nP246bipyjdT0Om0rmXf1tepz9uOnf1tepz9uOm4qco3U9DptK5l39bXqc/bjp39bXqc/bjpuKnKN1PQ6bSuZd/W16nP246d/W16nP246bipyjdT0LXta2Wa+RJMsi2bOF1OF1GUKWwCMnAAzVa5aXcOzzbaLMTb95FZA8wfwQpGggnjxPkNRF/3W7OWVZFhvInWMx5R7Y5UsGwRIjDgR0jB4mvHvrQZBztDIzg52dkZ6cHcVUlgsQ623/rpdru8DTozjGkouOeti8bK2ZbTxK7WcsJP8EpYOPsDnh9eD6KqPdQtlitJUjyE3tg+nUxAZheqxAYnBIRRw+aK+l7oYPxf0gwygyG2cBllDKPCgHHBHCq1yv5VC8t8RiQgtC8jSvEZMJvUjVUijRQoaVyTxJLDjwqMHhMRTrqc3lpdv9nSpUhKNoxz1sUwUoKV9KchSlKAUpSgFKUoBSlKAUpSgFKUoBSlKAUpSgFKUoBSlKAUpSgFKUoBSlKAUpSgFKUoD75w46HYfUSPR/pWDcOfBLsQOABJI4dHD0UpUNIgxWKUqST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sp>
        <p:nvSpPr>
          <p:cNvPr id="6" name="AutoShape 8" descr="data:image/jpeg;base64,/9j/4AAQSkZJRgABAQAAAQABAAD/2wCEAAkGBg4QDxIUEBARFBUQEBAVERUYGBEUFRYbFhYXFBUYFxQYHiYeGRkjGRUVIDMgJCcpLCw4FSAxNTAqNSYrLSoBCQoKDgwOGg8PGjUkHyQrLS0sKik1NSwsLCwsKiwpKiwsLCosLCwqKSwsKSopKSwsLCwpLCwsKSwsLDQpLCwsMf/AABEIAMIBAwMBIgACEQEDEQH/xAAcAAEAAgMBAQEAAAAAAAAAAAAABQYBBAcDAgj/xABMEAACAQMBAwUKCgkCBQUBAAABAgMABBESBRMhBhQxVJIHFyI1QVFhdLLUIzIzUlNxgZGU0hUWJDRCcpPR07GzJUNigoRjc6G0wUT/xAAaAQEAAwEBAQAAAAAAAAAAAAAAAQQFAwIG/8QAMxEAAgECAwQJBAICAwAAAAAAAAECAxEEIVESEzFSFDIzQWFxodHwFYGRsQXBIkJi4fH/2gAMAwEAAhEDEQA/AORGrbtbkHJDsi1vw6sJnO8AJ8EP8lwx0gq4PHpYeY1WrDZ01xKscMbSO58FVGSfKfsAGc10e22bt9dnGyawLRcMAyKQRliwPw3DwmDDSBxQec19NXm4uOy+/PyJlJLvOX5pmrR3sds9Tftwfnp3sds9TftwfnrrvYaobcdSr5pmrR3sds9Tftwfnp3sds9TftwfnpvYaobcdSr5pmrR3sds9Tftwfnp3sds9TftwfnpvYaobcdSr5pmrR3sds9Tftwfnp3sds9TftwfnpvYaobcdSr5pmrR3sds9Tftwfnp3sds9TftwfnpvYaobcdSr5pmrR3sds9Tftwfnp3sds9TftwfnpvYaobcdSr5pmrR3sds9Tftwfnp3sds9TftwfnpvYaobcdSr5pmrR3sds9Tftwfnp3sds9TftwfnpvYaobcdSr5pmrR3sNs9Tftwfnp3sds9TftwfnpvYaobcdSr5pmrR3sds9Tftwfnp3sds9TftwfnpvYaobcdSr5pmrR3sds9Tftwfnp3sds9TftwfnpvYaobcdSr5pmrR3sds9Tftwfnp3sds9TftwfnpvYaobcdSr5pmrR3sds9Tftwfnp3sds9TftwfnpvYaobcdSr5pmrR3sds9Tftwfnp3sds9TftwfnpvYaobcdSr5pmrR3sds9TftwfnqL21yXvbLTzqB4w+dJOkqcdI1KSM+jOalVIN2TJUovgyNFKClez0X3uKj/ib+qTe3FXcwK4b3FPGb+qS+3FXch0j6xWTi+0Zn1+uc9j5YbQWJrp3t3hF20O406ZCAwHwbD4zYI6fMauN/yhs4JBHNcRRu3QrMAePQT80ek4qtch+RkaJvrq2xcCeUqXycAEaWC509OcHHmPmqF25sm507Qh5jNLNc3JljuFUMu7DK6rr6VICkaR58eSs9OUVc1p0cNXrOEcrd6sr5r7NLNt8WX+XlDZpMIWuIhKcYQsM5PxR5gTkYHSc1heUlkZzBziLehtOjODq6NPHgWz5Omqxymtrm6eBI7a5CiS2d1ZYhbuBhmMjg61ZQdOD804Hnjpti37TXISG5JfaZnQNultHUOGDO2Q5OB/DnoHDNS5s4wwdGUU5Ts7ar59vUvF1yjsopRFJcxLIceCWAIz0Z8gzkdOOmvG95X7PhkaOW5jV0OGU6yQenBwMVSLnk5dLcTia0nuVluZJU0GFI5MnK72Y5cKPmcAONWna+x2lv9nybhSqLc84OFZRmIBQxI8LwuA4eSilJkSwuHg1eV003dNcUr+vD++4kjyosBKIjdRB204XVjOoArx6OIIxx8tZ2pyks7VgtxOkbMuoA6skZxngD5QfuqlbZ2HeyXF+qRXRE80JjA3QtpFUD5VmIOB/0nz5qcgs57jaolmtSkdvbPES+hkkYvkMnnXBJ9GOPGm3ISwtCKUtrK13mr8E16u3B8CaXlFZmAT84jERJAcnSCQSCBqwc5B4YpByjtHMISZW5yZBDgMQxjGXGccMenFUWy5M3pjsEW20yQSXTO0wVrdVeQ/GQ5LPwUjHkwfSM7D5LX2uyVhJBuDfMZAiNpLtgDS2R4Q6PvFNuWh0eCw6Te8171/ytw8l+eBeL7lJZQSCOa5iRzjwS3EZ6M/N+3FezbZtgZQZkzAivLx+IrDUrH0Ecfu89UUbKvI4rq3bZ5nnuZJf2s7soQ/AOzEZQqCTp4ca8bjYt5b89iS0nmE9pawRyLp05jiVCx45xkdHopvJaHlYGi8tvPzWeazWnF5PPIv8AJtu1X40yD4Df9P8Ay/n/AMtfdxta3jjSR5UVJCgjYng2viuPPkca5vNNcPcBHtJ43n2RNaRBwAXeNC5I9HAD/uFet3yV2jNawSTqxeHmsdvbr/y0UqHkk/6zpGfN5ejAbx9yJ+n0o7O3O1/L0+/FlruL+9L3BtpbOSJGKFpGZDbMi/CBtKkOAfC4nh0dFbq8orWO2ilmuoisigCT4qyMODFV6QMg8PJ5aqw5N30897EwMVrLeTTMeh588URT5EOASf7YrR2Rsu5teaSXFjNOiWkkYjVVdopGndiWjPnRhx9PoqNpnp4ajKNtpXVslZN/468L5e+bL/dbbtYo1kkniVH+IxYYby+Dj432VsWd5HNGskTh0cZVh0EdH+tUfaOxLqea2aCyWDdWrqyyiOSCMMzFVRR/zeOcjGMjPRmrFyJs5YdnW8cqFHRX1KekZkcjP2EV7jJt2KdbD06dJTjK8r8Lrhnp5a95t33KKzgkEc1xFG7YwrMAePQT80ek4rG1OUVnalRcTpGXBK51HIHDPAGqDtzZVzov4eYzSzXNyZY7hVDLuwyuq6+kEBSNI+djyVYo7aa62nBJJaPHFbQSAmQIVcuBpAXjxGejyY44rztyO7wdKKUnLKzbzXck1bzbtqSkvLPZyxJK1ymiRmVGxIclcahgLnhqHHHlFesXKixaAzi4j3QcprOVGoDOkBgCTg5wBVU2RyfuUNjqgYbraF6z9GAjgBWI+adOB9nnqU5UbPlF1bTi1N1DBHKDCunKu3RIEPBuGB9n1UU5WuRLDYfbUIyffnddzdlw4uyzv38CX/Wmx3O+5zEY9aprBJAZugEDiD5eI9PRWYuU9i8bSLcxFEdUZgeALHCg/Weg9HA+aqFt/Zcq2l1cTQCHnV5ZlLcaSVWPUo1AcNTZPD+9e21dk3Nyt7NBZSwq8dpHFCUVHdo5VZm3Y6AACPt+vEbyR2WBoNX2sr2vdW/1y8Xm81lkdCutpQROiSSIrSlhGpOC2kZbH1Co605ZbOlkWOO6jZ3YKi+GMk9ABIxmq5+rd817Z3Vxl5WuCZQnGO3jC5RB9pbJ8/nzkyNrsySG82lMltn4K3a28FPDdYmyI/N4WAfrr1tSZX6NQjHrXdr5NJX2rWz/AD9r8CdbbtoI5JDPHohcpK2eCMCBpPpyR99bwOejy1y605DXp027ahDcxx3Fw5x4MqpIN2T/ADuuR6PQav3JlpuZwCdGSRY1R1bpyngZ+0KD9tTGTfFHjFYalSjenPaz9O71Tv8AbUlKoHdrH/DE9bi9iWr/AFQO7X4sX1uL2Jas0e0j5lOl10cOFKClbRpl+7injN/VJfbiruVcN7injN/VJfbirua9I+sVk4vtGZ9frmNJ8xrFc42XZbuKwnjiZp3udoa8tJmTSl5u0bJwASsY6PNWyeVN6UCxz62lWzGsW+gwzSTIssARhhiIt43hZK7vieIrw6LvZP5e3ic9kv1K5/e8ptpxIwQiVo220pZkSPItVQwvhUIJGWOkABujNby8or3fKufD3tqqW26Pw0UiRNLPvv4cF5D81d3ggk1G5l4EbJcqzVT5FbdvLmRhcaMbtWdAro8MhbBjPgAYxngzFvBzxB4QVnyy2kY3IIlfcXDaAqMYyk6IGZI0DIBEztpYtq08MdFTuZXaGydIrNUaLau0JVtit0AJb7m+tIo31IYnk3hLxgagy6cqNJ+vNaq8sbxXm1yqQv6TAXTGxQxFxbEoiBkBIAy5YMSBgZpuZDZZ0KlUCTlBtSFXV5C2F2azyNFGm4E8czTEhUxwZI1ywIXVk183nKvaaqpURtm1t3dgrAAvemDWqumWLR6crwAyWGRim4lqidk6DSqFJyr2nziVUi1JHNtdEBTjK0CM8CDHHSAEGRxYuR5KnOR21ri4WUzOkgUx6HVWU5KkurDQq8DjoyRnDcRxiVKUVdkONieaBCysVUlM6SQCVyMHB6Rkeavus1rc8G/3WOO53mryfH0Yx/8ANcrEcTZrFZpQgUpSgMUrNKAxSs0oDS2tsiK6jEcobSHR+B0nKHI4+b+9bppSosenJtKPchSvC+vEhiklkOEijeRz04VFLNw8vAGqZfd0p4JZRNZ6IrdohK2+jMgEqkriMDDOMElQx8gySa8SqRhxZ6jTlPqovVKgrzlxsyJlR7yHWzqgVW3hDMcANozo/wC7FTte00zw01xFUDu1+LF9bh9iWr/VA7tfixfW4vYlrtR7SPme6XXRw4UoKVtGmX7uKeM39Ul9uKu5Vw3uKeM39Ul9uKu5Vk4rtDPr9cZpk+c0pVaxwGaZpSgGaaj5zSlACazqPnNYpUWAzTJqJ2xJLvreOOZohILgsVWJidAj0j4RGAHhnyV88wuOvXHYsf8ABXCriKdN2ky1SwtSrHaiTGaE1D/o+569cdiy/wAFOYXHXrjsWP8Agrn02jr+/Y69AreBMVF5/wCIf+EP94158wuOvXHYsf8ABWv+gH32+53Nvd1uteixzo1a9PyHRq41Kx1Dm/fsOgVSwUqH5hcdeuOxY/4KcwuOvXHYsf8ABUdOo6/v2HQK3gTFKh+YXHXrjsWP+CnMLjr1x2LH/BTp1HX9+w6BW8CYpUPs55lunjed5V5ukg1LApBMjKcGNF4YA6c1MVajJSSkuDKlSDpycXxFeF7eRwxPJIwVIkZ3PmCjJr3rS2zaRS20yTFVRon1M2NKYBOs54eCQG4/NqXwPCPiy29bTW+/WTEYGWLAgrwBwR5+I6M5yMZyM6dvyut3heTEilJHjETBBLI6qrhY0DHUSGXh0jPHGDVZ5C7NnSdTcoQkzGS2jGoKOLtHOVYZ1YbwVbig0k+EOEnyh5NxWYtBZs1uGkePeKWLGXd6rZpnOWlQGJk0MdJ3g4dGKca8mltLMvdFXG5I3Ru72MxxQxwpIo1tcHU5XILAWqHJB+KdboeJ4VmPue2rsXvXe7YuZCJMJCGIAJECYXoAHh6jw6ajdh8r3DF5oMszaJwozNGyeCygf81AR0DDEEEa8gCXXuh7POCGnIPQwgnI4cDwC5yD5MeSucm5O7LNOEYKyIDafJi22nLAqBFsrciRFh0pGw6Bp0YGpzxJHxVjAGDITV3rnXJ/lFHbbQls7RHmiu2a4tEIa3ETHJuIyZwp0ArrGgNjJGDxqxWHKC7faUlq8MRSKAPK8TO4hdjlI3dwoZmXjhVyMjp44s0pRSt3lKvGbbfcix1QO7X4sX1uH2Jav9UDu1+LF9bh9iWrtHtI+ZwpddHDhSgpW0aZfu4p4zf1SX24q7lXDe4p4zf1SX24q7lWTiu0M+v1xSlKrHAUpSgFKUoBSlKAidpfvdp/Jef6Q1vCtHaX73afyXn+kNa/KHfgW7QpJJu7uJ5EjKKzIFcMPDZVIyV4E1h49XqpeH9s3sE7Ub+JXLHkldQMHiVEZkkFwUZUkkzd73AkxwYw4AY9HRkdI2LWDahuIRMZtAAimdJFVG/Z5SZAgwflWjGvA4x9AzitCO+2vHZoyRzDdWd1vTJuXO8jS6wdJzIzb2ODBBKsH6D01JRybZ3keB8FrkyWFtvCvg43gU6R/HpKf9OrPQeDv3tHZW7rnxa2m3GjthJJGhiZBMVwzSACLLP4WCMiYHB46wdII4fbWW1wq4fiLgNkyqcRBoysbDSNbaBKrHykg8cgpHxzco9wPB+EKyZLC0yCIomGAuAcyCZR5BqycgDM1cjaq87Csj4RDZsBGMlp5iQwIGCsRhU5yDpyDkmvLutCV9zRl2JtN7a6VpNTyrA0KvJqVHW5llZcgcFEW4Bx06Tjz14Qcn9rQyoI5iY+cSvIxcDXruRIzMvnaLWMaWxqxgfGEnPNtUG3KIxHN3NyP2YNvf4ACeGnVw4fw8emtITbd3bYTwjFOqaubalYuzROdOFZggC6cAEuCQMGpTfgGl4mE2btwhfhtOJCWGtXypNmdOrh5Uu8HHQ2MDUAt0qmvJt7L6BEfhG3QYRBdOq9xrI4/FFn0Y6R5dZqw7CNyYf2nVq3j6dW6D6M+BrEXgBun4vDo8ua51OHd9j3Dj3/AHPqD9/b1OP/AHnqXqIg/f29Tj/3nqXr6DC9jHyMHF9tIVp7W2WlzC0TlgGKkFcZBVg6nBBVgGAOlgVOOINblK7tXKydir8oeUT2lvI9wqLchQlvcBfgpGkZYwwDZ0ONWoxtngp0lgDik7W2TcS2a3L3Ml1cLCt0ZJZd3HbAqZYTDEpEeoaATnOQ3AZIrrU0KOpV1VlbpVgGU+XiDwNVLbGxBcX4t1b4CRUudoIRwCxaUiUN/CJTGqlfNAxGMnNWdPZV0XadZzaiyMF2k4SYRvE1xGjvG4APRpV8AngQMDOCRGOAqG5S7AtrjTNIqiWFkbXjIkCkeBMMHUpAxrPFR05UYG9tDb8TX14z7xf2gpH8FNp0RKIwQwTSQz7x+n+OsvtSAKWMiBQOJJwAOjjnoFcC7k0buzLrZzXSItnbxTlZGtZNKAxPHnd7zdgYDaWYAEhlQnPHFT3IONVtOJJnM0pvc/G5wT8KD6ANIXzroPlqpX8SNEXVlQhFdJc6dOjLo2sYIUHP2FvPV35PbLiQc4QTq11FC0iyuzEYXKhg3EMoYrnp+4V2o8Spiso2JmqB3a/Fi+txexLV/qgd2vxYvrcPsS1o0e0j5lOl10cOFKClbRpl+7injN/VJfbiruVcN7injN/VJfbiruVZOK7Qz6/XFKUqscBSlKAUpSgFKUoCO2ns6SR4nilWNot6PCjMgIkCg8A6EEaB5a8uY33Wbf8ADSe8VLUrnKlCbvJXO8K9SCtFkTzG+61b/hpPeKcxvus2/wCGk94qWpXjo9LlX4PXS63MRPMb7rNv+Gk94rVZb4XCxc4t/Chkk1c3k/geNMY5x/6mfsqwVEyTL+kY11Lq5lOdORnG+g446ccD9xqVhqXKvwSsVW5hzG+6zb/hpPeKcxvutW/4aT3ipalR0elyr8EdLrcxE8xvutW/4aT3inMb7rNv+Gk94qWpTo9LlX4HS63MRlhsyVJmllmRy0SxgLG0QADF8nMj5OW9FSdKV2SSVkcJScneXEUpSpPIqsXfISKW8kuHubn4Vo23QMe6BRFRTpZWyQFyD5NRxirPSocU+J6UnHgcY25snbFzc3r2d5dJDbSSRxLvZfDMIVZeOofx54+fI8hqtckLu/nvLZbq5unhe9igljeWYhs5LKRq8mB99foaCzjRdKIqgliQPOzF2P2szH7TVR2zyHPObaW1VAsV7ayyJ0EaXAkYeQ+Cc46eHlqg6dWMs1deHcX1Wpyja9n+z6suQp560kzaoEFuyKSXaaVEC7yYkcQukHSc5bic4FXKsCs1ejFR4FGU3N3Yqgd2vxYvrcPsS1f6oHdr8WL63D7Etd6PaR8yaXXRw4UoKVtGmX7uKeM39Ul9uKu5Vw3uKeM39Ul9uKu5Vk4rtDPr9cUpSqxwFKUoD4lfSpJ/hBJ+wZqsbM5dBoQ91AYSZYEAVt6BvobeZSxKoeHOUBABIwTxAJE9teCCSCSOdgscqNG5LBODDBAY9BxmoW32DsSNmKrZjUytp1xFVKjAKjPgngucdOlfMK8tSbyPatbMs1K1P0tbdYg/qR/3p+lrbrEH9SP+9e7M8m3So6blBaKcCZHYjISPM0hHn3cepsenGK8TtC7k+SgWIfPmOpvrEMZ/1dT6K5znGmrzdvM6QozqdVEvUbccoLZGKB95IDjdxAyuD5mC8E/7iK1zsbefvM0s3nQndxf0o8Bh/Prrw2vsJpOarA+4W3ud4TGI1KruZo/g1ZGTOZF6V6M+XFUZ/wAhTTtHP0Xv+i/D+Pla83+DZ55eS/ESKBT0M5E0n9OMhB9etvqrxOxX1iUXU2+CldbCFl0khiu70BQuVB8HSeHTVdteS21I4o41nVVS1SI6Zp1yRuiSFCgKRol8JcE7zj6PSDY21RKVEzYjjXS7zTlGy134GnB1nD2wLniugEZNVZ4urJ3U0vItQw9OKtsFlG0LuP5WBZR8+E6W+2GQ+zIx9FbNntu3lbQsgD/RuGjl/pOA32gYqoR8ntr7yAm5wqOS439w3g84MmCCPhfgjo8PPR0+WpfY2w5t2yXpWcERYVmacalXEkgMijTrbwggGFxw6eHaOP2V/nZ+WXz0OM8DGT/xuizUqGGy5I/3e4kQDoR8zxfc51qPQrqPRX0Nq3Efy9sWHz4DvB9ZibEg+pddXKeKpVOD/OX/AF6lOpg6sO6/kS9Kj4Nv2j5xcRAr8ZWYRuvoaN8Mp+sCvX9LW3WIP6kf96tWZUsa+3NtraLCzqzLLcJEdId2XUrtqCIrM/xMYA8voqHtO6LatGCySa9zJKyKAxCoZD/EVOrdxM+CBjozqIBnJr2ycoWmt2Mbh0zJF4LAEBhx6cMw+2tRbfZYzg2gzG8Z8OLir6iynjxB1v2j568OMr5HpWtmiUtLjeRo4Vl1qGAbTqAPEZwSM/aa9q1be9tzhI5YjgYVVdCcAeQA+QCtqvR5FKUoQKUpQCqB3a/Fi+txexLV/qgd2vxYvrcPsS11o9pHzOlLro4cKUFK2jTL93FPGb+qS+3FXcq4b3FPGb+qS+3FXcqycV2hn1+uKUpVY4ClKUBFbXiVp7IMqsN/NwIBH7rP5DW5+joPoYuwn9q1dp/vFl/783/1Z6k69Pu8v7ZJrfo6D6GLsJ/an6Og+hi7Cf2rZpXm4uaNxsO1fGqGMEfFZRu3X+WRMMv2Gtc7MuY/kbjWPmTjX9gmTDj62D1LUrzOEZq0lfzOkKs4dVkMdqvH+8QSR46XX4eLtINSj0ui1o7fe5uLdTs6YE5lJeN4scIJt2NRyPl9zkfX5M1Z60LvYlvI2sppk+kQtFL9siEMfqJIqjPAU27wy9V7+peh/IStaa/BWbqz2uxcBlILrwYxbsrziIqFCjWuIBKHyckkafJiPjXbYESKJQ0cQhZzzcws/N52EhUZbG8e2GoDSN2w+u3GxvI/k5kmHzZhof7Johj74z9dfPPrk+CLKQP5SzwLEPTvFZiR9SE+cCqksLWjkop/PGxajiKMs9qxV72Hb4QCMsxMLcc2iFWxdhdQLnJBe0OQTndHy5B2r64u1F0l2Id0zXDWhd0UuQ4a3j0LIDIuOlSF6ACWBOLCNmXMny1xoHzIBp+wzPlz9ahK2rLZNvCS0cahj8ZzlpG/mlYl2+01Yhgm+vZeXv8A+nCpjILqXZFbOkmWGOOCGZxGiqJrgmENgY1EEGVj/wBgHprbGx5ZPl7lyPmQ5gT7XBMp+x1HoqVrNW6eGpU80vu8/n2sU6mLqzyvZeBpQbGtUGFgiA/kUk+ksRkn0k5r0/R0H0MXYT+1bNKs3ZWua36Og+hi7Cf2p+joPoYuwn9q2aVFxchtrWcStalY41PPYuIVQfiS+UCpmozbfTa+uxexLUnXp8EGKUpXkgUpSgFUDu1+LF9bh9iWr/VA7tfixfW4fYlrrR7SPmdKXXRw4UoKVtGmX7uKeM39Ul9uKu5Vw3uKeM39Ul9uKu5Vk4rtDPr9cVndt5j9xrS2ycWtxjyW8+P6bVFWnJqxMaE20JJRCfAXzCs6vXjRScu/Q94fDOveztYsW7bzH7jTdt5j9xqC/Viw6rB2Fp+rFh1WDsLVX6jS0fp7lr6bLmPfa8gW6sAQ2Xnn0+Cxzi2mHSBgdI6f/wANS27bzH7jUF+rFh1WDsL/AGp+rFh1WDsLXp/yVJ2yfp7k/TpcxO7tvMfuNN23mP3GoL9WLDqsHYWn6sWHVYOwtefqNLR+nuR9NlzE7obzH7jWKrt7yasRFIRbQgiNyDoXh4JqX2Qc20GfLbwZ/prVqhXjWTce7Uq4jDOha7vc26UpVgqisVmlAKUpQClKUArIQ+Y/caxVX2TsK0ljZ5IInZri7yzKCTi5lAyT6AB9lca1aNGO1LW3z8FihQdaVk7Fp3beY/cabtvMfuNQX6sWHVYOwtP1YsOqwdhap/UaWj+fcufTZcx7coJAjWmoMNV/CB4LHiUl8w4VL6D5j9xqCPJiw6rB2F/tT9WLDqsHYWp+pUrcH6e4+nS5id3beY/cabtvMfuNQX6sWHVYOwtP1YsOqwdhaj6jS0fz7j6bLmJ3dt5j9xrBBHSDUH+rFh1WDsLWNi2UUN3crEiou4s20qABktdAnA8uAPuFd6OLhWlsxv8APuca2DlShtNk7VA7tfixfW4fYlq/1QO7X4sX1uH2Ja0KPaR8yrS66OHClBSto0y/dxTxm/qkvtxV3KuG9xTxm/qkvtxV3KsnFdoZ9frmltr91uPVp/8AbaoFrC4OqWMyZEVmIQJCBjiLjTEzbrXoPAupGcearHf25khlQEAyRSICegFlKgn0cajYE2gqKu5tDpVRnfz+QY6vWTjKU6iWwr/EWcHVhDa23YiI4tsfGZj0aSg5p0AQZZCR8o37TjUdGdOQBitWebbUTl2BdEjjIjAgIkbCAplAXDMdQJACDOc6RirJnaH0Np+In93pnaH0Np/Xn93qh0SvyL09y/0mjz/s8LlbxWt9JaQKvw5Tm6l2GjiRJjCECXgmDkrxA6Iu2g2woQPIWOYyx/ZeBMduXBwo+DDc6A0jXnRxI41KPe3wmSLcW2XjlcHfzYxG0akH9n6cyr9xr3ztD6G0/ET+71CwVdf6r8r3JeJo837K+Y9ubp8Mu8LPu/3fAXcz6dXDjIJdzx4KeHAANn7uJds6pQkZAG/3TE2mk4N0YhjVq4hrQcQPk2zjiWnc7Q+htPxE/u9M7Q+htPxE/u9T0SvyL09yOk0ef9+x8rJM1o5nRUcxzalBBA+Np6CwBK4ONTYzjJxmt3Y/7tb+rwf7a1oTx7QZGXc2g1Ky538/DII6vUpYwGOGJCQTHFGhI6CVUKcfdV7B0Z0lJTVrso42rCps7DvY96UpV4zhSlKAUpSgFKUoBVFurO7kjgNuGKpcbS36q+gupuW8AHUMMwDgN5M/w51C9VA2lpfQqUWO2Yb2dlJmmUkSSvKMqICAQHx0noqtiqc507QV3f8Ap+5cwk4Qk9t2yIqb9M6m0YxvhjUICgXfNp3YBDlNxp1azq1fF8tfOyxtneEznwDaNgYtwRMIbfHxR5ZTcDOrB09CjTmeztD6G0/ET+70ztD6G0/ET+71mdEr8i/K9zT6TR5/37Fdt122FUMzE6vjEWfSUtj8JgD4IE3Q8Aa8hekYz6Iu2EMOXLLruDMWFsWwJSIwQgXgYQCCvHUxzwwtTF5dX0UUkjQWpEUbuQJ5skIpY4zb9OBXokl+QCIbXiAfl5vL/wCPU9Dr8i/K9x0ijz/sqlvNt6S3hdCwLJE7a1tFc5ihLjABAGsy6VwrYzqI0qG2LmXbyqxC6jv5AoQWvBdMmkgswymrddPhdOc+Sy52h9DafiJ/d6Z2h9DafiJ/d6dEr8i/K9yOkUed+vsQ+y7vawmiE0GqOSOPeEmBTE28n1nwDxO73HAZBxwIOambD99ufV7L27usZ2h9DafiJ/d6+9l2c4mmkmES7yOBFVHeT5MzMSSyJ070cMHoqxhcPUp1HKSSy7vNeJwxVenOk4xldkpVA7tfixfW4vYlq/1QO7X4sX1uL2Ja2KPaR8zMpddHDhSgpW0aZfu4p4zf1SX24q7lXDe4p4zf1SX24q7lisnFdoZ9frilMUqscBSlKAjJ/wB+g9UvP920qTqL2hb3HOIpYUjfRDcRsHkaL5RoGBBWN8/JHzdIrPOb/q1t+Jl92r1a6RJJ0qM5zf8AVrb8TL7tTnN/1a2/Ey+7VGy/jQsSdKjOc3/Vrb8TL7tTnN/1a2/Ey+7U2X8aFiTpUZzm/wCrW34mX3anOb/q1t+Jl92psv40LEnSoznN/wBWtvxMvu1eF3tS9jCarW38OWOMYuJOlzpGf2fozU7L+NCxNUqM5zf9WtvxMvu1Oc3/AFa2/Ey+7VGy/jQsSdKjOc3/AFa2/Ey+7U5zf9WtvxMvu1Nl/GhYk6VGc5v+rW34mX3anOb/AKtbfiZfdqbL+NCxJ0qM5zf9WtvxMvu1Oc3/AFa2/Ey+7U2X8aFj029+53Pqtz/tNW1bfET+Rf8AQVFX4v5YZY+b2y72KRM84lONalc45uM4z0VLxphQPMAPuGKl5Kw7j7pSleSBSgFZ0HzGlwYqgd2vxYvrcXsS10DQfMaoHdrH/DF9bh9iWulHtI+Z0pddHDRSgpW2aZbe5tcPHNeujFWTZV6yMOkFQhBHpBArsSbBgwPl+gf/ANF3/krgvJvbgtJnZkLpNBNBMoOlikq4Yq2CAwwCMgjhV1Xut4AGq44D6O2/vWH/ACWFxFaSdF2+9v0e6UoRbc1cldpcpYI72G1W1vAZZ44y8s17GMM4UlF3mX4Hp4CrPtTZscMLyRtMrxhWU7+5OCGHkZyCPQQQaoMvdWRsahK2lgwzFanBByCMngQfLSXuqxyDTJzhkJGtQlspIBBI1ccZxjOKpvBYpuFsrcf8m7nveUrPLyyO0sOJ+s1iuZHu7WvU5+3HTv62vU5+3HV/cVNDH3U9DptK5l39bXqc/bjp39bXqc/bjpuKnKN1PQ6bSuZd/W16nP246d/W16nP246bipyjdT0Om0rmXf1tepz9uOnf1tepz9uOm4qco3U9DptK5l39bXqc/bjp39bXqc/bjpuKnKN1PQ6bUZt4+DB67af7gqi9/W16nP24617zuy7PmCCWwlfdypImWj4OhyrD0ipVCpfgFSnodUrNcy7+tr1Oftx07+tr1Oftx1G4qco3U9DptK5l39bXqc/bjp39bXqc/bjpuKnKN1PQ6bSuZd/W16nP246d/W16nP246bipyjdT0Om0rmXf1tepz9uOnf1tepz9uOm4qco3U9DptK5l39bXqc/bjp39bXqc/bjpuKnKN1PQ6bSuZd/W16nP246d/W16nP246bipyjdT0LXta2Wa+RJMsi2bOF1OF1GUKWwCMnAAzVa5aXcOzzbaLMTb95FZA8wfwQpGggnjxPkNRF/3W7OWVZFhvInWMx5R7Y5UsGwRIjDgR0jB4mvHvrQZBztDIzg52dkZ6cHcVUlgsQ623/rpdru8DTozjGkouOeti8bK2ZbTxK7WcsJP8EpYOPsDnh9eD6KqPdQtlitJUjyE3tg+nUxAZheqxAYnBIRRw+aK+l7oYPxf0gwygyG2cBllDKPCgHHBHCq1yv5VC8t8RiQgtC8jSvEZMJvUjVUijRQoaVyTxJLDjwqMHhMRTrqc3lpdv9nSpUhKNoxz1sUwUoKV9KchSlKAUpSgFKUoBSlKAUpSgFKUoBSlKAUpSgFKUoBSlKAUpSgFKUoBSlKAUpSgFKUoD75w46HYfUSPR/pWDcOfBLsQOABJI4dHD0UpUNIgxWKUqST/2Q==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uk-UA"/>
          </a:p>
        </p:txBody>
      </p:sp>
      <p:pic>
        <p:nvPicPr>
          <p:cNvPr id="5130" name="Picture 10" descr="http://900igr.net/datas/informatika/Algoritm-s-vetvleniem/0008-008-Razvetvljajuschijsja-algoritm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0620"/>
            <a:ext cx="3919603" cy="2939703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32" name="Picture 12" descr="http://900igr.net/datas/informatika/Algoritm-s-vetvleniem/0004-004-Linejnyj-algoritm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943" y="168275"/>
            <a:ext cx="4149906" cy="311243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873654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000"/>
                            </p:stCondLst>
                            <p:childTnLst>
                              <p:par>
                                <p:cTn id="12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512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83</TotalTime>
  <Words>247</Words>
  <Application>Microsoft Office PowerPoint</Application>
  <PresentationFormat>Экран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Остин</vt:lpstr>
      <vt:lpstr>Алгоритм  </vt:lpstr>
      <vt:lpstr>Презентация PowerPoint</vt:lpstr>
      <vt:lpstr>Історія </vt:lpstr>
      <vt:lpstr>Представлення алгоритмів </vt:lpstr>
      <vt:lpstr>Властивості алгоритмів </vt:lpstr>
      <vt:lpstr>Приклад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Алгоритм</dc:title>
  <dc:creator>Алексей</dc:creator>
  <cp:lastModifiedBy>Алексей</cp:lastModifiedBy>
  <cp:revision>9</cp:revision>
  <dcterms:created xsi:type="dcterms:W3CDTF">2013-11-16T12:51:23Z</dcterms:created>
  <dcterms:modified xsi:type="dcterms:W3CDTF">2013-11-16T15:14:58Z</dcterms:modified>
</cp:coreProperties>
</file>