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2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165618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532519"/>
                </a:solidFill>
              </a:rPr>
              <a:t>Комп’ютерна</a:t>
            </a:r>
            <a:r>
              <a:rPr lang="ru-RU" dirty="0" smtClean="0">
                <a:solidFill>
                  <a:srgbClr val="532519"/>
                </a:solidFill>
              </a:rPr>
              <a:t> </a:t>
            </a:r>
            <a:r>
              <a:rPr lang="ru-RU" dirty="0" err="1" smtClean="0">
                <a:solidFill>
                  <a:srgbClr val="532519"/>
                </a:solidFill>
              </a:rPr>
              <a:t>залежність</a:t>
            </a:r>
            <a:r>
              <a:rPr lang="ru-RU" dirty="0" smtClean="0">
                <a:solidFill>
                  <a:srgbClr val="532519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різновид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емоційної</a:t>
            </a:r>
            <a:r>
              <a:rPr lang="ru-RU" dirty="0" smtClean="0">
                <a:solidFill>
                  <a:schemeClr val="tx1"/>
                </a:solidFill>
              </a:rPr>
              <a:t> «</a:t>
            </a:r>
            <a:r>
              <a:rPr lang="ru-RU" dirty="0" err="1" smtClean="0">
                <a:solidFill>
                  <a:schemeClr val="tx1"/>
                </a:solidFill>
              </a:rPr>
              <a:t>наркоманії</a:t>
            </a:r>
            <a:r>
              <a:rPr lang="ru-RU" dirty="0" smtClean="0">
                <a:solidFill>
                  <a:schemeClr val="tx1"/>
                </a:solidFill>
              </a:rPr>
              <a:t>», </a:t>
            </a:r>
            <a:r>
              <a:rPr lang="ru-RU" dirty="0" err="1" smtClean="0">
                <a:solidFill>
                  <a:schemeClr val="tx1"/>
                </a:solidFill>
              </a:rPr>
              <a:t>спричиненої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технічними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засобами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4865212" cy="401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233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комп’ютерної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528880" cy="5077544"/>
          </a:xfrm>
        </p:spPr>
        <p:txBody>
          <a:bodyPr anchor="t" anchorCtr="0">
            <a:normAutofit fontScale="92500" lnSpcReduction="10000"/>
          </a:bodyPr>
          <a:lstStyle/>
          <a:p>
            <a:r>
              <a:rPr lang="uk-UA" dirty="0" smtClean="0"/>
              <a:t>Пропуски шкільних занять</a:t>
            </a:r>
          </a:p>
          <a:p>
            <a:r>
              <a:rPr lang="uk-UA" dirty="0" smtClean="0"/>
              <a:t>Просиджування біля комп’ютера у нічний час</a:t>
            </a:r>
          </a:p>
          <a:p>
            <a:r>
              <a:rPr lang="uk-UA" dirty="0" smtClean="0"/>
              <a:t>Приймання їжі під час комп’ютерної гри</a:t>
            </a:r>
          </a:p>
          <a:p>
            <a:r>
              <a:rPr lang="uk-UA" dirty="0" smtClean="0"/>
              <a:t>Асоціювання себе з героями комп’ютерних ігор</a:t>
            </a:r>
          </a:p>
          <a:p>
            <a:r>
              <a:rPr lang="uk-UA" dirty="0" smtClean="0"/>
              <a:t>Відсутність інших захоплень</a:t>
            </a:r>
          </a:p>
          <a:p>
            <a:r>
              <a:rPr lang="uk-UA" dirty="0" smtClean="0"/>
              <a:t>Перевага комп’ютерним іграм спілкуванню</a:t>
            </a:r>
          </a:p>
          <a:p>
            <a:r>
              <a:rPr lang="uk-UA" dirty="0" smtClean="0"/>
              <a:t>Конфлікти з батьками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064" y="5057488"/>
            <a:ext cx="2339752" cy="180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3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Ризик замкнутого простору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uk-UA" dirty="0" smtClean="0"/>
              <a:t>Гамма – випромінювання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Збільшення іонізації,зменшення вологості повітря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Втеча від реального спілкування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Розвиток агресії,</a:t>
            </a:r>
          </a:p>
          <a:p>
            <a:pPr marL="82296" indent="0">
              <a:buNone/>
            </a:pPr>
            <a:r>
              <a:rPr lang="uk-UA" dirty="0" smtClean="0"/>
              <a:t>   депресії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843" y="3717032"/>
            <a:ext cx="4307157" cy="305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865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Гігієнічні вимоги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3-7 р.-15 хв.</a:t>
            </a:r>
          </a:p>
          <a:p>
            <a:r>
              <a:rPr lang="uk-UA" dirty="0" smtClean="0"/>
              <a:t>7-10 р.-45 хв.</a:t>
            </a:r>
          </a:p>
          <a:p>
            <a:r>
              <a:rPr lang="uk-UA" dirty="0" smtClean="0"/>
              <a:t>11 -13 р.-45 хв. 2 рази в день</a:t>
            </a:r>
          </a:p>
          <a:p>
            <a:r>
              <a:rPr lang="uk-UA" dirty="0" smtClean="0"/>
              <a:t>Старше 13 – не більше 3 год. </a:t>
            </a:r>
          </a:p>
          <a:p>
            <a:pPr marL="82296" indent="0">
              <a:buNone/>
            </a:pPr>
            <a:r>
              <a:rPr lang="uk-UA" dirty="0"/>
              <a:t> </a:t>
            </a:r>
            <a:r>
              <a:rPr lang="uk-UA" dirty="0" smtClean="0"/>
              <a:t>   з перервою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978" y="4393560"/>
            <a:ext cx="2592288" cy="213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196752"/>
            <a:ext cx="22860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804" y="3861990"/>
            <a:ext cx="3528392" cy="266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55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 тобі подобається перспектива стати комп’ютерним зомбі?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4392488" cy="3014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17809"/>
            <a:ext cx="3240360" cy="2436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72245"/>
            <a:ext cx="3105472" cy="2347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67" y="5229200"/>
            <a:ext cx="4834905" cy="1138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8369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111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Комп’ютерна залежність – це різновид емоційної «наркоманії», спричиненої технічними засобами.</vt:lpstr>
      <vt:lpstr>Ознаки комп’ютерної залежності</vt:lpstr>
      <vt:lpstr>Ризик замкнутого простору</vt:lpstr>
      <vt:lpstr>Гігієнічні вимоги</vt:lpstr>
      <vt:lpstr>А тобі подобається перспектива стати комп’ютерним зомбі?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Комп’ютерна залежність – це різновид емоційної «наркоманії», спричиненої технічними засобами.</dc:title>
  <dc:creator>Валя</dc:creator>
  <cp:lastModifiedBy>Валя</cp:lastModifiedBy>
  <cp:revision>4</cp:revision>
  <dcterms:created xsi:type="dcterms:W3CDTF">2013-04-15T14:50:21Z</dcterms:created>
  <dcterms:modified xsi:type="dcterms:W3CDTF">2013-04-16T17:31:02Z</dcterms:modified>
</cp:coreProperties>
</file>