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0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8" r:id="rId24"/>
    <p:sldId id="269" r:id="rId25"/>
    <p:sldId id="279" r:id="rId26"/>
    <p:sldId id="27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94" d="100"/>
          <a:sy n="94" d="100"/>
        </p:scale>
        <p:origin x="-47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53CE-ADBE-43AE-92D2-334F0D5A6F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FFD7-CD21-491D-80ED-788673493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FFD7-CD21-491D-80ED-78867349368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ED1B-F5AF-4259-92C9-D60CA3A9DC42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8894-4BD7-43BC-8ACF-743CC120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FBCE-17C8-47D4-A2EB-B15010DE66FF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0479-3479-45D6-B2E4-3B809337A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552A-CF5C-4DD6-9EE9-F8233E599EEC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1E7A-7FB3-44AF-82F4-DD02E3BA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660E17-905D-4BF4-BC5A-51F447E4DAE0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E40619-9D66-4A5E-8054-1F055172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FEFD-7B4A-4EF7-AD37-18D3AA4D558D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3A0A-822B-48C6-AFA2-403B557D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4B8C-14BC-4AA5-8239-860471CDF23D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B59D-9E6C-48C5-BCF0-ECEC6499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029B-24C6-49C1-8E0D-C61BD06993F7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7807-0F6C-46A3-8B98-752071646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D9E9E3-12B0-47A7-B8AC-0D8279AC7DA6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AD2229-69CF-4776-A566-CF5FB5818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6823-D30B-4043-8550-C6A9E1A65BEB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EA33-B773-44E3-A100-C3A5D30F3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B49B12-65D4-414B-917F-2045B94F48D5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DDD80C-033D-4318-86E4-B0C692084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2AFB32-3098-4FE5-B129-76F2B08BB56E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DCDC2F-CF0E-4753-875C-00B0EC076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85C075-6531-493B-A988-925AA65F2C13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D10ACA8-7814-425F-9FE9-9F49A2FA6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1989138"/>
            <a:ext cx="6534150" cy="18938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Adobe Photoshop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r"/>
            <a:endParaRPr lang="ru-RU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286644" y="6286520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Adobe Photoshop</a:t>
            </a:r>
            <a:r>
              <a:rPr lang="uk-UA" dirty="0" smtClean="0"/>
              <a:t> </a:t>
            </a:r>
            <a:r>
              <a:rPr lang="en-US" dirty="0" smtClean="0"/>
              <a:t>CS4, CS4 Extended (11.0</a:t>
            </a:r>
            <a:r>
              <a:rPr lang="uk-UA" dirty="0" smtClean="0"/>
              <a:t>) 	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13 жовтня, 2008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z="1800" smtClean="0"/>
              <a:t>управління файлами за допомогою програми </a:t>
            </a:r>
            <a:r>
              <a:rPr lang="en-US" sz="1800" smtClean="0"/>
              <a:t>Adobe Bridge CS4.</a:t>
            </a:r>
          </a:p>
          <a:p>
            <a:r>
              <a:rPr lang="ru-RU" sz="1800" smtClean="0"/>
              <a:t>об'єднання тривимірних і двомірних зображень.</a:t>
            </a:r>
          </a:p>
          <a:p>
            <a:r>
              <a:rPr lang="ru-RU" sz="1800" smtClean="0"/>
              <a:t>тимчасовий поворот полотна для зручності фарбування.</a:t>
            </a:r>
          </a:p>
          <a:p>
            <a:r>
              <a:rPr lang="ru-RU" sz="1800" smtClean="0"/>
              <a:t>масштабування з урахуванням змісту зображення.</a:t>
            </a:r>
          </a:p>
          <a:p>
            <a:r>
              <a:rPr lang="ru-RU" sz="1800" smtClean="0"/>
              <a:t>збільшення глибини різкості.</a:t>
            </a:r>
          </a:p>
          <a:p>
            <a:r>
              <a:rPr lang="ru-RU" sz="1800" smtClean="0"/>
              <a:t>автоматичне накладення зображень.</a:t>
            </a:r>
          </a:p>
          <a:p>
            <a:r>
              <a:rPr lang="ru-RU" sz="1800" smtClean="0"/>
              <a:t>тривимірна анімація.</a:t>
            </a:r>
          </a:p>
          <a:p>
            <a:r>
              <a:rPr lang="ru-RU" sz="1800" smtClean="0"/>
              <a:t>тривимірне відео.</a:t>
            </a:r>
          </a:p>
        </p:txBody>
      </p:sp>
      <p:pic>
        <p:nvPicPr>
          <p:cNvPr id="4" name="Рисунок 3" descr="p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86125"/>
            <a:ext cx="24336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Adobe Photoshop</a:t>
            </a:r>
            <a:r>
              <a:rPr lang="uk-UA" dirty="0" smtClean="0"/>
              <a:t> </a:t>
            </a:r>
            <a:r>
              <a:rPr lang="en-US" dirty="0" smtClean="0"/>
              <a:t>CS5, CS5 Extended (12.0)</a:t>
            </a:r>
            <a:r>
              <a:rPr lang="ru-RU" dirty="0" smtClean="0"/>
              <a:t>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Квітень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2010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hotoshop-cs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2952750" cy="3429000"/>
          </a:xfrm>
        </p:spPr>
      </p:pic>
      <p:pic>
        <p:nvPicPr>
          <p:cNvPr id="5" name="Рисунок 4" descr="e34f2fa0730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857375"/>
            <a:ext cx="263366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57389150b1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928813"/>
            <a:ext cx="21653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Adobe Photoshop</a:t>
            </a:r>
            <a:r>
              <a:rPr lang="uk-UA" dirty="0" smtClean="0"/>
              <a:t> </a:t>
            </a:r>
            <a:r>
              <a:rPr lang="en-US" dirty="0" smtClean="0"/>
              <a:t>CS6 (13.0)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2012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найновіша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3fa7da390412e15441348f5f1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3262313" cy="2757487"/>
          </a:xfrm>
        </p:spPr>
      </p:pic>
      <p:pic>
        <p:nvPicPr>
          <p:cNvPr id="5" name="Рисунок 4" descr="adobephotoshopcs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88"/>
            <a:ext cx="34623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f82132e59b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878263"/>
            <a:ext cx="22145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latin typeface="Algerian" pitchFamily="82" charset="0"/>
              </a:rPr>
              <a:t>Adobe Photoshop</a:t>
            </a:r>
            <a:endParaRPr lang="ru-RU" sz="7200" dirty="0"/>
          </a:p>
        </p:txBody>
      </p:sp>
      <p:pic>
        <p:nvPicPr>
          <p:cNvPr id="4" name="Содержимое 3" descr="0a21ee9b00815cd7b705b30a012ba2b9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85875"/>
            <a:ext cx="3143250" cy="2511425"/>
          </a:xfrm>
        </p:spPr>
      </p:pic>
      <p:pic>
        <p:nvPicPr>
          <p:cNvPr id="5" name="Рисунок 4" descr="111111111_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00188"/>
            <a:ext cx="35734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000500"/>
            <a:ext cx="35147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sap_to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00500"/>
            <a:ext cx="3079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Інтерфейси</a:t>
            </a:r>
            <a:r>
              <a:rPr lang="ru-RU" dirty="0" smtClean="0"/>
              <a:t> </a:t>
            </a:r>
            <a:r>
              <a:rPr lang="ru-RU" dirty="0" err="1" smtClean="0"/>
              <a:t>Photoshop</a:t>
            </a:r>
            <a:r>
              <a:rPr lang="ru-RU" dirty="0" smtClean="0"/>
              <a:t> в </a:t>
            </a:r>
            <a:r>
              <a:rPr lang="ru-RU" dirty="0" err="1" smtClean="0"/>
              <a:t>хронологічному</a:t>
            </a:r>
            <a:r>
              <a:rPr lang="ru-RU" dirty="0" smtClean="0"/>
              <a:t> порядку</a:t>
            </a:r>
            <a:endParaRPr lang="ru-RU" dirty="0"/>
          </a:p>
        </p:txBody>
      </p:sp>
      <p:pic>
        <p:nvPicPr>
          <p:cNvPr id="3" name="Рисунок 2" descr="photoshoptoolbar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8350278" cy="385765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6172200" cy="6143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/>
              <a:t>Панель інструментів: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928670"/>
            <a:ext cx="6172200" cy="1085872"/>
          </a:xfrm>
        </p:spPr>
        <p:txBody>
          <a:bodyPr/>
          <a:lstStyle/>
          <a:p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інструменти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програмі</a:t>
            </a:r>
            <a:r>
              <a:rPr lang="ru-RU" sz="1600" dirty="0" smtClean="0"/>
              <a:t> </a:t>
            </a:r>
            <a:r>
              <a:rPr lang="ru-RU" sz="1600" dirty="0" err="1" smtClean="0"/>
              <a:t>Photoshop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спеціальній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панелі</a:t>
            </a:r>
            <a:r>
              <a:rPr lang="ru-RU" sz="1600" dirty="0" smtClean="0"/>
              <a:t>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142984"/>
            <a:ext cx="114458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7eeeda98a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4721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Панель </a:t>
            </a:r>
            <a:r>
              <a:rPr lang="ru-RU" sz="2800" dirty="0" err="1" smtClean="0"/>
              <a:t>інструментів</a:t>
            </a:r>
            <a:r>
              <a:rPr lang="uk-UA" sz="2800" dirty="0" smtClean="0"/>
              <a:t> (продовження)</a:t>
            </a:r>
            <a:r>
              <a:rPr lang="ru-RU" sz="2800" dirty="0" smtClean="0"/>
              <a:t>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Перетягування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Ласо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</a:t>
            </a:r>
            <a:r>
              <a:rPr lang="ru-RU" sz="1600" dirty="0" smtClean="0"/>
              <a:t> «</a:t>
            </a:r>
            <a:r>
              <a:rPr lang="ru-RU" sz="1600" dirty="0" err="1" smtClean="0"/>
              <a:t>Чарівна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паличка</a:t>
            </a:r>
            <a:r>
              <a:rPr lang="ru-RU" sz="1600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Кадрування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Нарізка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Розпилювач</a:t>
            </a:r>
            <a:r>
              <a:rPr lang="ru-RU" sz="1600" dirty="0" smtClean="0"/>
              <a:t> (</a:t>
            </a:r>
            <a:r>
              <a:rPr lang="ru-RU" sz="1600" dirty="0" err="1" smtClean="0"/>
              <a:t>аерограф</a:t>
            </a:r>
            <a:r>
              <a:rPr lang="ru-RU" sz="16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Олівці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кисті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Штампи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Кисті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передісторії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Ластики;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Заливання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Різкість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розмиття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яскравості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компонентами шляху;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Текст;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Пір'я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малювання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примітивів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Нотатки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Піпетки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вимірювальні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прилади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Інструмент</a:t>
            </a:r>
            <a:r>
              <a:rPr lang="ru-RU" sz="1600" dirty="0" smtClean="0"/>
              <a:t> Рука;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Лупа;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Перемикання</a:t>
            </a:r>
            <a:r>
              <a:rPr lang="ru-RU" sz="1600" dirty="0" smtClean="0"/>
              <a:t> в </a:t>
            </a:r>
            <a:r>
              <a:rPr lang="en-US" sz="1600" dirty="0" err="1" smtClean="0"/>
              <a:t>ImageReady</a:t>
            </a:r>
            <a:r>
              <a:rPr lang="en-US" sz="1600" dirty="0" smtClean="0"/>
              <a:t>;</a:t>
            </a:r>
            <a:endParaRPr lang="ru-RU" sz="1600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572032" cy="45720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Кнопка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прямокутника</a:t>
            </a:r>
            <a:r>
              <a:rPr lang="ru-RU" sz="1600" dirty="0" smtClean="0"/>
              <a:t> служить для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поточного шару.</a:t>
            </a:r>
          </a:p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полотні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виділена</a:t>
            </a:r>
            <a:r>
              <a:rPr lang="ru-RU" sz="1600" dirty="0" smtClean="0"/>
              <a:t> область, то при </a:t>
            </a:r>
            <a:r>
              <a:rPr lang="ru-RU" sz="1600" dirty="0" err="1" smtClean="0"/>
              <a:t>спробі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інструменту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зникає</a:t>
            </a:r>
            <a:r>
              <a:rPr lang="ru-RU" sz="1600" dirty="0" smtClean="0"/>
              <a:t>.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до старого , перед </a:t>
            </a:r>
            <a:r>
              <a:rPr lang="ru-RU" sz="1600" dirty="0" err="1" smtClean="0"/>
              <a:t>використанням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інструменту</a:t>
            </a:r>
            <a:r>
              <a:rPr lang="ru-RU" sz="1600" dirty="0" smtClean="0"/>
              <a:t> треба </a:t>
            </a:r>
            <a:r>
              <a:rPr lang="ru-RU" sz="1600" dirty="0" err="1" smtClean="0"/>
              <a:t>натиснути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клавішу</a:t>
            </a:r>
            <a:r>
              <a:rPr lang="ru-RU" sz="1600" dirty="0" smtClean="0"/>
              <a:t> SHIFT </a:t>
            </a:r>
            <a:r>
              <a:rPr lang="ru-RU" sz="1600" dirty="0" err="1" smtClean="0"/>
              <a:t>і</a:t>
            </a:r>
            <a:r>
              <a:rPr lang="ru-RU" sz="1600" dirty="0" smtClean="0"/>
              <a:t>, </a:t>
            </a:r>
            <a:r>
              <a:rPr lang="ru-RU" sz="1600" dirty="0" err="1" smtClean="0"/>
              <a:t>утримуючи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старого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же чином </a:t>
            </a:r>
            <a:r>
              <a:rPr lang="ru-RU" sz="1600" dirty="0" err="1" smtClean="0"/>
              <a:t>клавішу</a:t>
            </a:r>
            <a:r>
              <a:rPr lang="ru-RU" sz="1600" dirty="0" smtClean="0"/>
              <a:t> ALT.</a:t>
            </a:r>
            <a:endParaRPr lang="ru-RU" sz="1600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1714488"/>
            <a:ext cx="3714776" cy="3857652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Переміщення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4866" cy="4043378"/>
          </a:xfrm>
        </p:spPr>
        <p:txBody>
          <a:bodyPr/>
          <a:lstStyle/>
          <a:p>
            <a:pPr>
              <a:buNone/>
            </a:pPr>
            <a:r>
              <a:rPr lang="ru-RU" sz="1800" dirty="0" err="1" smtClean="0"/>
              <a:t>Інструмент</a:t>
            </a:r>
            <a:r>
              <a:rPr lang="ru-RU" sz="1800" dirty="0" smtClean="0"/>
              <a:t> «</a:t>
            </a:r>
            <a:r>
              <a:rPr lang="ru-RU" sz="1800" dirty="0" err="1" smtClean="0"/>
              <a:t>Переміщення</a:t>
            </a:r>
            <a:r>
              <a:rPr lang="ru-RU" sz="1800" dirty="0" smtClean="0"/>
              <a:t>» служить для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виділеного</a:t>
            </a:r>
            <a:r>
              <a:rPr lang="ru-RU" sz="1800" dirty="0" smtClean="0"/>
              <a:t> фрагмента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вмісту</a:t>
            </a:r>
            <a:r>
              <a:rPr lang="ru-RU" sz="1800" dirty="0" smtClean="0"/>
              <a:t> активного шару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шару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шарів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клавіатури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переміщати</a:t>
            </a:r>
            <a:r>
              <a:rPr lang="ru-RU" sz="1800" dirty="0" smtClean="0"/>
              <a:t> шар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виділену</a:t>
            </a:r>
            <a:r>
              <a:rPr lang="ru-RU" sz="1800" dirty="0" smtClean="0"/>
              <a:t> область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кроком</a:t>
            </a:r>
            <a:r>
              <a:rPr lang="ru-RU" sz="1800" dirty="0" smtClean="0"/>
              <a:t> 1 </a:t>
            </a:r>
            <a:r>
              <a:rPr lang="ru-RU" sz="1800" dirty="0" err="1" smtClean="0"/>
              <a:t>піксель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кожне</a:t>
            </a:r>
            <a:r>
              <a:rPr lang="ru-RU" sz="1800" dirty="0" smtClean="0"/>
              <a:t> </a:t>
            </a:r>
            <a:r>
              <a:rPr lang="ru-RU" sz="1800" dirty="0" err="1" smtClean="0"/>
              <a:t>натискання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клавіші-стрілки</a:t>
            </a:r>
            <a:r>
              <a:rPr lang="ru-RU" sz="1800" dirty="0" smtClean="0"/>
              <a:t>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натиснутий</a:t>
            </a:r>
            <a:r>
              <a:rPr lang="ru-RU" sz="1800" dirty="0" smtClean="0"/>
              <a:t> </a:t>
            </a:r>
            <a:r>
              <a:rPr lang="en-US" sz="1800" dirty="0" smtClean="0"/>
              <a:t>SHIFT - </a:t>
            </a:r>
            <a:r>
              <a:rPr lang="ru-RU" sz="1800" dirty="0" err="1" smtClean="0"/>
              <a:t>крок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переміщення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10 </a:t>
            </a:r>
            <a:r>
              <a:rPr lang="ru-RU" sz="1800" dirty="0" err="1" smtClean="0"/>
              <a:t>пікселів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4" y="1071546"/>
            <a:ext cx="3071834" cy="4258270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Ласо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4900618" cy="4572000"/>
          </a:xfrm>
        </p:spPr>
        <p:txBody>
          <a:bodyPr/>
          <a:lstStyle/>
          <a:p>
            <a:pPr>
              <a:buNone/>
            </a:pPr>
            <a:r>
              <a:rPr lang="ru-RU" sz="1800" dirty="0" err="1" smtClean="0"/>
              <a:t>Ласо</a:t>
            </a:r>
            <a:r>
              <a:rPr lang="ru-RU" sz="1800" dirty="0" smtClean="0"/>
              <a:t> -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довільній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варіантів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Ласо</a:t>
            </a:r>
            <a:r>
              <a:rPr lang="ru-RU" sz="1800" dirty="0" smtClean="0"/>
              <a:t>» -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Прямолінійне</a:t>
            </a:r>
            <a:r>
              <a:rPr lang="ru-RU" sz="1800" dirty="0" smtClean="0"/>
              <a:t> </a:t>
            </a:r>
            <a:r>
              <a:rPr lang="ru-RU" sz="1800" dirty="0" err="1" smtClean="0"/>
              <a:t>ласо</a:t>
            </a:r>
            <a:r>
              <a:rPr lang="ru-RU" sz="1800" dirty="0" smtClean="0"/>
              <a:t>» -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у </a:t>
            </a:r>
            <a:r>
              <a:rPr lang="ru-RU" sz="1800" dirty="0" err="1" smtClean="0"/>
              <a:t>формі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довільного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багатокутника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Магнітне</a:t>
            </a:r>
            <a:r>
              <a:rPr lang="ru-RU" sz="1800" dirty="0" smtClean="0"/>
              <a:t> </a:t>
            </a:r>
            <a:r>
              <a:rPr lang="ru-RU" sz="1800" dirty="0" err="1" smtClean="0"/>
              <a:t>ласо</a:t>
            </a:r>
            <a:r>
              <a:rPr lang="ru-RU" sz="1800" dirty="0" smtClean="0"/>
              <a:t>» - контур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будуватися</a:t>
            </a:r>
            <a:r>
              <a:rPr lang="ru-RU" sz="1800" dirty="0" smtClean="0"/>
              <a:t> областями </a:t>
            </a:r>
            <a:r>
              <a:rPr lang="ru-RU" sz="1800" dirty="0" err="1" smtClean="0"/>
              <a:t>з</a:t>
            </a:r>
            <a:r>
              <a:rPr lang="ru-RU" sz="1800" dirty="0" smtClean="0"/>
              <a:t> максимальною </a:t>
            </a:r>
            <a:r>
              <a:rPr lang="ru-RU" sz="1800" dirty="0" err="1" smtClean="0"/>
              <a:t>контрастністю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поблизу</a:t>
            </a:r>
            <a:r>
              <a:rPr lang="ru-RU" sz="1800" dirty="0" smtClean="0"/>
              <a:t> курсору </a:t>
            </a:r>
            <a:r>
              <a:rPr lang="ru-RU" sz="1800" dirty="0" err="1" smtClean="0"/>
              <a:t>і</a:t>
            </a:r>
            <a:r>
              <a:rPr lang="ru-RU" sz="1800" dirty="0" smtClean="0"/>
              <a:t> буде вести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ним. 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</a:t>
            </a:r>
            <a:r>
              <a:rPr lang="en-US" sz="1800" dirty="0" smtClean="0"/>
              <a:t>Photoshop </a:t>
            </a:r>
            <a:r>
              <a:rPr lang="ru-RU" sz="1800" dirty="0" smtClean="0"/>
              <a:t>автоматично </a:t>
            </a:r>
            <a:r>
              <a:rPr lang="ru-RU" sz="1800" dirty="0" err="1" smtClean="0"/>
              <a:t>розставляє</a:t>
            </a:r>
            <a:r>
              <a:rPr lang="ru-RU" sz="1800" dirty="0" smtClean="0"/>
              <a:t> </a:t>
            </a:r>
            <a:r>
              <a:rPr lang="ru-RU" sz="1800" dirty="0" err="1" smtClean="0"/>
              <a:t>опорні</a:t>
            </a:r>
            <a:r>
              <a:rPr lang="ru-RU" sz="1800" dirty="0" smtClean="0"/>
              <a:t> точки. </a:t>
            </a:r>
            <a:r>
              <a:rPr lang="ru-RU" sz="1800" dirty="0" err="1" smtClean="0"/>
              <a:t>Клавіша</a:t>
            </a:r>
            <a:r>
              <a:rPr lang="ru-RU" sz="1800" dirty="0" smtClean="0"/>
              <a:t> </a:t>
            </a:r>
            <a:r>
              <a:rPr lang="en-US" sz="1800" dirty="0" smtClean="0"/>
              <a:t>Backspace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останню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створену</a:t>
            </a:r>
            <a:r>
              <a:rPr lang="ru-RU" sz="1800" dirty="0" smtClean="0"/>
              <a:t> точку (</a:t>
            </a:r>
            <a:r>
              <a:rPr lang="ru-RU" sz="1800" dirty="0" err="1" smtClean="0"/>
              <a:t>послідовно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1643050"/>
            <a:ext cx="3019048" cy="3643338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Зм</a:t>
            </a:r>
            <a:r>
              <a:rPr lang="uk-UA" dirty="0" err="1" smtClean="0"/>
              <a:t>іст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ADOBE PHOTOSHOP</a:t>
            </a:r>
            <a:r>
              <a:rPr lang="uk-UA" sz="1600" dirty="0" smtClean="0"/>
              <a:t> – це.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Photoshop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Photoshop </a:t>
            </a:r>
            <a:r>
              <a:rPr lang="ru-RU" sz="1600" dirty="0" err="1" smtClean="0"/>
              <a:t>пов'язаний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програмами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обробки</a:t>
            </a:r>
            <a:r>
              <a:rPr lang="ru-RU" sz="1600" dirty="0" smtClean="0"/>
              <a:t> </a:t>
            </a:r>
            <a:r>
              <a:rPr lang="ru-RU" sz="1600" dirty="0" err="1" smtClean="0"/>
              <a:t>медіафайлів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анімації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Photoshop </a:t>
            </a:r>
            <a:r>
              <a:rPr lang="ru-RU" sz="1600" dirty="0" err="1" smtClean="0"/>
              <a:t>підтримує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колірні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моделі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Останні версії </a:t>
            </a:r>
            <a:r>
              <a:rPr lang="en-US" sz="1600" dirty="0" smtClean="0"/>
              <a:t>Adobe Photoshop</a:t>
            </a:r>
            <a:r>
              <a:rPr lang="uk-UA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Adobe Photoshop</a:t>
            </a:r>
            <a:r>
              <a:rPr lang="uk-UA" sz="1600" dirty="0" smtClean="0"/>
              <a:t> </a:t>
            </a:r>
            <a:r>
              <a:rPr lang="en-US" sz="1600" dirty="0" smtClean="0"/>
              <a:t>CS3, CS3 Extended (10.0)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16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квітня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2007.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Adobe Photoshop</a:t>
            </a:r>
            <a:r>
              <a:rPr lang="uk-UA" sz="1600" dirty="0" smtClean="0"/>
              <a:t> </a:t>
            </a:r>
            <a:r>
              <a:rPr lang="en-US" sz="1600" dirty="0" smtClean="0"/>
              <a:t>CS4, CS4 Extended (11.0</a:t>
            </a:r>
            <a:r>
              <a:rPr lang="uk-UA" sz="1600" dirty="0" smtClean="0"/>
              <a:t>)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13 жовтня, 2008.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Adobe Photoshop</a:t>
            </a:r>
            <a:r>
              <a:rPr lang="uk-UA" sz="1600" dirty="0" smtClean="0"/>
              <a:t> </a:t>
            </a:r>
            <a:r>
              <a:rPr lang="en-US" sz="1600" dirty="0" smtClean="0"/>
              <a:t>CS5, CS5 Extended (12.0)</a:t>
            </a:r>
            <a:r>
              <a:rPr lang="ru-RU" sz="1600" dirty="0" smtClean="0"/>
              <a:t>  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Квітень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2010.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Adobe Photoshop</a:t>
            </a:r>
            <a:r>
              <a:rPr lang="uk-UA" sz="1600" dirty="0" smtClean="0"/>
              <a:t> </a:t>
            </a:r>
            <a:r>
              <a:rPr lang="en-US" sz="1600" dirty="0" smtClean="0"/>
              <a:t>CS6 (13.0)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Травня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2012 (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найновіша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Algerian" pitchFamily="82" charset="0"/>
              </a:rPr>
              <a:t>Adobe Photoshop</a:t>
            </a:r>
            <a:r>
              <a:rPr lang="uk-UA" sz="1600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Інтерфейси</a:t>
            </a:r>
            <a:r>
              <a:rPr lang="ru-RU" sz="1600" dirty="0" smtClean="0"/>
              <a:t> </a:t>
            </a:r>
            <a:r>
              <a:rPr lang="ru-RU" sz="1600" dirty="0" err="1" smtClean="0"/>
              <a:t>Photoshop</a:t>
            </a:r>
            <a:r>
              <a:rPr lang="ru-RU" sz="1600" dirty="0" smtClean="0"/>
              <a:t> в </a:t>
            </a:r>
            <a:r>
              <a:rPr lang="ru-RU" sz="1600" dirty="0" err="1" smtClean="0"/>
              <a:t>хронологічному</a:t>
            </a:r>
            <a:r>
              <a:rPr lang="ru-RU" sz="1600" dirty="0" smtClean="0"/>
              <a:t> порядку.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Панель інструментів.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Панель </a:t>
            </a:r>
            <a:r>
              <a:rPr lang="ru-RU" sz="1600" dirty="0" err="1" smtClean="0"/>
              <a:t>інструментів</a:t>
            </a:r>
            <a:r>
              <a:rPr lang="uk-UA" sz="1600" dirty="0" smtClean="0"/>
              <a:t> (продовження)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Інструменти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None/>
            </a:pPr>
            <a:endParaRPr lang="uk-UA" sz="1800" dirty="0" smtClean="0"/>
          </a:p>
          <a:p>
            <a:pP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Font typeface="Wingdings" pitchFamily="2" charset="2"/>
              <a:buChar char="§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uk-UA" sz="1800" dirty="0" smtClean="0"/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Інструмент</a:t>
            </a:r>
            <a:r>
              <a:rPr lang="ru-RU" dirty="0" smtClean="0"/>
              <a:t> «</a:t>
            </a:r>
            <a:r>
              <a:rPr lang="ru-RU" dirty="0" err="1" smtClean="0"/>
              <a:t>Чарівна</a:t>
            </a:r>
            <a:r>
              <a:rPr lang="ru-RU" dirty="0" smtClean="0"/>
              <a:t> </a:t>
            </a:r>
            <a:r>
              <a:rPr lang="ru-RU" dirty="0" err="1" smtClean="0"/>
              <a:t>паличка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714620"/>
            <a:ext cx="3657600" cy="1900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000" dirty="0" err="1" smtClean="0"/>
              <a:t>Чарівна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паличка</a:t>
            </a:r>
            <a:r>
              <a:rPr lang="ru-RU" sz="2000" dirty="0" smtClean="0"/>
              <a:t>» -</a:t>
            </a:r>
            <a:r>
              <a:rPr lang="ru-RU" sz="2000" dirty="0" err="1" smtClean="0"/>
              <a:t>виділяє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пікселі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кольором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опинився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інструментом</a:t>
            </a:r>
            <a:r>
              <a:rPr lang="ru-RU" sz="2000" dirty="0" smtClean="0"/>
              <a:t> у момент </a:t>
            </a:r>
            <a:r>
              <a:rPr lang="ru-RU" sz="2000" dirty="0" err="1" smtClean="0"/>
              <a:t>клацання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428736"/>
            <a:ext cx="2991268" cy="4258270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dirty="0" err="1" smtClean="0"/>
              <a:t>Кадрування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29180" cy="3614750"/>
          </a:xfrm>
        </p:spPr>
        <p:txBody>
          <a:bodyPr/>
          <a:lstStyle/>
          <a:p>
            <a:pPr>
              <a:buNone/>
            </a:pPr>
            <a:r>
              <a:rPr lang="ru-RU" sz="1800" dirty="0" err="1" smtClean="0"/>
              <a:t>Інструмент</a:t>
            </a:r>
            <a:r>
              <a:rPr lang="ru-RU" sz="1800" dirty="0" smtClean="0"/>
              <a:t> «</a:t>
            </a:r>
            <a:r>
              <a:rPr lang="ru-RU" sz="1800" dirty="0" err="1" smtClean="0"/>
              <a:t>Кадрування</a:t>
            </a:r>
            <a:r>
              <a:rPr lang="ru-RU" sz="1800" dirty="0" smtClean="0"/>
              <a:t>»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спочатку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задати</a:t>
            </a:r>
            <a:r>
              <a:rPr lang="ru-RU" sz="1800" dirty="0" smtClean="0"/>
              <a:t> область, а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обрізати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розміру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 яку </a:t>
            </a:r>
            <a:r>
              <a:rPr lang="ru-RU" sz="1800" dirty="0" err="1" smtClean="0"/>
              <a:t>слід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залишити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екрані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з'являється</a:t>
            </a:r>
            <a:r>
              <a:rPr lang="ru-RU" sz="1800" dirty="0" smtClean="0"/>
              <a:t> рамка, у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. Рамку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повернути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натисканні</a:t>
            </a:r>
            <a:r>
              <a:rPr lang="ru-RU" sz="1800" dirty="0" smtClean="0"/>
              <a:t> </a:t>
            </a:r>
            <a:r>
              <a:rPr lang="en-US" sz="1800" dirty="0" smtClean="0"/>
              <a:t>ENTER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двічі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клацнути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всередині</a:t>
            </a:r>
            <a:r>
              <a:rPr lang="ru-RU" sz="1800" dirty="0" smtClean="0"/>
              <a:t> рамки краю </a:t>
            </a:r>
            <a:r>
              <a:rPr lang="ru-RU" sz="1800" dirty="0" err="1" smtClean="0"/>
              <a:t>будуть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обрізані</a:t>
            </a:r>
            <a:r>
              <a:rPr lang="ru-RU" sz="1800" dirty="0" smtClean="0"/>
              <a:t>. </a:t>
            </a:r>
            <a:r>
              <a:rPr lang="en-US" sz="1800" dirty="0" smtClean="0"/>
              <a:t>ESCAPE </a:t>
            </a:r>
            <a:r>
              <a:rPr lang="ru-RU" sz="1800" dirty="0" err="1" smtClean="0"/>
              <a:t>скасовує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1357298"/>
            <a:ext cx="2286016" cy="4229691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Нарізка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1800" dirty="0" err="1" smtClean="0"/>
              <a:t>Розкроювання</a:t>
            </a:r>
            <a:r>
              <a:rPr lang="ru-RU" sz="1800" dirty="0" smtClean="0"/>
              <a:t>» - </a:t>
            </a:r>
            <a:r>
              <a:rPr lang="ru-RU" sz="1800" dirty="0" err="1" smtClean="0"/>
              <a:t>створює</a:t>
            </a:r>
            <a:r>
              <a:rPr lang="ru-RU" sz="1800" dirty="0" smtClean="0"/>
              <a:t> </a:t>
            </a:r>
            <a:r>
              <a:rPr lang="ru-RU" sz="1800" dirty="0" err="1" smtClean="0"/>
              <a:t>модульну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сітку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подальшої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нарізки</a:t>
            </a:r>
            <a:r>
              <a:rPr lang="ru-RU" sz="1800" dirty="0" smtClean="0"/>
              <a:t> складного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метою </a:t>
            </a:r>
            <a:r>
              <a:rPr lang="ru-RU" sz="1800" dirty="0" err="1" smtClean="0"/>
              <a:t>публікації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в </a:t>
            </a:r>
            <a:r>
              <a:rPr lang="ru-RU" sz="1800" dirty="0" err="1" smtClean="0"/>
              <a:t>Інтернет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фрагменту»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редагувати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сітку</a:t>
            </a:r>
            <a:r>
              <a:rPr lang="ru-RU" sz="1800" dirty="0" smtClean="0"/>
              <a:t>, </a:t>
            </a:r>
            <a:r>
              <a:rPr lang="ru-RU" sz="1800" dirty="0" err="1" smtClean="0"/>
              <a:t>створену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інструментом</a:t>
            </a:r>
            <a:r>
              <a:rPr lang="ru-RU" sz="1800" dirty="0" smtClean="0"/>
              <a:t> «</a:t>
            </a:r>
            <a:r>
              <a:rPr lang="ru-RU" sz="1800" dirty="0" err="1" smtClean="0"/>
              <a:t>Розкроювання</a:t>
            </a:r>
            <a:r>
              <a:rPr lang="ru-RU" sz="1800" dirty="0" smtClean="0"/>
              <a:t>». </a:t>
            </a:r>
            <a:r>
              <a:rPr lang="ru-RU" sz="1800" dirty="0" err="1" smtClean="0"/>
              <a:t>Фрагменти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перетягувати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масштабувати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потягнувши</a:t>
            </a:r>
            <a:r>
              <a:rPr lang="ru-RU" sz="1800" dirty="0" smtClean="0"/>
              <a:t> за </a:t>
            </a:r>
            <a:r>
              <a:rPr lang="ru-RU" sz="1800" dirty="0" err="1" smtClean="0"/>
              <a:t>квадратні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маркери</a:t>
            </a:r>
            <a:r>
              <a:rPr lang="ru-RU" sz="1800" dirty="0" smtClean="0"/>
              <a:t> на кутах</a:t>
            </a:r>
            <a:endParaRPr lang="ru-RU" sz="18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00108"/>
            <a:ext cx="3692780" cy="4357718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Шари </a:t>
            </a:r>
            <a:r>
              <a:rPr lang="uk-UA" dirty="0" err="1" smtClean="0"/>
              <a:t>фотошоп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це комп'ютерна метафора матеріального об'єкта - аркуша прозорої кальки (або плівки).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0"/>
            <a:ext cx="28575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714625"/>
            <a:ext cx="32956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Колір </a:t>
            </a:r>
            <a:r>
              <a:rPr lang="uk-UA" dirty="0" err="1" smtClean="0"/>
              <a:t>Фотошоп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Содержимое 3" descr="10teinte-et-satura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2894012" cy="2143125"/>
          </a:xfrm>
        </p:spPr>
      </p:pic>
      <p:pic>
        <p:nvPicPr>
          <p:cNvPr id="5" name="Рисунок 4" descr="1301292614_3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88"/>
            <a:ext cx="25638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olorPicker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000500"/>
            <a:ext cx="3587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deg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357563"/>
            <a:ext cx="38100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Заливка </a:t>
            </a:r>
            <a:r>
              <a:rPr lang="ru-RU" dirty="0" err="1" smtClean="0"/>
              <a:t>і</a:t>
            </a:r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190023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У </a:t>
            </a:r>
            <a:r>
              <a:rPr lang="en-US" sz="1800" dirty="0" smtClean="0"/>
              <a:t>Photoshop </a:t>
            </a:r>
            <a:r>
              <a:rPr lang="ru-RU" sz="1800" dirty="0" err="1" smtClean="0"/>
              <a:t>визначаються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фоновий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відображаються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нижній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панелі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. </a:t>
            </a:r>
            <a:r>
              <a:rPr lang="ru-RU" sz="1800" dirty="0" err="1" smtClean="0"/>
              <a:t>Вибраним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здійснюються</a:t>
            </a:r>
            <a:r>
              <a:rPr lang="ru-RU" sz="1800" dirty="0" smtClean="0"/>
              <a:t> заливки </a:t>
            </a:r>
            <a:r>
              <a:rPr lang="ru-RU" sz="1800" dirty="0" err="1" smtClean="0"/>
              <a:t>виділених</a:t>
            </a:r>
            <a:r>
              <a:rPr lang="ru-RU" sz="1800" dirty="0" smtClean="0"/>
              <a:t> областей, </a:t>
            </a:r>
            <a:r>
              <a:rPr lang="ru-RU" sz="1800" dirty="0" err="1" smtClean="0"/>
              <a:t>їм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інструменти</a:t>
            </a:r>
            <a:r>
              <a:rPr lang="ru-RU" sz="1800" dirty="0" smtClean="0"/>
              <a:t>. </a:t>
            </a:r>
            <a:r>
              <a:rPr lang="ru-RU" sz="1800" dirty="0" err="1" smtClean="0"/>
              <a:t>Фоновим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кольором</a:t>
            </a:r>
            <a:r>
              <a:rPr lang="ru-RU" sz="1800" dirty="0" smtClean="0"/>
              <a:t> автоматично </a:t>
            </a:r>
            <a:r>
              <a:rPr lang="ru-RU" sz="1800" dirty="0" err="1" smtClean="0"/>
              <a:t>заповнюються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 полотна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ділянок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розширенні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розмірів</a:t>
            </a:r>
            <a:r>
              <a:rPr lang="ru-RU" sz="1800" dirty="0" smtClean="0"/>
              <a:t> полотна.</a:t>
            </a:r>
            <a:endParaRPr lang="ru-RU" sz="1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876"/>
            <a:ext cx="4426925" cy="278608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Історія (на панелі) </a:t>
            </a:r>
            <a:r>
              <a:rPr lang="uk-UA" dirty="0" err="1" smtClean="0"/>
              <a:t>фотошоп</a:t>
            </a:r>
            <a:endParaRPr lang="ru-RU" dirty="0"/>
          </a:p>
        </p:txBody>
      </p:sp>
      <p:pic>
        <p:nvPicPr>
          <p:cNvPr id="3" name="Рисунок 2" descr="cvghvjhvbjjhh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85938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istory-pan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857375"/>
            <a:ext cx="3962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614410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143375"/>
            <a:ext cx="2571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</a:t>
            </a:r>
            <a:r>
              <a:rPr lang="uk-UA" sz="4000" dirty="0" err="1" smtClean="0"/>
              <a:t>ільтри</a:t>
            </a:r>
            <a:r>
              <a:rPr lang="uk-UA" sz="4000" dirty="0" smtClean="0"/>
              <a:t> </a:t>
            </a:r>
            <a:r>
              <a:rPr lang="uk-UA" sz="4000" dirty="0" err="1" smtClean="0"/>
              <a:t>фотошоп</a:t>
            </a:r>
            <a:r>
              <a:rPr lang="uk-UA" sz="4000" dirty="0" smtClean="0"/>
              <a:t>: </a:t>
            </a:r>
            <a:endParaRPr lang="ru-RU" sz="4000" dirty="0"/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128428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00101" y="3213100"/>
            <a:ext cx="1357322" cy="641350"/>
            <a:chOff x="930" y="2024"/>
            <a:chExt cx="861" cy="404"/>
          </a:xfrm>
        </p:grpSpPr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930" y="2024"/>
              <a:ext cx="8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u="sng" dirty="0">
                  <a:solidFill>
                    <a:srgbClr val="CC3300"/>
                  </a:solidFill>
                </a:rPr>
                <a:t>Distort </a:t>
              </a:r>
            </a:p>
            <a:p>
              <a:r>
                <a:rPr lang="en-US" b="1" u="sng" dirty="0">
                  <a:solidFill>
                    <a:srgbClr val="CC3300"/>
                  </a:solidFill>
                </a:rPr>
                <a:t>Twirl</a:t>
              </a:r>
              <a:endParaRPr lang="ru-RU" b="1" u="sng" dirty="0">
                <a:solidFill>
                  <a:srgbClr val="CC3300"/>
                </a:solidFill>
              </a:endParaRPr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>
              <a:off x="1429" y="216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12842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357554" y="3214686"/>
            <a:ext cx="1428760" cy="1054100"/>
            <a:chOff x="2608" y="1979"/>
            <a:chExt cx="952" cy="664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608" y="1979"/>
              <a:ext cx="952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Texture </a:t>
              </a:r>
            </a:p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Mosaic Tiles</a:t>
              </a:r>
              <a:endParaRPr lang="ru-RU" b="1" u="sng" dirty="0">
                <a:solidFill>
                  <a:srgbClr val="CC3300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3243" y="211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572132" y="3286124"/>
            <a:ext cx="1368425" cy="779462"/>
            <a:chOff x="4195" y="1979"/>
            <a:chExt cx="862" cy="491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195" y="1979"/>
              <a:ext cx="8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Render  </a:t>
              </a:r>
            </a:p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Lens Flare</a:t>
              </a:r>
              <a:endParaRPr lang="ru-RU" b="1" u="sng" dirty="0">
                <a:solidFill>
                  <a:srgbClr val="CC3300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785" y="211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25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857224" y="5572140"/>
            <a:ext cx="1368425" cy="641350"/>
            <a:chOff x="975" y="3475"/>
            <a:chExt cx="862" cy="404"/>
          </a:xfrm>
        </p:grpSpPr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975" y="3475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u="sng" dirty="0">
                  <a:solidFill>
                    <a:srgbClr val="CC3300"/>
                  </a:solidFill>
                </a:rPr>
                <a:t>Stylize </a:t>
              </a:r>
            </a:p>
            <a:p>
              <a:r>
                <a:rPr lang="en-US" b="1" u="sng" dirty="0">
                  <a:solidFill>
                    <a:srgbClr val="CC3300"/>
                  </a:solidFill>
                </a:rPr>
                <a:t>Wind</a:t>
              </a:r>
              <a:endParaRPr lang="ru-RU" b="1" u="sng" dirty="0">
                <a:solidFill>
                  <a:srgbClr val="CC3300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1474" y="361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21481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3286116" y="5572140"/>
            <a:ext cx="1368425" cy="784225"/>
            <a:chOff x="2608" y="3475"/>
            <a:chExt cx="862" cy="494"/>
          </a:xfrm>
        </p:grpSpPr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608" y="3475"/>
              <a:ext cx="816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Pixel ate</a:t>
              </a:r>
            </a:p>
            <a:p>
              <a:pPr>
                <a:spcBef>
                  <a:spcPct val="50000"/>
                </a:spcBef>
              </a:pPr>
              <a:r>
                <a:rPr lang="en-US" b="1" u="sng" dirty="0" err="1" smtClean="0">
                  <a:solidFill>
                    <a:srgbClr val="CC3300"/>
                  </a:solidFill>
                </a:rPr>
                <a:t>Pointillize</a:t>
              </a:r>
              <a:endParaRPr lang="ru-RU" b="1" u="sng" dirty="0">
                <a:solidFill>
                  <a:srgbClr val="CC3300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243" y="361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214818"/>
            <a:ext cx="12112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5715008" y="5500702"/>
            <a:ext cx="2016125" cy="1200150"/>
            <a:chOff x="4195" y="3430"/>
            <a:chExt cx="1270" cy="756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195" y="3430"/>
              <a:ext cx="127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Render  </a:t>
              </a:r>
            </a:p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CC3300"/>
                  </a:solidFill>
                </a:rPr>
                <a:t>Lighting </a:t>
              </a:r>
              <a:r>
                <a:rPr lang="en-US" b="1" u="sng" dirty="0" smtClean="0">
                  <a:solidFill>
                    <a:srgbClr val="CC3300"/>
                  </a:solidFill>
                </a:rPr>
                <a:t>Effects</a:t>
              </a:r>
              <a:endParaRPr lang="ru-RU" u="sng" dirty="0" smtClean="0"/>
            </a:p>
            <a:p>
              <a:pPr>
                <a:spcBef>
                  <a:spcPct val="50000"/>
                </a:spcBef>
              </a:pPr>
              <a:endParaRPr lang="ru-RU" u="sng" dirty="0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4785" y="3566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 фото: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До: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Після: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500462" cy="30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3571900" cy="311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 фото (продовження):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До: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Після:</a:t>
            </a:r>
            <a:endParaRPr lang="ru-RU" dirty="0"/>
          </a:p>
        </p:txBody>
      </p:sp>
      <p:pic>
        <p:nvPicPr>
          <p:cNvPr id="7" name="Picture 10" descr="siza_ru_maksim1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629882" cy="3287353"/>
          </a:xfrm>
          <a:prstGeom prst="rect">
            <a:avLst/>
          </a:prstGeom>
          <a:noFill/>
        </p:spPr>
      </p:pic>
      <p:pic>
        <p:nvPicPr>
          <p:cNvPr id="8" name="Picture 11" descr="siza_ru_maksim147копирова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2643206" cy="3304008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(продовження):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Переміщення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Ласо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Інструмент</a:t>
            </a:r>
            <a:r>
              <a:rPr lang="ru-RU" sz="1600" dirty="0" smtClean="0"/>
              <a:t> «</a:t>
            </a:r>
            <a:r>
              <a:rPr lang="ru-RU" sz="1600" dirty="0" err="1" smtClean="0"/>
              <a:t>Чарівна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паличка</a:t>
            </a:r>
            <a:r>
              <a:rPr lang="ru-RU" sz="1600" dirty="0" smtClean="0"/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Кадрування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Нарізка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Шари </a:t>
            </a:r>
            <a:r>
              <a:rPr lang="uk-UA" sz="1600" dirty="0" err="1" smtClean="0"/>
              <a:t>фотошоп</a:t>
            </a:r>
            <a:r>
              <a:rPr lang="uk-UA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Колір </a:t>
            </a:r>
            <a:r>
              <a:rPr lang="uk-UA" sz="1600" dirty="0" err="1" smtClean="0"/>
              <a:t>Фотошоп</a:t>
            </a:r>
            <a:r>
              <a:rPr lang="uk-UA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Заливка </a:t>
            </a:r>
            <a:r>
              <a:rPr lang="ru-RU" sz="1600" dirty="0" err="1" smtClean="0"/>
              <a:t>і</a:t>
            </a:r>
            <a:r>
              <a:rPr lang="ru-RU" sz="1600" dirty="0" smtClean="0"/>
              <a:t> робота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кольорами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Історія (на панелі) </a:t>
            </a:r>
            <a:r>
              <a:rPr lang="uk-UA" sz="1600" dirty="0" err="1" smtClean="0"/>
              <a:t>фотошоп</a:t>
            </a:r>
            <a:r>
              <a:rPr lang="uk-UA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Ф</a:t>
            </a:r>
            <a:r>
              <a:rPr lang="uk-UA" sz="1600" dirty="0" err="1" smtClean="0"/>
              <a:t>ільтри</a:t>
            </a:r>
            <a:r>
              <a:rPr lang="uk-UA" sz="1600" dirty="0" smtClean="0"/>
              <a:t> </a:t>
            </a:r>
            <a:r>
              <a:rPr lang="uk-UA" sz="1600" dirty="0" err="1" smtClean="0"/>
              <a:t>фотошоп</a:t>
            </a:r>
            <a:r>
              <a:rPr lang="uk-UA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Редагування фото.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Редагування фото (продовження).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Об</a:t>
            </a:r>
            <a:r>
              <a:rPr lang="en-US" sz="1600" dirty="0" smtClean="0"/>
              <a:t>’</a:t>
            </a:r>
            <a:r>
              <a:rPr lang="uk-UA" sz="1600" dirty="0" smtClean="0"/>
              <a:t>єднання двох малюнків в один.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Відображення.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/>
              <a:t>Малюємо самі.</a:t>
            </a:r>
          </a:p>
          <a:p>
            <a:pPr>
              <a:buNone/>
            </a:pPr>
            <a:endParaRPr lang="uk-UA" sz="1600" dirty="0" smtClean="0"/>
          </a:p>
          <a:p>
            <a:pPr>
              <a:buFont typeface="Wingdings" pitchFamily="2" charset="2"/>
              <a:buChar char="§"/>
            </a:pPr>
            <a:endParaRPr lang="uk-UA" sz="1600" dirty="0" smtClean="0"/>
          </a:p>
          <a:p>
            <a:pPr>
              <a:buFont typeface="Wingdings" pitchFamily="2" charset="2"/>
              <a:buChar char="§"/>
            </a:pPr>
            <a:endParaRPr lang="uk-UA" sz="1600" dirty="0" smtClean="0"/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Font typeface="Wingdings" pitchFamily="2" charset="2"/>
              <a:buChar char="§"/>
            </a:pPr>
            <a:endParaRPr lang="uk-UA" sz="1600" dirty="0" smtClean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smtClean="0"/>
              <a:t>єднання двох малюнків в один: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428860" y="1500174"/>
            <a:ext cx="3657600" cy="658368"/>
          </a:xfrm>
        </p:spPr>
        <p:txBody>
          <a:bodyPr/>
          <a:lstStyle/>
          <a:p>
            <a:r>
              <a:rPr lang="uk-UA" dirty="0" smtClean="0"/>
              <a:t>До: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500298" y="3786190"/>
            <a:ext cx="3657600" cy="658368"/>
          </a:xfrm>
        </p:spPr>
        <p:txBody>
          <a:bodyPr/>
          <a:lstStyle/>
          <a:p>
            <a:r>
              <a:rPr lang="uk-UA" dirty="0" smtClean="0"/>
              <a:t>Після:</a:t>
            </a:r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719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3657600" cy="137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7620000" cy="17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Відображення: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До: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Після:</a:t>
            </a:r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42647"/>
            <a:ext cx="3657600" cy="29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842647"/>
            <a:ext cx="3657600" cy="29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Малюємо самі: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5762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786190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71736" y="164305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Малюємо довільне коло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85736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Беремо інструмент </a:t>
            </a:r>
            <a:r>
              <a:rPr lang="uk-UA" sz="1600" b="1" dirty="0" smtClean="0"/>
              <a:t>“</a:t>
            </a:r>
            <a:r>
              <a:rPr lang="ru-RU" sz="1600" b="1" u="sng" dirty="0" smtClean="0">
                <a:solidFill>
                  <a:srgbClr val="CC3300"/>
                </a:solidFill>
              </a:rPr>
              <a:t>преобразование в кривые</a:t>
            </a:r>
            <a:r>
              <a:rPr lang="en-US" sz="1600" b="1" dirty="0" smtClean="0"/>
              <a:t>”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28625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Ростягуэмо</a:t>
            </a:r>
            <a:r>
              <a:rPr lang="ru-RU" dirty="0" smtClean="0"/>
              <a:t> коло як </a:t>
            </a:r>
            <a:r>
              <a:rPr lang="ru-RU" dirty="0" err="1" smtClean="0"/>
              <a:t>потр</a:t>
            </a:r>
            <a:r>
              <a:rPr lang="uk-UA" dirty="0" err="1" smtClean="0"/>
              <a:t>ібно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3857628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Отримавши потрібний візерунок доводимо малюнок до красивого вигляду</a:t>
            </a:r>
            <a:endParaRPr lang="ru-RU" sz="1600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967334"/>
            <a:ext cx="7700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072462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cap="none" dirty="0" smtClean="0"/>
              <a:t>ADOBE </a:t>
            </a:r>
            <a:r>
              <a:rPr lang="en-US" sz="4800" cap="none" dirty="0" smtClean="0"/>
              <a:t>PHOTOSHOP</a:t>
            </a:r>
            <a:r>
              <a:rPr lang="uk-UA" sz="4800" cap="none" dirty="0" smtClean="0"/>
              <a:t> - це</a:t>
            </a:r>
            <a:endParaRPr lang="ru-RU" sz="4800" cap="none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графічний редактор, розроблений і поширюваний фірмою </a:t>
            </a:r>
            <a:r>
              <a:rPr lang="en-US" smtClean="0"/>
              <a:t>Adobe Systems.</a:t>
            </a:r>
            <a:endParaRPr lang="uk-UA" smtClean="0"/>
          </a:p>
          <a:p>
            <a:r>
              <a:rPr lang="ru-RU" smtClean="0"/>
              <a:t>є лідером ринку в області комерційних засобів редагування растрових зображень, і найвідомішим продуктом фірми Adobe.</a:t>
            </a:r>
          </a:p>
        </p:txBody>
      </p:sp>
      <p:pic>
        <p:nvPicPr>
          <p:cNvPr id="4" name="Рисунок 3" descr="1285311837_me0tohu10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929063"/>
            <a:ext cx="221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dob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929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6776" y="6429396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715272" y="6429396"/>
            <a:ext cx="257177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err="1" smtClean="0"/>
              <a:t>Photoshop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Часто цю програму називають просто (Фотошоп).</a:t>
            </a:r>
          </a:p>
        </p:txBody>
      </p:sp>
      <p:pic>
        <p:nvPicPr>
          <p:cNvPr id="4" name="Рисунок 3" descr="1143c12e66f81ca86769ef2782f845b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00375"/>
            <a:ext cx="27114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otoshop_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00375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Photoshop </a:t>
            </a:r>
            <a:r>
              <a:rPr lang="ru-RU" sz="2400" dirty="0" err="1" smtClean="0"/>
              <a:t>пов'язаний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програмами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медіафайлів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анімації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ImageReady</a:t>
            </a:r>
            <a:r>
              <a:rPr lang="uk-UA" dirty="0" smtClean="0"/>
              <a:t>;</a:t>
            </a:r>
          </a:p>
          <a:p>
            <a:r>
              <a:rPr lang="en-US" dirty="0" smtClean="0"/>
              <a:t>Adobe Illustrator</a:t>
            </a:r>
            <a:r>
              <a:rPr lang="uk-UA" dirty="0" smtClean="0"/>
              <a:t>;</a:t>
            </a:r>
          </a:p>
          <a:p>
            <a:r>
              <a:rPr lang="en-US" dirty="0" smtClean="0"/>
              <a:t>Adobe Premiere</a:t>
            </a:r>
            <a:r>
              <a:rPr lang="uk-UA" dirty="0" smtClean="0"/>
              <a:t>;</a:t>
            </a:r>
          </a:p>
          <a:p>
            <a:r>
              <a:rPr lang="en-US" dirty="0" smtClean="0"/>
              <a:t>Adobe After Effects</a:t>
            </a:r>
            <a:r>
              <a:rPr lang="uk-UA" dirty="0" smtClean="0"/>
              <a:t>;</a:t>
            </a:r>
          </a:p>
          <a:p>
            <a:r>
              <a:rPr lang="en-US" dirty="0" smtClean="0"/>
              <a:t>Adobe Encore DVD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4" name="Рисунок 3" descr="Adobe_ImageReady_C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9290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98601294_adobe_illustrator_cs5_1502_port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857625"/>
            <a:ext cx="14239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emiere_CS4_Logo_Previe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8576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dobe-After-Effects-CS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85762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ncore7d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4000500"/>
            <a:ext cx="15716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ax-2011101121142083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2858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Photoshop </a:t>
            </a:r>
            <a:r>
              <a:rPr lang="ru-RU" sz="2800" dirty="0" err="1" smtClean="0"/>
              <a:t>підтримує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моделі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RGB</a:t>
            </a:r>
          </a:p>
          <a:p>
            <a:r>
              <a:rPr lang="en-US" smtClean="0"/>
              <a:t>LAB</a:t>
            </a:r>
          </a:p>
          <a:p>
            <a:r>
              <a:rPr lang="en-US" smtClean="0"/>
              <a:t>CMYK</a:t>
            </a:r>
          </a:p>
          <a:p>
            <a:r>
              <a:rPr lang="en-US" smtClean="0"/>
              <a:t>Grayscale</a:t>
            </a:r>
          </a:p>
          <a:p>
            <a:r>
              <a:rPr lang="en-US" smtClean="0"/>
              <a:t>Bitmap</a:t>
            </a:r>
          </a:p>
          <a:p>
            <a:r>
              <a:rPr lang="en-US" smtClean="0"/>
              <a:t>Duotone</a:t>
            </a:r>
          </a:p>
          <a:p>
            <a:r>
              <a:rPr lang="en-US" smtClean="0"/>
              <a:t>Indexed</a:t>
            </a:r>
          </a:p>
          <a:p>
            <a:r>
              <a:rPr lang="en-US" smtClean="0"/>
              <a:t>Multichannel</a:t>
            </a:r>
            <a:endParaRPr lang="ru-RU" smtClean="0"/>
          </a:p>
        </p:txBody>
      </p:sp>
      <p:pic>
        <p:nvPicPr>
          <p:cNvPr id="4" name="Рисунок 3" descr="System-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214438"/>
            <a:ext cx="17145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357313"/>
            <a:ext cx="2500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MY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857500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rayScalel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925" y="3000375"/>
            <a:ext cx="29416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023e4a8b0bd8a2e1574a40e104a67b91818dc86_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erchi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429125"/>
            <a:ext cx="22987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02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4643438"/>
            <a:ext cx="1790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Останні версії </a:t>
            </a:r>
            <a:r>
              <a:rPr lang="en-US" sz="3600" dirty="0" smtClean="0"/>
              <a:t>Adobe Photoshop</a:t>
            </a:r>
            <a:r>
              <a:rPr lang="uk-UA" sz="3200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Adobe Photoshop</a:t>
            </a:r>
            <a:r>
              <a:rPr lang="uk-UA" smtClean="0"/>
              <a:t> </a:t>
            </a:r>
            <a:r>
              <a:rPr lang="en-US" smtClean="0"/>
              <a:t>CS3, CS3 Extended (10.0)</a:t>
            </a:r>
            <a:endParaRPr lang="uk-UA" smtClean="0"/>
          </a:p>
          <a:p>
            <a:r>
              <a:rPr lang="en-US" smtClean="0"/>
              <a:t>Adobe Photoshop</a:t>
            </a:r>
            <a:r>
              <a:rPr lang="uk-UA" smtClean="0"/>
              <a:t> </a:t>
            </a:r>
            <a:r>
              <a:rPr lang="en-US" smtClean="0"/>
              <a:t>CS4, CS4 Extended (11.0</a:t>
            </a:r>
            <a:r>
              <a:rPr lang="uk-UA" smtClean="0"/>
              <a:t>)</a:t>
            </a:r>
          </a:p>
          <a:p>
            <a:r>
              <a:rPr lang="en-US" smtClean="0"/>
              <a:t>Adobe Photoshop</a:t>
            </a:r>
            <a:r>
              <a:rPr lang="uk-UA" smtClean="0"/>
              <a:t> </a:t>
            </a:r>
            <a:r>
              <a:rPr lang="en-US" smtClean="0"/>
              <a:t>CS5, CS5 Extended (12.0)</a:t>
            </a:r>
            <a:endParaRPr lang="uk-UA" smtClean="0"/>
          </a:p>
          <a:p>
            <a:r>
              <a:rPr lang="en-US" smtClean="0"/>
              <a:t>Adobe Photoshop</a:t>
            </a:r>
            <a:r>
              <a:rPr lang="uk-UA" smtClean="0"/>
              <a:t> </a:t>
            </a:r>
            <a:r>
              <a:rPr lang="en-US" smtClean="0"/>
              <a:t>CS6 (13.0)</a:t>
            </a:r>
            <a:endParaRPr lang="ru-RU" smtClean="0"/>
          </a:p>
        </p:txBody>
      </p:sp>
      <p:pic>
        <p:nvPicPr>
          <p:cNvPr id="4" name="Рисунок 3" descr="adobephotoshop-feath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643313"/>
            <a:ext cx="6072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71438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71438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Adobe Photoshop</a:t>
            </a:r>
            <a:r>
              <a:rPr lang="uk-UA" dirty="0" smtClean="0"/>
              <a:t> </a:t>
            </a:r>
            <a:r>
              <a:rPr lang="en-US" dirty="0" smtClean="0"/>
              <a:t>CS3, CS3 Extended (10.0)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16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2007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7467600" cy="4873625"/>
          </a:xfrm>
        </p:spPr>
        <p:txBody>
          <a:bodyPr/>
          <a:lstStyle/>
          <a:p>
            <a:r>
              <a:rPr lang="ru-RU" sz="1800" b="1" dirty="0" err="1" smtClean="0"/>
              <a:t>підтримка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платформи</a:t>
            </a:r>
            <a:r>
              <a:rPr lang="ru-RU" sz="1800" b="1" dirty="0" smtClean="0"/>
              <a:t> </a:t>
            </a:r>
            <a:r>
              <a:rPr lang="en-US" sz="1800" b="1" dirty="0" smtClean="0"/>
              <a:t>Macintosh </a:t>
            </a:r>
            <a:r>
              <a:rPr lang="ru-RU" sz="1800" b="1" dirty="0" smtClean="0"/>
              <a:t>на </a:t>
            </a:r>
            <a:r>
              <a:rPr lang="ru-RU" sz="1800" b="1" dirty="0" err="1" smtClean="0"/>
              <a:t>процесорах</a:t>
            </a:r>
            <a:r>
              <a:rPr lang="ru-RU" sz="1800" b="1" dirty="0" smtClean="0"/>
              <a:t> </a:t>
            </a:r>
            <a:r>
              <a:rPr lang="en-US" sz="1800" b="1" dirty="0" smtClean="0"/>
              <a:t>Intel</a:t>
            </a:r>
          </a:p>
          <a:p>
            <a:r>
              <a:rPr lang="ru-RU" sz="1800" b="1" dirty="0" err="1" smtClean="0"/>
              <a:t>інструмент</a:t>
            </a:r>
            <a:r>
              <a:rPr lang="ru-RU" sz="1800" b="1" dirty="0" smtClean="0"/>
              <a:t> </a:t>
            </a:r>
            <a:r>
              <a:rPr lang="en-US" sz="1800" b="1" dirty="0" err="1" smtClean="0"/>
              <a:t>Photomerge</a:t>
            </a:r>
            <a:r>
              <a:rPr lang="en-US" sz="1800" b="1" dirty="0" smtClean="0"/>
              <a:t> </a:t>
            </a:r>
            <a:r>
              <a:rPr lang="ru-RU" sz="1800" b="1" dirty="0" smtClean="0"/>
              <a:t>для </a:t>
            </a:r>
            <a:r>
              <a:rPr lang="ru-RU" sz="1800" b="1" dirty="0" err="1" smtClean="0"/>
              <a:t>з'єднання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кадрів</a:t>
            </a:r>
            <a:r>
              <a:rPr lang="ru-RU" sz="1800" b="1" dirty="0" smtClean="0"/>
              <a:t> в одну панораму</a:t>
            </a:r>
          </a:p>
          <a:p>
            <a:r>
              <a:rPr lang="ru-RU" sz="1800" b="1" dirty="0" err="1" smtClean="0"/>
              <a:t>виправлення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інструментах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Криві</a:t>
            </a:r>
            <a:r>
              <a:rPr lang="ru-RU" sz="1800" b="1" dirty="0" smtClean="0"/>
              <a:t>, </a:t>
            </a:r>
            <a:r>
              <a:rPr lang="en-US" sz="1800" b="1" dirty="0" smtClean="0"/>
              <a:t>Vanishing Point, </a:t>
            </a:r>
            <a:r>
              <a:rPr lang="ru-RU" sz="1800" b="1" dirty="0" err="1" smtClean="0"/>
              <a:t>Міксер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каналів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Яскравість</a:t>
            </a:r>
            <a:r>
              <a:rPr lang="ru-RU" sz="1800" b="1" dirty="0" smtClean="0"/>
              <a:t>/контраст</a:t>
            </a:r>
          </a:p>
          <a:p>
            <a:r>
              <a:rPr lang="ru-RU" sz="1800" b="1" dirty="0" err="1" smtClean="0"/>
              <a:t>функція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управлінням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перетворення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чорно-біле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зображення</a:t>
            </a:r>
            <a:endParaRPr lang="ru-RU" sz="1800" b="1" dirty="0" smtClean="0"/>
          </a:p>
          <a:p>
            <a:r>
              <a:rPr lang="ru-RU" sz="1800" b="1" dirty="0" err="1" smtClean="0"/>
              <a:t>Оптимізація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графіки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мобільних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пристроїв</a:t>
            </a:r>
            <a:endParaRPr lang="ru-RU" sz="1800" b="1" dirty="0" smtClean="0"/>
          </a:p>
          <a:p>
            <a:r>
              <a:rPr lang="ru-RU" sz="1800" b="1" dirty="0" err="1" smtClean="0"/>
              <a:t>авторозклад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автосполучення</a:t>
            </a:r>
            <a:endParaRPr lang="ru-RU" sz="1800" b="1" dirty="0" smtClean="0"/>
          </a:p>
          <a:p>
            <a:r>
              <a:rPr lang="ru-RU" sz="1800" b="1" dirty="0" err="1" smtClean="0"/>
              <a:t>функціональні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доповнення</a:t>
            </a:r>
            <a:endParaRPr lang="ru-RU" sz="1800" b="1" dirty="0" smtClean="0"/>
          </a:p>
          <a:p>
            <a:r>
              <a:rPr lang="uk-UA" sz="1800" b="1" dirty="0" smtClean="0"/>
              <a:t>розумні фільтри</a:t>
            </a:r>
            <a:endParaRPr lang="ru-RU" sz="1800" b="1" dirty="0" smtClean="0"/>
          </a:p>
          <a:p>
            <a:pPr>
              <a:buFont typeface="Wingdings" pitchFamily="2" charset="2"/>
              <a:buNone/>
            </a:pPr>
            <a:endParaRPr lang="ru-RU" sz="1800" b="1" dirty="0" smtClean="0"/>
          </a:p>
          <a:p>
            <a:endParaRPr lang="ru-RU" sz="1800" dirty="0" smtClean="0"/>
          </a:p>
          <a:p>
            <a:pPr>
              <a:buFont typeface="Wingdings" pitchFamily="2" charset="2"/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Font typeface="Wingdings" pitchFamily="2" charset="2"/>
              <a:buNone/>
            </a:pPr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4" name="Рисунок 3" descr="PhotoshopCS3Extended-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571875"/>
            <a:ext cx="234632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215074" y="6357958"/>
            <a:ext cx="107157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6357958"/>
            <a:ext cx="107157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072330" y="6357958"/>
            <a:ext cx="64294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1012</Words>
  <Application>Microsoft Office PowerPoint</Application>
  <PresentationFormat>Экран (4:3)</PresentationFormat>
  <Paragraphs>175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Adobe Photoshop</vt:lpstr>
      <vt:lpstr>Зміст:</vt:lpstr>
      <vt:lpstr>Зміст (продовження):</vt:lpstr>
      <vt:lpstr>ADOBE PHOTOSHOP - це</vt:lpstr>
      <vt:lpstr>Photoshop</vt:lpstr>
      <vt:lpstr>Photoshop пов'язаний з програмами для обробки медіафайлів, анімації та іншої творчості:</vt:lpstr>
      <vt:lpstr>Photoshop підтримує такі колірні моделі:</vt:lpstr>
      <vt:lpstr> Останні версії Adobe Photoshop:</vt:lpstr>
      <vt:lpstr>Adobe Photoshop CS3, CS3 Extended (10.0)  16 квітня, 2007</vt:lpstr>
      <vt:lpstr>Adobe Photoshop CS4, CS4 Extended (11.0)  13 жовтня, 2008</vt:lpstr>
      <vt:lpstr>Adobe Photoshop CS5, CS5 Extended (12.0)    Квітень, 2010</vt:lpstr>
      <vt:lpstr>Adobe Photoshop CS6 (13.0)    7 Травня, 2012 (найновіша)</vt:lpstr>
      <vt:lpstr>Adobe Photoshop</vt:lpstr>
      <vt:lpstr>Інтерфейси Photoshop в хронологічному порядку</vt:lpstr>
      <vt:lpstr>Панель інструментів:</vt:lpstr>
      <vt:lpstr>Панель інструментів (продовження) :</vt:lpstr>
      <vt:lpstr>Інструменти виділення:</vt:lpstr>
      <vt:lpstr>Переміщення</vt:lpstr>
      <vt:lpstr>Ласо:</vt:lpstr>
      <vt:lpstr>Інструмент «Чарівна паличка»</vt:lpstr>
      <vt:lpstr>Кадрування</vt:lpstr>
      <vt:lpstr>Нарізка</vt:lpstr>
      <vt:lpstr>Шари фотошоп:</vt:lpstr>
      <vt:lpstr>Колір Фотошоп:</vt:lpstr>
      <vt:lpstr>Заливка і робота з кольорами</vt:lpstr>
      <vt:lpstr>Історія (на панелі) фотошоп</vt:lpstr>
      <vt:lpstr>Фільтри фотошоп: </vt:lpstr>
      <vt:lpstr>Редагування фото:</vt:lpstr>
      <vt:lpstr>Редагування фото (продовження):</vt:lpstr>
      <vt:lpstr>Об’єднання двох малюнків в один:</vt:lpstr>
      <vt:lpstr> Відображення:</vt:lpstr>
      <vt:lpstr>Малюємо самі:</vt:lpstr>
      <vt:lpstr>Слайд 33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Polina</cp:lastModifiedBy>
  <cp:revision>38</cp:revision>
  <dcterms:created xsi:type="dcterms:W3CDTF">2013-01-21T17:48:34Z</dcterms:created>
  <dcterms:modified xsi:type="dcterms:W3CDTF">2013-12-12T21:30:09Z</dcterms:modified>
</cp:coreProperties>
</file>