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Веб</a:t>
            </a:r>
            <a:r>
              <a:rPr lang="uk-UA" dirty="0" smtClean="0"/>
              <a:t> сайт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7772400" cy="3526302"/>
          </a:xfrm>
        </p:spPr>
        <p:txBody>
          <a:bodyPr/>
          <a:lstStyle/>
          <a:p>
            <a:pPr algn="r"/>
            <a:r>
              <a:rPr lang="uk-UA" dirty="0" smtClean="0"/>
              <a:t>Виконав</a:t>
            </a:r>
          </a:p>
          <a:p>
            <a:pPr algn="r"/>
            <a:r>
              <a:rPr lang="uk-UA" dirty="0" err="1" smtClean="0"/>
              <a:t>Фурка</a:t>
            </a:r>
            <a:r>
              <a:rPr lang="uk-UA" dirty="0" smtClean="0"/>
              <a:t> Тарас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5137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Вконтакті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VK (Спочатку </a:t>
            </a:r>
            <a:r>
              <a:rPr lang="uk-UA" dirty="0" err="1"/>
              <a:t>VKontakte</a:t>
            </a:r>
            <a:r>
              <a:rPr lang="uk-UA" dirty="0"/>
              <a:t>, російська мова</a:t>
            </a:r>
            <a:r>
              <a:rPr lang="uk-UA" dirty="0" smtClean="0"/>
              <a:t>:)- </a:t>
            </a:r>
            <a:r>
              <a:rPr lang="uk-UA" dirty="0"/>
              <a:t>Європейське соціальне </a:t>
            </a:r>
            <a:r>
              <a:rPr lang="uk-UA" dirty="0" err="1"/>
              <a:t>network</a:t>
            </a:r>
            <a:r>
              <a:rPr lang="uk-UA" dirty="0"/>
              <a:t> обслуговування, популярне серед того, що російський-говорить користувачів у всьому світі. Це особливо популярно в Росії, Україні, Казахстані, Молдові, Білорусі, і Ізраїлі. VK - імітація </a:t>
            </a:r>
            <a:r>
              <a:rPr lang="uk-UA" dirty="0" err="1"/>
              <a:t>Facebook</a:t>
            </a:r>
            <a:r>
              <a:rPr lang="uk-UA" dirty="0"/>
              <a:t>, з декількома загальними особливостями, як наприклад університетська винятковість мережі протягом його ранніх стадій, подібного кольору, і подібних особливостей і функціональності.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9128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18797" t="7459" r="20000" b="760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0014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Історія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Засновник </a:t>
            </a:r>
            <a:r>
              <a:rPr lang="uk-UA" dirty="0" err="1"/>
              <a:t>Pavel</a:t>
            </a:r>
            <a:r>
              <a:rPr lang="uk-UA" dirty="0"/>
              <a:t> </a:t>
            </a:r>
            <a:r>
              <a:rPr lang="uk-UA" dirty="0" err="1"/>
              <a:t>Durov</a:t>
            </a:r>
            <a:r>
              <a:rPr lang="uk-UA" dirty="0"/>
              <a:t> почав </a:t>
            </a:r>
            <a:r>
              <a:rPr lang="uk-UA" dirty="0" err="1"/>
              <a:t>VKontakte</a:t>
            </a:r>
            <a:r>
              <a:rPr lang="uk-UA" dirty="0"/>
              <a:t> для бети, </a:t>
            </a:r>
            <a:r>
              <a:rPr lang="uk-UA" dirty="0" err="1"/>
              <a:t>перевіряючої</a:t>
            </a:r>
            <a:r>
              <a:rPr lang="uk-UA" dirty="0"/>
              <a:t> у вересні 2006, лише здобувши вищу освіту від санкт-петербурзького Державного Університету. В наступному місяці </a:t>
            </a:r>
            <a:r>
              <a:rPr lang="uk-UA" dirty="0" err="1"/>
              <a:t>domain</a:t>
            </a:r>
            <a:r>
              <a:rPr lang="uk-UA" dirty="0"/>
              <a:t> ім'я </a:t>
            </a:r>
            <a:r>
              <a:rPr lang="uk-UA" dirty="0" err="1"/>
              <a:t>vkontakte.ru</a:t>
            </a:r>
            <a:r>
              <a:rPr lang="uk-UA" dirty="0"/>
              <a:t> було зареєстроване. Призначена для користувача реєстрація була спочатку обмежена в межах університетських кругів виключно запрошенням, але сайт все ще зростав швидко.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247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популярність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 Твердженням </a:t>
            </a:r>
            <a:r>
              <a:rPr lang="uk-UA" dirty="0" err="1"/>
              <a:t>Alexa.com</a:t>
            </a:r>
            <a:r>
              <a:rPr lang="uk-UA" dirty="0"/>
              <a:t> VK - один з найбільш відвіданих </a:t>
            </a:r>
            <a:r>
              <a:rPr lang="uk-UA" dirty="0" err="1"/>
              <a:t>веб-вузлів</a:t>
            </a:r>
            <a:r>
              <a:rPr lang="uk-UA" dirty="0"/>
              <a:t> в радянських для поста країнах. Це тримає </a:t>
            </a:r>
            <a:r>
              <a:rPr lang="uk-UA" dirty="0" smtClean="0"/>
              <a:t>:</a:t>
            </a:r>
          </a:p>
          <a:p>
            <a:r>
              <a:rPr lang="uk-UA" dirty="0" smtClean="0"/>
              <a:t>2-у </a:t>
            </a:r>
            <a:r>
              <a:rPr lang="uk-UA" dirty="0"/>
              <a:t>позицію в </a:t>
            </a:r>
            <a:r>
              <a:rPr lang="uk-UA" dirty="0" smtClean="0"/>
              <a:t>Росії,Україні </a:t>
            </a:r>
            <a:r>
              <a:rPr lang="uk-UA" dirty="0"/>
              <a:t>і </a:t>
            </a:r>
            <a:r>
              <a:rPr lang="uk-UA" dirty="0" smtClean="0"/>
              <a:t>Білорусі </a:t>
            </a:r>
            <a:endParaRPr lang="uk-UA" dirty="0"/>
          </a:p>
          <a:p>
            <a:r>
              <a:rPr lang="uk-UA" dirty="0" smtClean="0"/>
              <a:t> 5-у </a:t>
            </a:r>
            <a:r>
              <a:rPr lang="uk-UA" dirty="0"/>
              <a:t>в Казахстані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2331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Кінець</a:t>
            </a:r>
          </a:p>
          <a:p>
            <a:pPr marL="13716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7497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161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Веб сайт</vt:lpstr>
      <vt:lpstr>Вконтакті</vt:lpstr>
      <vt:lpstr>Презентация PowerPoint</vt:lpstr>
      <vt:lpstr>Історія</vt:lpstr>
      <vt:lpstr>популярність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 сайт</dc:title>
  <dc:creator>Viktor</dc:creator>
  <cp:lastModifiedBy>Viktor</cp:lastModifiedBy>
  <cp:revision>1</cp:revision>
  <dcterms:created xsi:type="dcterms:W3CDTF">2013-02-06T19:32:07Z</dcterms:created>
  <dcterms:modified xsi:type="dcterms:W3CDTF">2013-02-06T19:37:38Z</dcterms:modified>
</cp:coreProperties>
</file>