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14"/>
  </p:notesMasterIdLst>
  <p:handoutMasterIdLst>
    <p:handoutMasterId r:id="rId15"/>
  </p:handoutMasterIdLst>
  <p:sldIdLst>
    <p:sldId id="256" r:id="rId3"/>
    <p:sldId id="271" r:id="rId4"/>
    <p:sldId id="272" r:id="rId5"/>
    <p:sldId id="260" r:id="rId6"/>
    <p:sldId id="273" r:id="rId7"/>
    <p:sldId id="276" r:id="rId8"/>
    <p:sldId id="262" r:id="rId9"/>
    <p:sldId id="274" r:id="rId10"/>
    <p:sldId id="264" r:id="rId11"/>
    <p:sldId id="269" r:id="rId12"/>
    <p:sldId id="270" r:id="rId13"/>
  </p:sldIdLst>
  <p:sldSz cx="10080625" cy="7559675"/>
  <p:notesSz cx="7559675" cy="106918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16" y="-90"/>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Верхний колонтитул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ru-RU" sz="1400" b="0" i="0" u="none" strike="noStrike" kern="1200">
              <a:ln>
                <a:noFill/>
              </a:ln>
              <a:latin typeface="Arial" pitchFamily="18"/>
              <a:ea typeface="Microsoft YaHei" pitchFamily="2"/>
              <a:cs typeface="Mangal" pitchFamily="2"/>
            </a:endParaRPr>
          </a:p>
        </p:txBody>
      </p:sp>
      <p:sp>
        <p:nvSpPr>
          <p:cNvPr id="3" name="Дата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ru-RU" sz="1400" b="0" i="0" u="none" strike="noStrike" kern="1200">
              <a:ln>
                <a:noFill/>
              </a:ln>
              <a:latin typeface="Arial" pitchFamily="18"/>
              <a:ea typeface="Microsoft YaHei" pitchFamily="2"/>
              <a:cs typeface="Mangal" pitchFamily="2"/>
            </a:endParaRPr>
          </a:p>
        </p:txBody>
      </p:sp>
      <p:sp>
        <p:nvSpPr>
          <p:cNvPr id="4" name="Нижний колонтитул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ru-RU" sz="1400" b="0" i="0" u="none" strike="noStrike" kern="1200">
              <a:ln>
                <a:noFill/>
              </a:ln>
              <a:latin typeface="Arial" pitchFamily="18"/>
              <a:ea typeface="Microsoft YaHei" pitchFamily="2"/>
              <a:cs typeface="Mangal" pitchFamily="2"/>
            </a:endParaRPr>
          </a:p>
        </p:txBody>
      </p:sp>
      <p:sp>
        <p:nvSpPr>
          <p:cNvPr id="5" name="Номер слайда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49D2B45D-D6AD-407D-BF77-825850E90B16}" type="slidenum">
              <a:t>‹#›</a:t>
            </a:fld>
            <a:endParaRPr lang="ru-RU"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29910582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Образ слайда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Заметки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ru-RU"/>
          </a:p>
        </p:txBody>
      </p:sp>
      <p:sp>
        <p:nvSpPr>
          <p:cNvPr id="4" name="Верхний колонтитул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ru-RU" sz="1400" kern="1200">
                <a:latin typeface="Times New Roman" pitchFamily="18"/>
                <a:ea typeface="Segoe UI" pitchFamily="2"/>
                <a:cs typeface="Tahoma" pitchFamily="2"/>
              </a:defRPr>
            </a:lvl1pPr>
          </a:lstStyle>
          <a:p>
            <a:pPr lvl="0"/>
            <a:endParaRPr lang="ru-RU"/>
          </a:p>
        </p:txBody>
      </p:sp>
      <p:sp>
        <p:nvSpPr>
          <p:cNvPr id="5" name="Дата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ru-RU" sz="1400" kern="1200">
                <a:latin typeface="Times New Roman" pitchFamily="18"/>
                <a:ea typeface="Segoe UI" pitchFamily="2"/>
                <a:cs typeface="Tahoma" pitchFamily="2"/>
              </a:defRPr>
            </a:lvl1pPr>
          </a:lstStyle>
          <a:p>
            <a:pPr lvl="0"/>
            <a:endParaRPr lang="ru-RU"/>
          </a:p>
        </p:txBody>
      </p:sp>
      <p:sp>
        <p:nvSpPr>
          <p:cNvPr id="6" name="Нижний колонтитул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ru-RU" sz="1400" kern="1200">
                <a:latin typeface="Times New Roman" pitchFamily="18"/>
                <a:ea typeface="Segoe UI" pitchFamily="2"/>
                <a:cs typeface="Tahoma" pitchFamily="2"/>
              </a:defRPr>
            </a:lvl1pPr>
          </a:lstStyle>
          <a:p>
            <a:pPr lvl="0"/>
            <a:endParaRPr lang="ru-RU"/>
          </a:p>
        </p:txBody>
      </p:sp>
      <p:sp>
        <p:nvSpPr>
          <p:cNvPr id="7" name="Номер слайда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ru-RU" sz="1400" kern="1200">
                <a:latin typeface="Times New Roman" pitchFamily="18"/>
                <a:ea typeface="Segoe UI" pitchFamily="2"/>
                <a:cs typeface="Tahoma" pitchFamily="2"/>
              </a:defRPr>
            </a:lvl1pPr>
          </a:lstStyle>
          <a:p>
            <a:pPr lvl="0"/>
            <a:fld id="{9B35C8A0-BF9B-46E8-81CE-3FC9F5DDF137}" type="slidenum">
              <a:t>‹#›</a:t>
            </a:fld>
            <a:endParaRPr lang="ru-RU"/>
          </a:p>
        </p:txBody>
      </p:sp>
    </p:spTree>
    <p:extLst>
      <p:ext uri="{BB962C8B-B14F-4D97-AF65-F5344CB8AC3E}">
        <p14:creationId xmlns:p14="http://schemas.microsoft.com/office/powerpoint/2010/main" val="2638736322"/>
      </p:ext>
    </p:extLst>
  </p:cSld>
  <p:clrMap bg1="lt1" tx1="dk1" bg2="lt2" tx2="dk2" accent1="accent1" accent2="accent2" accent3="accent3" accent4="accent4" accent5="accent5" accent6="accent6" hlink="hlink" folHlink="folHlink"/>
  <p:notesStyle>
    <a:lvl1pPr marL="216000" marR="0" indent="-216000" rtl="0" hangingPunct="0">
      <a:tabLst/>
      <a:defRPr lang="ru-RU"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noResize="1"/>
          </p:cNvSpPr>
          <p:nvPr>
            <p:ph type="sldImg"/>
          </p:nvPr>
        </p:nvSpPr>
        <p:spPr>
          <a:xfrm>
            <a:off x="0" y="812800"/>
            <a:ext cx="0" cy="0"/>
          </a:xfrm>
          <a:solidFill>
            <a:srgbClr val="CFE7F5"/>
          </a:solidFill>
          <a:ln w="25400">
            <a:solidFill>
              <a:srgbClr val="808080"/>
            </a:solidFill>
            <a:prstDash val="solid"/>
          </a:ln>
        </p:spPr>
      </p:sp>
      <p:sp>
        <p:nvSpPr>
          <p:cNvPr id="3" name="Заметки 2"/>
          <p:cNvSpPr txBox="1">
            <a:spLocks noGrp="1"/>
          </p:cNvSpPr>
          <p:nvPr>
            <p:ph type="body" sz="quarter" idx="1"/>
          </p:nvPr>
        </p:nvSpPr>
        <p:spPr/>
        <p:txBody>
          <a:bodyPr>
            <a:spAutoFit/>
          </a:bodyPr>
          <a:lstStyle/>
          <a:p>
            <a:endParaRPr lang="ru-RU" sz="281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noResize="1"/>
          </p:cNvSpPr>
          <p:nvPr>
            <p:ph type="sldImg"/>
          </p:nvPr>
        </p:nvSpPr>
        <p:spPr>
          <a:xfrm>
            <a:off x="0" y="812800"/>
            <a:ext cx="0" cy="0"/>
          </a:xfrm>
          <a:solidFill>
            <a:srgbClr val="CFE7F5"/>
          </a:solidFill>
          <a:ln w="25400">
            <a:solidFill>
              <a:srgbClr val="808080"/>
            </a:solidFill>
            <a:prstDash val="solid"/>
          </a:ln>
        </p:spPr>
      </p:sp>
      <p:sp>
        <p:nvSpPr>
          <p:cNvPr id="3" name="Заметки 2"/>
          <p:cNvSpPr txBox="1">
            <a:spLocks noGrp="1"/>
          </p:cNvSpPr>
          <p:nvPr>
            <p:ph type="body" sz="quarter" idx="1"/>
          </p:nvPr>
        </p:nvSpPr>
        <p:spPr/>
        <p:txBody>
          <a:bodyPr>
            <a:spAutoFit/>
          </a:bodyPr>
          <a:lstStyle/>
          <a:p>
            <a:endParaRPr lang="ru-RU" sz="281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noResize="1"/>
          </p:cNvSpPr>
          <p:nvPr>
            <p:ph type="sldImg"/>
          </p:nvPr>
        </p:nvSpPr>
        <p:spPr>
          <a:xfrm>
            <a:off x="0" y="812800"/>
            <a:ext cx="0" cy="0"/>
          </a:xfrm>
          <a:solidFill>
            <a:srgbClr val="CFE7F5"/>
          </a:solidFill>
          <a:ln w="25400">
            <a:solidFill>
              <a:srgbClr val="808080"/>
            </a:solidFill>
            <a:prstDash val="solid"/>
          </a:ln>
        </p:spPr>
      </p:sp>
      <p:sp>
        <p:nvSpPr>
          <p:cNvPr id="3" name="Заметки 2"/>
          <p:cNvSpPr txBox="1">
            <a:spLocks noGrp="1"/>
          </p:cNvSpPr>
          <p:nvPr>
            <p:ph type="body" sz="quarter" idx="1"/>
          </p:nvPr>
        </p:nvSpPr>
        <p:spPr/>
        <p:txBody>
          <a:bodyPr/>
          <a:lstStyle/>
          <a:p>
            <a:endParaRPr lang="ru-RU" sz="281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noResize="1"/>
          </p:cNvSpPr>
          <p:nvPr>
            <p:ph type="sldImg"/>
          </p:nvPr>
        </p:nvSpPr>
        <p:spPr>
          <a:xfrm>
            <a:off x="0" y="812800"/>
            <a:ext cx="0" cy="0"/>
          </a:xfrm>
          <a:solidFill>
            <a:srgbClr val="CFE7F5"/>
          </a:solidFill>
          <a:ln w="25400">
            <a:solidFill>
              <a:srgbClr val="808080"/>
            </a:solidFill>
            <a:prstDash val="solid"/>
          </a:ln>
        </p:spPr>
      </p:sp>
      <p:sp>
        <p:nvSpPr>
          <p:cNvPr id="3" name="Заметки 2"/>
          <p:cNvSpPr txBox="1">
            <a:spLocks noGrp="1"/>
          </p:cNvSpPr>
          <p:nvPr>
            <p:ph type="body" sz="quarter" idx="1"/>
          </p:nvPr>
        </p:nvSpPr>
        <p:spPr/>
        <p:txBody>
          <a:bodyPr/>
          <a:lstStyle/>
          <a:p>
            <a:endParaRPr lang="ru-RU" sz="281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noResize="1"/>
          </p:cNvSpPr>
          <p:nvPr>
            <p:ph type="sldImg"/>
          </p:nvPr>
        </p:nvSpPr>
        <p:spPr>
          <a:xfrm>
            <a:off x="0" y="812800"/>
            <a:ext cx="0" cy="0"/>
          </a:xfrm>
          <a:solidFill>
            <a:srgbClr val="CFE7F5"/>
          </a:solidFill>
          <a:ln w="25400">
            <a:solidFill>
              <a:srgbClr val="808080"/>
            </a:solidFill>
            <a:prstDash val="solid"/>
          </a:ln>
        </p:spPr>
      </p:sp>
      <p:sp>
        <p:nvSpPr>
          <p:cNvPr id="3" name="Заметки 2"/>
          <p:cNvSpPr txBox="1">
            <a:spLocks noGrp="1"/>
          </p:cNvSpPr>
          <p:nvPr>
            <p:ph type="body" sz="quarter" idx="1"/>
          </p:nvPr>
        </p:nvSpPr>
        <p:spPr/>
        <p:txBody>
          <a:bodyPr/>
          <a:lstStyle/>
          <a:p>
            <a:endParaRPr lang="ru-RU" sz="281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noResize="1"/>
          </p:cNvSpPr>
          <p:nvPr>
            <p:ph type="sldImg"/>
          </p:nvPr>
        </p:nvSpPr>
        <p:spPr>
          <a:xfrm>
            <a:off x="0" y="812800"/>
            <a:ext cx="0" cy="0"/>
          </a:xfrm>
          <a:solidFill>
            <a:srgbClr val="CFE7F5"/>
          </a:solidFill>
          <a:ln w="25400">
            <a:solidFill>
              <a:srgbClr val="808080"/>
            </a:solidFill>
            <a:prstDash val="solid"/>
          </a:ln>
        </p:spPr>
      </p:sp>
      <p:sp>
        <p:nvSpPr>
          <p:cNvPr id="3" name="Заметки 2"/>
          <p:cNvSpPr txBox="1">
            <a:spLocks noGrp="1"/>
          </p:cNvSpPr>
          <p:nvPr>
            <p:ph type="body" sz="quarter" idx="1"/>
          </p:nvPr>
        </p:nvSpPr>
        <p:spPr/>
        <p:txBody>
          <a:bodyPr/>
          <a:lstStyle/>
          <a:p>
            <a:endParaRPr lang="ru-RU" sz="281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noResize="1"/>
          </p:cNvSpPr>
          <p:nvPr>
            <p:ph type="sldImg"/>
          </p:nvPr>
        </p:nvSpPr>
        <p:spPr>
          <a:xfrm>
            <a:off x="0" y="812800"/>
            <a:ext cx="0" cy="0"/>
          </a:xfrm>
          <a:solidFill>
            <a:srgbClr val="CFE7F5"/>
          </a:solidFill>
          <a:ln w="25400">
            <a:solidFill>
              <a:srgbClr val="808080"/>
            </a:solidFill>
            <a:prstDash val="solid"/>
          </a:ln>
        </p:spPr>
      </p:sp>
      <p:sp>
        <p:nvSpPr>
          <p:cNvPr id="3" name="Заметки 2"/>
          <p:cNvSpPr txBox="1">
            <a:spLocks noGrp="1"/>
          </p:cNvSpPr>
          <p:nvPr>
            <p:ph type="body" sz="quarter" idx="1"/>
          </p:nvPr>
        </p:nvSpPr>
        <p:spPr/>
        <p:txBody>
          <a:bodyPr/>
          <a:lstStyle/>
          <a:p>
            <a:endParaRPr lang="ru-RU" sz="281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650" y="2347913"/>
            <a:ext cx="8569325" cy="1620837"/>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pPr lvl="0"/>
            <a:endParaRPr lang="ru-RU"/>
          </a:p>
        </p:txBody>
      </p:sp>
      <p:sp>
        <p:nvSpPr>
          <p:cNvPr id="5" name="Нижний колонтитул 4"/>
          <p:cNvSpPr>
            <a:spLocks noGrp="1"/>
          </p:cNvSpPr>
          <p:nvPr>
            <p:ph type="ftr" sz="quarter" idx="11"/>
          </p:nvPr>
        </p:nvSpPr>
        <p:spPr/>
        <p:txBody>
          <a:bodyPr/>
          <a:lstStyle/>
          <a:p>
            <a:pPr lvl="0"/>
            <a:endParaRPr lang="ru-RU"/>
          </a:p>
        </p:txBody>
      </p:sp>
      <p:sp>
        <p:nvSpPr>
          <p:cNvPr id="6" name="Номер слайда 5"/>
          <p:cNvSpPr>
            <a:spLocks noGrp="1"/>
          </p:cNvSpPr>
          <p:nvPr>
            <p:ph type="sldNum" sz="quarter" idx="12"/>
          </p:nvPr>
        </p:nvSpPr>
        <p:spPr/>
        <p:txBody>
          <a:bodyPr/>
          <a:lstStyle/>
          <a:p>
            <a:pPr lvl="0"/>
            <a:fld id="{588C452A-2C2B-4309-8F27-248A46232F19}" type="slidenum">
              <a:t>‹#›</a:t>
            </a:fld>
            <a:endParaRPr lang="ru-RU"/>
          </a:p>
        </p:txBody>
      </p:sp>
    </p:spTree>
    <p:extLst>
      <p:ext uri="{BB962C8B-B14F-4D97-AF65-F5344CB8AC3E}">
        <p14:creationId xmlns:p14="http://schemas.microsoft.com/office/powerpoint/2010/main" val="2573756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lvl="0"/>
            <a:endParaRPr lang="ru-RU"/>
          </a:p>
        </p:txBody>
      </p:sp>
      <p:sp>
        <p:nvSpPr>
          <p:cNvPr id="5" name="Нижний колонтитул 4"/>
          <p:cNvSpPr>
            <a:spLocks noGrp="1"/>
          </p:cNvSpPr>
          <p:nvPr>
            <p:ph type="ftr" sz="quarter" idx="11"/>
          </p:nvPr>
        </p:nvSpPr>
        <p:spPr/>
        <p:txBody>
          <a:bodyPr/>
          <a:lstStyle/>
          <a:p>
            <a:pPr lvl="0"/>
            <a:endParaRPr lang="ru-RU"/>
          </a:p>
        </p:txBody>
      </p:sp>
      <p:sp>
        <p:nvSpPr>
          <p:cNvPr id="6" name="Номер слайда 5"/>
          <p:cNvSpPr>
            <a:spLocks noGrp="1"/>
          </p:cNvSpPr>
          <p:nvPr>
            <p:ph type="sldNum" sz="quarter" idx="12"/>
          </p:nvPr>
        </p:nvSpPr>
        <p:spPr/>
        <p:txBody>
          <a:bodyPr/>
          <a:lstStyle/>
          <a:p>
            <a:pPr lvl="0"/>
            <a:fld id="{B7270231-BC31-4AAA-BC69-AB7F81692AEE}" type="slidenum">
              <a:t>‹#›</a:t>
            </a:fld>
            <a:endParaRPr lang="ru-RU"/>
          </a:p>
        </p:txBody>
      </p:sp>
    </p:spTree>
    <p:extLst>
      <p:ext uri="{BB962C8B-B14F-4D97-AF65-F5344CB8AC3E}">
        <p14:creationId xmlns:p14="http://schemas.microsoft.com/office/powerpoint/2010/main" val="27790977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308850" y="301625"/>
            <a:ext cx="226695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03238" y="301625"/>
            <a:ext cx="6653212"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lvl="0"/>
            <a:endParaRPr lang="ru-RU"/>
          </a:p>
        </p:txBody>
      </p:sp>
      <p:sp>
        <p:nvSpPr>
          <p:cNvPr id="5" name="Нижний колонтитул 4"/>
          <p:cNvSpPr>
            <a:spLocks noGrp="1"/>
          </p:cNvSpPr>
          <p:nvPr>
            <p:ph type="ftr" sz="quarter" idx="11"/>
          </p:nvPr>
        </p:nvSpPr>
        <p:spPr/>
        <p:txBody>
          <a:bodyPr/>
          <a:lstStyle/>
          <a:p>
            <a:pPr lvl="0"/>
            <a:endParaRPr lang="ru-RU"/>
          </a:p>
        </p:txBody>
      </p:sp>
      <p:sp>
        <p:nvSpPr>
          <p:cNvPr id="6" name="Номер слайда 5"/>
          <p:cNvSpPr>
            <a:spLocks noGrp="1"/>
          </p:cNvSpPr>
          <p:nvPr>
            <p:ph type="sldNum" sz="quarter" idx="12"/>
          </p:nvPr>
        </p:nvSpPr>
        <p:spPr/>
        <p:txBody>
          <a:bodyPr/>
          <a:lstStyle/>
          <a:p>
            <a:pPr lvl="0"/>
            <a:fld id="{7799D46F-0384-43B1-BD05-479B3AD5E604}" type="slidenum">
              <a:t>‹#›</a:t>
            </a:fld>
            <a:endParaRPr lang="ru-RU"/>
          </a:p>
        </p:txBody>
      </p:sp>
    </p:spTree>
    <p:extLst>
      <p:ext uri="{BB962C8B-B14F-4D97-AF65-F5344CB8AC3E}">
        <p14:creationId xmlns:p14="http://schemas.microsoft.com/office/powerpoint/2010/main" val="3546984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504031" y="4078349"/>
            <a:ext cx="9156568" cy="1259946"/>
          </a:xfrm>
        </p:spPr>
        <p:txBody>
          <a:bodyPr>
            <a:noAutofit/>
          </a:bodyPr>
          <a:lstStyle>
            <a:lvl1pPr marL="0" indent="0" algn="ctr">
              <a:buNone/>
              <a:defRPr sz="2400" spc="110" baseline="0">
                <a:solidFill>
                  <a:schemeClr val="tx2"/>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504031" y="1580424"/>
            <a:ext cx="9156568" cy="2183906"/>
          </a:xfrm>
          <a:ln w="6350" cap="rnd">
            <a:noFill/>
          </a:ln>
        </p:spPr>
        <p:txBody>
          <a:bodyPr anchor="b" anchorCtr="0">
            <a:noAutofit/>
          </a:bodyPr>
          <a:lstStyle>
            <a:lvl1pPr algn="ctr">
              <a:defRPr lang="en-US" sz="53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613546" y="3913357"/>
            <a:ext cx="3276203" cy="1750"/>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190876" y="3913357"/>
            <a:ext cx="3276203" cy="1750"/>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5005418" y="3887095"/>
            <a:ext cx="50403" cy="50398"/>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lIns="100794" tIns="50397" rIns="100794" bIns="50397"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pPr lvl="0"/>
            <a:endParaRPr lang="ru-RU"/>
          </a:p>
        </p:txBody>
      </p:sp>
      <p:sp>
        <p:nvSpPr>
          <p:cNvPr id="16" name="Номер слайда 15"/>
          <p:cNvSpPr>
            <a:spLocks noGrp="1"/>
          </p:cNvSpPr>
          <p:nvPr>
            <p:ph type="sldNum" sz="quarter" idx="11"/>
          </p:nvPr>
        </p:nvSpPr>
        <p:spPr/>
        <p:txBody>
          <a:bodyPr/>
          <a:lstStyle/>
          <a:p>
            <a:pPr lvl="0"/>
            <a:fld id="{4566A800-44E9-49DC-8AC0-7C4B40A63169}" type="slidenum">
              <a:rPr lang="ru-RU" smtClean="0"/>
              <a:t>‹#›</a:t>
            </a:fld>
            <a:endParaRPr lang="ru-RU"/>
          </a:p>
        </p:txBody>
      </p:sp>
      <p:sp>
        <p:nvSpPr>
          <p:cNvPr id="17" name="Нижний колонтитул 16"/>
          <p:cNvSpPr>
            <a:spLocks noGrp="1"/>
          </p:cNvSpPr>
          <p:nvPr>
            <p:ph type="ftr" sz="quarter" idx="12"/>
          </p:nvPr>
        </p:nvSpPr>
        <p:spPr/>
        <p:txBody>
          <a:bodyPr/>
          <a:lstStyle/>
          <a:p>
            <a:pPr lvl="0"/>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504031" y="1679928"/>
            <a:ext cx="9072563" cy="5039783"/>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pPr lvl="0"/>
            <a:endParaRPr lang="ru-RU"/>
          </a:p>
        </p:txBody>
      </p:sp>
      <p:sp>
        <p:nvSpPr>
          <p:cNvPr id="15" name="Номер слайда 14"/>
          <p:cNvSpPr>
            <a:spLocks noGrp="1"/>
          </p:cNvSpPr>
          <p:nvPr>
            <p:ph type="sldNum" sz="quarter" idx="15"/>
          </p:nvPr>
        </p:nvSpPr>
        <p:spPr/>
        <p:txBody>
          <a:bodyPr/>
          <a:lstStyle>
            <a:lvl1pPr algn="ctr">
              <a:defRPr/>
            </a:lvl1pPr>
          </a:lstStyle>
          <a:p>
            <a:pPr lvl="0"/>
            <a:fld id="{2B7E6738-D3BF-4DE8-9265-72FAF65BA3EB}" type="slidenum">
              <a:rPr lang="ru-RU" smtClean="0"/>
              <a:t>‹#›</a:t>
            </a:fld>
            <a:endParaRPr lang="ru-RU"/>
          </a:p>
        </p:txBody>
      </p:sp>
      <p:sp>
        <p:nvSpPr>
          <p:cNvPr id="16" name="Нижний колонтитул 15"/>
          <p:cNvSpPr>
            <a:spLocks noGrp="1"/>
          </p:cNvSpPr>
          <p:nvPr>
            <p:ph type="ftr" sz="quarter" idx="16"/>
          </p:nvPr>
        </p:nvSpPr>
        <p:spPr/>
        <p:txBody>
          <a:bodyPr/>
          <a:lstStyle/>
          <a:p>
            <a:pPr lvl="0"/>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pPr lvl="0"/>
            <a:endParaRPr lang="ru-RU"/>
          </a:p>
        </p:txBody>
      </p:sp>
      <p:sp>
        <p:nvSpPr>
          <p:cNvPr id="5" name="Нижний колонтитул 4"/>
          <p:cNvSpPr>
            <a:spLocks noGrp="1"/>
          </p:cNvSpPr>
          <p:nvPr>
            <p:ph type="ftr" sz="quarter" idx="11"/>
          </p:nvPr>
        </p:nvSpPr>
        <p:spPr/>
        <p:txBody>
          <a:bodyPr/>
          <a:lstStyle/>
          <a:p>
            <a:pPr lvl="0"/>
            <a:endParaRPr lang="ru-RU"/>
          </a:p>
        </p:txBody>
      </p:sp>
      <p:sp>
        <p:nvSpPr>
          <p:cNvPr id="6" name="Номер слайда 5"/>
          <p:cNvSpPr>
            <a:spLocks noGrp="1"/>
          </p:cNvSpPr>
          <p:nvPr>
            <p:ph type="sldNum" sz="quarter" idx="12"/>
          </p:nvPr>
        </p:nvSpPr>
        <p:spPr/>
        <p:txBody>
          <a:bodyPr/>
          <a:lstStyle/>
          <a:p>
            <a:pPr lvl="0"/>
            <a:fld id="{18C98606-B169-481A-9291-0331477A90D2}" type="slidenum">
              <a:rPr lang="ru-RU" smtClean="0"/>
              <a:t>‹#›</a:t>
            </a:fld>
            <a:endParaRPr lang="ru-RU"/>
          </a:p>
        </p:txBody>
      </p:sp>
      <p:sp>
        <p:nvSpPr>
          <p:cNvPr id="2" name="Заголовок 1"/>
          <p:cNvSpPr>
            <a:spLocks noGrp="1"/>
          </p:cNvSpPr>
          <p:nvPr>
            <p:ph type="title"/>
          </p:nvPr>
        </p:nvSpPr>
        <p:spPr>
          <a:xfrm>
            <a:off x="756047" y="3863834"/>
            <a:ext cx="8736542" cy="1511935"/>
          </a:xfrm>
        </p:spPr>
        <p:txBody>
          <a:bodyPr>
            <a:noAutofit/>
          </a:bodyPr>
          <a:lstStyle>
            <a:lvl1pPr algn="l" rtl="0">
              <a:spcBef>
                <a:spcPct val="0"/>
              </a:spcBef>
              <a:buNone/>
              <a:defRPr lang="en-US" sz="53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56047" y="5466229"/>
            <a:ext cx="8736542" cy="1085489"/>
          </a:xfrm>
        </p:spPr>
        <p:txBody>
          <a:bodyPr anchor="t"/>
          <a:lstStyle>
            <a:lvl1pPr marL="0" indent="0">
              <a:buNone/>
              <a:defRPr sz="2200" spc="110" baseline="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756047" y="5420074"/>
            <a:ext cx="8736542" cy="474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pPr lvl="0"/>
            <a:endParaRPr lang="ru-RU"/>
          </a:p>
        </p:txBody>
      </p:sp>
      <p:sp>
        <p:nvSpPr>
          <p:cNvPr id="6" name="Нижний колонтитул 5"/>
          <p:cNvSpPr>
            <a:spLocks noGrp="1"/>
          </p:cNvSpPr>
          <p:nvPr>
            <p:ph type="ftr" sz="quarter" idx="11"/>
          </p:nvPr>
        </p:nvSpPr>
        <p:spPr/>
        <p:txBody>
          <a:bodyPr/>
          <a:lstStyle/>
          <a:p>
            <a:pPr lvl="0"/>
            <a:endParaRPr lang="ru-RU"/>
          </a:p>
        </p:txBody>
      </p:sp>
      <p:sp>
        <p:nvSpPr>
          <p:cNvPr id="7" name="Номер слайда 6"/>
          <p:cNvSpPr>
            <a:spLocks noGrp="1"/>
          </p:cNvSpPr>
          <p:nvPr>
            <p:ph type="sldNum" sz="quarter" idx="12"/>
          </p:nvPr>
        </p:nvSpPr>
        <p:spPr/>
        <p:txBody>
          <a:bodyPr/>
          <a:lstStyle/>
          <a:p>
            <a:pPr lvl="0"/>
            <a:fld id="{AE295840-A7F5-4837-B89D-8D70BCB7C6C5}"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504031" y="1679928"/>
            <a:ext cx="4475798" cy="5039783"/>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5124317" y="1679928"/>
            <a:ext cx="4475798" cy="5039783"/>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pPr lvl="0"/>
            <a:fld id="{5878AFF4-4BE5-44E4-8561-4F2A976DABEF}" type="slidenum">
              <a:rPr lang="ru-RU" smtClean="0"/>
              <a:t>‹#›</a:t>
            </a:fld>
            <a:endParaRPr lang="ru-RU"/>
          </a:p>
        </p:txBody>
      </p:sp>
      <p:sp>
        <p:nvSpPr>
          <p:cNvPr id="8" name="Нижний колонтитул 7"/>
          <p:cNvSpPr>
            <a:spLocks noGrp="1"/>
          </p:cNvSpPr>
          <p:nvPr>
            <p:ph type="ftr" sz="quarter" idx="11"/>
          </p:nvPr>
        </p:nvSpPr>
        <p:spPr/>
        <p:txBody>
          <a:bodyPr/>
          <a:lstStyle/>
          <a:p>
            <a:pPr lvl="0"/>
            <a:endParaRPr lang="ru-RU"/>
          </a:p>
        </p:txBody>
      </p:sp>
      <p:sp>
        <p:nvSpPr>
          <p:cNvPr id="7" name="Дата 6"/>
          <p:cNvSpPr>
            <a:spLocks noGrp="1"/>
          </p:cNvSpPr>
          <p:nvPr>
            <p:ph type="dt" sz="half" idx="10"/>
          </p:nvPr>
        </p:nvSpPr>
        <p:spPr/>
        <p:txBody>
          <a:bodyPr/>
          <a:lstStyle/>
          <a:p>
            <a:pPr lvl="0"/>
            <a:endParaRPr lang="ru-RU"/>
          </a:p>
        </p:txBody>
      </p:sp>
      <p:sp>
        <p:nvSpPr>
          <p:cNvPr id="3" name="Текст 2"/>
          <p:cNvSpPr>
            <a:spLocks noGrp="1"/>
          </p:cNvSpPr>
          <p:nvPr>
            <p:ph type="body" idx="1"/>
          </p:nvPr>
        </p:nvSpPr>
        <p:spPr>
          <a:xfrm>
            <a:off x="504031" y="1542792"/>
            <a:ext cx="4454027" cy="839964"/>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100794" tIns="50397" rIns="100794" bIns="50397" anchor="b">
            <a:noAutofit/>
          </a:bodyPr>
          <a:lstStyle>
            <a:lvl1pPr marL="0" indent="0" algn="l">
              <a:spcBef>
                <a:spcPts val="0"/>
              </a:spcBef>
              <a:buNone/>
              <a:defRPr sz="2900" b="1">
                <a:solidFill>
                  <a:schemeClr val="tx2"/>
                </a:solidFill>
              </a:defRPr>
            </a:lvl1pPr>
            <a:lvl2pPr>
              <a:buNone/>
              <a:defRPr sz="2200" b="1"/>
            </a:lvl2pPr>
            <a:lvl3pPr>
              <a:buNone/>
              <a:defRPr sz="2000" b="1"/>
            </a:lvl3pPr>
            <a:lvl4pPr>
              <a:buNone/>
              <a:defRPr sz="1800" b="1"/>
            </a:lvl4pPr>
            <a:lvl5pPr>
              <a:buNone/>
              <a:defRPr sz="18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504031" y="2427182"/>
            <a:ext cx="4452276" cy="4314055"/>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5126068" y="2427182"/>
            <a:ext cx="4452276" cy="4314055"/>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504031" y="171353"/>
            <a:ext cx="9072563" cy="1259946"/>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5124318" y="1542792"/>
            <a:ext cx="4454027" cy="839964"/>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100794" tIns="50397" rIns="100794" bIns="50397" anchor="b">
            <a:noAutofit/>
          </a:bodyPr>
          <a:lstStyle>
            <a:lvl1pPr marL="0" indent="0" algn="l">
              <a:spcBef>
                <a:spcPts val="0"/>
              </a:spcBef>
              <a:buNone/>
              <a:defRPr sz="2900" b="1" baseline="0">
                <a:solidFill>
                  <a:schemeClr val="tx2"/>
                </a:solidFill>
              </a:defRPr>
            </a:lvl1pPr>
            <a:lvl2pPr>
              <a:buNone/>
              <a:defRPr sz="2200" b="1"/>
            </a:lvl2pPr>
            <a:lvl3pPr>
              <a:buNone/>
              <a:defRPr sz="2000" b="1"/>
            </a:lvl3pPr>
            <a:lvl4pPr>
              <a:buNone/>
              <a:defRPr sz="1800" b="1"/>
            </a:lvl4pPr>
            <a:lvl5pPr>
              <a:buNone/>
              <a:defRPr sz="18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620608" y="2403288"/>
            <a:ext cx="4133056" cy="1750"/>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5241925" y="2403288"/>
            <a:ext cx="4133056" cy="1750"/>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pPr lvl="0"/>
            <a:endParaRPr lang="ru-RU"/>
          </a:p>
        </p:txBody>
      </p:sp>
      <p:sp>
        <p:nvSpPr>
          <p:cNvPr id="4" name="Нижний колонтитул 3"/>
          <p:cNvSpPr>
            <a:spLocks noGrp="1"/>
          </p:cNvSpPr>
          <p:nvPr>
            <p:ph type="ftr" sz="quarter" idx="11"/>
          </p:nvPr>
        </p:nvSpPr>
        <p:spPr/>
        <p:txBody>
          <a:bodyPr/>
          <a:lstStyle/>
          <a:p>
            <a:pPr lvl="0"/>
            <a:endParaRPr lang="ru-RU"/>
          </a:p>
        </p:txBody>
      </p:sp>
      <p:sp>
        <p:nvSpPr>
          <p:cNvPr id="5" name="Номер слайда 4"/>
          <p:cNvSpPr>
            <a:spLocks noGrp="1"/>
          </p:cNvSpPr>
          <p:nvPr>
            <p:ph type="sldNum" sz="quarter" idx="12"/>
          </p:nvPr>
        </p:nvSpPr>
        <p:spPr/>
        <p:txBody>
          <a:bodyPr/>
          <a:lstStyle/>
          <a:p>
            <a:pPr lvl="0"/>
            <a:fld id="{4C784EAC-B3EA-4FBD-9461-18A9B5AF62EE}"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lvl="0"/>
            <a:endParaRPr lang="ru-RU"/>
          </a:p>
        </p:txBody>
      </p:sp>
      <p:sp>
        <p:nvSpPr>
          <p:cNvPr id="3" name="Нижний колонтитул 2"/>
          <p:cNvSpPr>
            <a:spLocks noGrp="1"/>
          </p:cNvSpPr>
          <p:nvPr>
            <p:ph type="ftr" sz="quarter" idx="11"/>
          </p:nvPr>
        </p:nvSpPr>
        <p:spPr/>
        <p:txBody>
          <a:bodyPr/>
          <a:lstStyle/>
          <a:p>
            <a:pPr lvl="0"/>
            <a:endParaRPr lang="ru-RU"/>
          </a:p>
        </p:txBody>
      </p:sp>
      <p:sp>
        <p:nvSpPr>
          <p:cNvPr id="4" name="Номер слайда 3"/>
          <p:cNvSpPr>
            <a:spLocks noGrp="1"/>
          </p:cNvSpPr>
          <p:nvPr>
            <p:ph type="sldNum" sz="quarter" idx="12"/>
          </p:nvPr>
        </p:nvSpPr>
        <p:spPr/>
        <p:txBody>
          <a:bodyPr/>
          <a:lstStyle/>
          <a:p>
            <a:pPr lvl="0"/>
            <a:fld id="{54C89FE9-D49F-4066-8145-9428F6A533A0}" type="slidenum">
              <a:rPr lang="ru-RU" smtClean="0"/>
              <a:t>‹#›</a:t>
            </a:fld>
            <a:endParaRPr lang="ru-RU"/>
          </a:p>
        </p:txBody>
      </p:sp>
    </p:spTree>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504031" y="503978"/>
            <a:ext cx="6888427" cy="6299729"/>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7476463" y="1763924"/>
            <a:ext cx="2187496" cy="4115823"/>
          </a:xfrm>
        </p:spPr>
        <p:txBody>
          <a:bodyPr tIns="50397" bIns="50397" anchor="t" anchorCtr="0"/>
          <a:lstStyle>
            <a:lvl1pPr marL="0" indent="0">
              <a:lnSpc>
                <a:spcPct val="125000"/>
              </a:lnSpc>
              <a:spcAft>
                <a:spcPts val="1102"/>
              </a:spcAft>
              <a:buNone/>
              <a:defRPr sz="1800">
                <a:solidFill>
                  <a:schemeClr val="tx2"/>
                </a:solidFill>
              </a:defRPr>
            </a:lvl1pPr>
            <a:lvl2pPr>
              <a:buNone/>
              <a:defRPr sz="1300"/>
            </a:lvl2pPr>
            <a:lvl3pPr>
              <a:buNone/>
              <a:defRPr sz="1100"/>
            </a:lvl3pPr>
            <a:lvl4pPr>
              <a:buNone/>
              <a:defRPr sz="1000"/>
            </a:lvl4pPr>
            <a:lvl5pPr>
              <a:buNone/>
              <a:defRPr sz="10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7476464" y="503979"/>
            <a:ext cx="2184135" cy="1175949"/>
          </a:xfrm>
        </p:spPr>
        <p:txBody>
          <a:bodyPr lIns="100794" tIns="100794" anchor="b" anchorCtr="0"/>
          <a:lstStyle>
            <a:lvl1pPr algn="l">
              <a:buNone/>
              <a:defRPr sz="2000" b="1" spc="-55"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pPr lvl="0"/>
            <a:endParaRPr lang="ru-RU"/>
          </a:p>
        </p:txBody>
      </p:sp>
      <p:sp>
        <p:nvSpPr>
          <p:cNvPr id="9" name="Номер слайда 8"/>
          <p:cNvSpPr>
            <a:spLocks noGrp="1"/>
          </p:cNvSpPr>
          <p:nvPr>
            <p:ph type="sldNum" sz="quarter" idx="15"/>
          </p:nvPr>
        </p:nvSpPr>
        <p:spPr/>
        <p:txBody>
          <a:bodyPr/>
          <a:lstStyle/>
          <a:p>
            <a:pPr lvl="0"/>
            <a:fld id="{DDE9C67F-D11D-493E-AE12-E7573347059B}" type="slidenum">
              <a:rPr lang="ru-RU" smtClean="0"/>
              <a:t>‹#›</a:t>
            </a:fld>
            <a:endParaRPr lang="ru-RU"/>
          </a:p>
        </p:txBody>
      </p:sp>
      <p:sp>
        <p:nvSpPr>
          <p:cNvPr id="10" name="Нижний колонтитул 9"/>
          <p:cNvSpPr>
            <a:spLocks noGrp="1"/>
          </p:cNvSpPr>
          <p:nvPr>
            <p:ph type="ftr" sz="quarter" idx="16"/>
          </p:nvPr>
        </p:nvSpPr>
        <p:spPr/>
        <p:txBody>
          <a:bodyPr/>
          <a:lstStyle/>
          <a:p>
            <a:pPr lvl="0"/>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lvl="0"/>
            <a:endParaRPr lang="ru-RU"/>
          </a:p>
        </p:txBody>
      </p:sp>
      <p:sp>
        <p:nvSpPr>
          <p:cNvPr id="5" name="Нижний колонтитул 4"/>
          <p:cNvSpPr>
            <a:spLocks noGrp="1"/>
          </p:cNvSpPr>
          <p:nvPr>
            <p:ph type="ftr" sz="quarter" idx="11"/>
          </p:nvPr>
        </p:nvSpPr>
        <p:spPr/>
        <p:txBody>
          <a:bodyPr/>
          <a:lstStyle/>
          <a:p>
            <a:pPr lvl="0"/>
            <a:endParaRPr lang="ru-RU"/>
          </a:p>
        </p:txBody>
      </p:sp>
      <p:sp>
        <p:nvSpPr>
          <p:cNvPr id="6" name="Номер слайда 5"/>
          <p:cNvSpPr>
            <a:spLocks noGrp="1"/>
          </p:cNvSpPr>
          <p:nvPr>
            <p:ph type="sldNum" sz="quarter" idx="12"/>
          </p:nvPr>
        </p:nvSpPr>
        <p:spPr/>
        <p:txBody>
          <a:bodyPr/>
          <a:lstStyle/>
          <a:p>
            <a:pPr lvl="0"/>
            <a:fld id="{9B8FBEC3-0339-47EE-B1A4-14ECB1020DF2}" type="slidenum">
              <a:t>‹#›</a:t>
            </a:fld>
            <a:endParaRPr lang="ru-RU"/>
          </a:p>
        </p:txBody>
      </p:sp>
    </p:spTree>
    <p:extLst>
      <p:ext uri="{BB962C8B-B14F-4D97-AF65-F5344CB8AC3E}">
        <p14:creationId xmlns:p14="http://schemas.microsoft.com/office/powerpoint/2010/main" val="386441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08453" y="503979"/>
            <a:ext cx="2268141" cy="1175949"/>
          </a:xfrm>
        </p:spPr>
        <p:txBody>
          <a:bodyPr lIns="100794" tIns="100794" anchor="b" anchorCtr="0"/>
          <a:lstStyle>
            <a:lvl1pPr algn="l">
              <a:buNone/>
              <a:defRPr sz="2000" b="1" spc="-55"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504031" y="503979"/>
            <a:ext cx="6636411" cy="6131736"/>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5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7308453" y="1763924"/>
            <a:ext cx="2268141" cy="4871791"/>
          </a:xfrm>
        </p:spPr>
        <p:txBody>
          <a:bodyPr anchor="t" anchorCtr="0"/>
          <a:lstStyle>
            <a:lvl1pPr marL="0" indent="0">
              <a:lnSpc>
                <a:spcPct val="125000"/>
              </a:lnSpc>
              <a:spcAft>
                <a:spcPts val="1102"/>
              </a:spcAft>
              <a:buFontTx/>
              <a:buNone/>
              <a:defRPr sz="1800" b="0">
                <a:solidFill>
                  <a:schemeClr val="tx2"/>
                </a:solidFill>
              </a:defRPr>
            </a:lvl1pPr>
            <a:lvl2pPr>
              <a:defRPr sz="1300"/>
            </a:lvl2pPr>
            <a:lvl3pPr>
              <a:defRPr sz="1100"/>
            </a:lvl3pPr>
            <a:lvl4pPr>
              <a:defRPr sz="1000"/>
            </a:lvl4pPr>
            <a:lvl5pPr>
              <a:defRPr sz="10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pPr lvl="0"/>
            <a:endParaRPr lang="ru-RU"/>
          </a:p>
        </p:txBody>
      </p:sp>
      <p:sp>
        <p:nvSpPr>
          <p:cNvPr id="9" name="Номер слайда 8"/>
          <p:cNvSpPr>
            <a:spLocks noGrp="1"/>
          </p:cNvSpPr>
          <p:nvPr>
            <p:ph type="sldNum" sz="quarter" idx="11"/>
          </p:nvPr>
        </p:nvSpPr>
        <p:spPr/>
        <p:txBody>
          <a:bodyPr/>
          <a:lstStyle/>
          <a:p>
            <a:pPr lvl="0"/>
            <a:fld id="{A2ADD438-308F-42E4-BE14-FAF460541E87}" type="slidenum">
              <a:rPr lang="ru-RU" smtClean="0"/>
              <a:t>‹#›</a:t>
            </a:fld>
            <a:endParaRPr lang="ru-RU"/>
          </a:p>
        </p:txBody>
      </p:sp>
      <p:sp>
        <p:nvSpPr>
          <p:cNvPr id="10" name="Нижний колонтитул 9"/>
          <p:cNvSpPr>
            <a:spLocks noGrp="1"/>
          </p:cNvSpPr>
          <p:nvPr>
            <p:ph type="ftr" sz="quarter" idx="12"/>
          </p:nvPr>
        </p:nvSpPr>
        <p:spPr/>
        <p:txBody>
          <a:bodyPr/>
          <a:lstStyle/>
          <a:p>
            <a:pPr lvl="0"/>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lvl="0"/>
            <a:endParaRPr lang="ru-RU"/>
          </a:p>
        </p:txBody>
      </p:sp>
      <p:sp>
        <p:nvSpPr>
          <p:cNvPr id="5" name="Нижний колонтитул 4"/>
          <p:cNvSpPr>
            <a:spLocks noGrp="1"/>
          </p:cNvSpPr>
          <p:nvPr>
            <p:ph type="ftr" sz="quarter" idx="11"/>
          </p:nvPr>
        </p:nvSpPr>
        <p:spPr/>
        <p:txBody>
          <a:bodyPr/>
          <a:lstStyle/>
          <a:p>
            <a:pPr lvl="0"/>
            <a:endParaRPr lang="ru-RU"/>
          </a:p>
        </p:txBody>
      </p:sp>
      <p:sp>
        <p:nvSpPr>
          <p:cNvPr id="6" name="Номер слайда 5"/>
          <p:cNvSpPr>
            <a:spLocks noGrp="1"/>
          </p:cNvSpPr>
          <p:nvPr>
            <p:ph type="sldNum" sz="quarter" idx="12"/>
          </p:nvPr>
        </p:nvSpPr>
        <p:spPr/>
        <p:txBody>
          <a:bodyPr/>
          <a:lstStyle/>
          <a:p>
            <a:pPr lvl="0"/>
            <a:fld id="{080BEB3E-9814-4EEF-A70D-D6DECEEEDCA4}" type="slidenum">
              <a:rPr lang="ru-RU" smtClean="0"/>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308453" y="302738"/>
            <a:ext cx="2268141" cy="645022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4031" y="302738"/>
            <a:ext cx="6636411" cy="645022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lvl="0"/>
            <a:endParaRPr lang="ru-RU"/>
          </a:p>
        </p:txBody>
      </p:sp>
      <p:sp>
        <p:nvSpPr>
          <p:cNvPr id="5" name="Нижний колонтитул 4"/>
          <p:cNvSpPr>
            <a:spLocks noGrp="1"/>
          </p:cNvSpPr>
          <p:nvPr>
            <p:ph type="ftr" sz="quarter" idx="11"/>
          </p:nvPr>
        </p:nvSpPr>
        <p:spPr/>
        <p:txBody>
          <a:bodyPr/>
          <a:lstStyle/>
          <a:p>
            <a:pPr lvl="0"/>
            <a:endParaRPr lang="ru-RU"/>
          </a:p>
        </p:txBody>
      </p:sp>
      <p:sp>
        <p:nvSpPr>
          <p:cNvPr id="6" name="Номер слайда 5"/>
          <p:cNvSpPr>
            <a:spLocks noGrp="1"/>
          </p:cNvSpPr>
          <p:nvPr>
            <p:ph type="sldNum" sz="quarter" idx="12"/>
          </p:nvPr>
        </p:nvSpPr>
        <p:spPr/>
        <p:txBody>
          <a:bodyPr/>
          <a:lstStyle/>
          <a:p>
            <a:pPr lvl="0"/>
            <a:fld id="{5D08E144-F8D8-4F77-8DB1-80097BD6739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6925" y="4857750"/>
            <a:ext cx="8567738" cy="15017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pPr lvl="0"/>
            <a:endParaRPr lang="ru-RU"/>
          </a:p>
        </p:txBody>
      </p:sp>
      <p:sp>
        <p:nvSpPr>
          <p:cNvPr id="5" name="Нижний колонтитул 4"/>
          <p:cNvSpPr>
            <a:spLocks noGrp="1"/>
          </p:cNvSpPr>
          <p:nvPr>
            <p:ph type="ftr" sz="quarter" idx="11"/>
          </p:nvPr>
        </p:nvSpPr>
        <p:spPr/>
        <p:txBody>
          <a:bodyPr/>
          <a:lstStyle/>
          <a:p>
            <a:pPr lvl="0"/>
            <a:endParaRPr lang="ru-RU"/>
          </a:p>
        </p:txBody>
      </p:sp>
      <p:sp>
        <p:nvSpPr>
          <p:cNvPr id="6" name="Номер слайда 5"/>
          <p:cNvSpPr>
            <a:spLocks noGrp="1"/>
          </p:cNvSpPr>
          <p:nvPr>
            <p:ph type="sldNum" sz="quarter" idx="12"/>
          </p:nvPr>
        </p:nvSpPr>
        <p:spPr/>
        <p:txBody>
          <a:bodyPr/>
          <a:lstStyle/>
          <a:p>
            <a:pPr lvl="0"/>
            <a:fld id="{8FC25603-482C-482F-B2D9-D3C441B64AB3}" type="slidenum">
              <a:t>‹#›</a:t>
            </a:fld>
            <a:endParaRPr lang="ru-RU"/>
          </a:p>
        </p:txBody>
      </p:sp>
    </p:spTree>
    <p:extLst>
      <p:ext uri="{BB962C8B-B14F-4D97-AF65-F5344CB8AC3E}">
        <p14:creationId xmlns:p14="http://schemas.microsoft.com/office/powerpoint/2010/main" val="13595703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503238" y="1768475"/>
            <a:ext cx="4359275"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014913" y="1768475"/>
            <a:ext cx="4359275"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pPr lvl="0"/>
            <a:endParaRPr lang="ru-RU"/>
          </a:p>
        </p:txBody>
      </p:sp>
      <p:sp>
        <p:nvSpPr>
          <p:cNvPr id="6" name="Нижний колонтитул 5"/>
          <p:cNvSpPr>
            <a:spLocks noGrp="1"/>
          </p:cNvSpPr>
          <p:nvPr>
            <p:ph type="ftr" sz="quarter" idx="11"/>
          </p:nvPr>
        </p:nvSpPr>
        <p:spPr/>
        <p:txBody>
          <a:bodyPr/>
          <a:lstStyle/>
          <a:p>
            <a:pPr lvl="0"/>
            <a:endParaRPr lang="ru-RU"/>
          </a:p>
        </p:txBody>
      </p:sp>
      <p:sp>
        <p:nvSpPr>
          <p:cNvPr id="7" name="Номер слайда 6"/>
          <p:cNvSpPr>
            <a:spLocks noGrp="1"/>
          </p:cNvSpPr>
          <p:nvPr>
            <p:ph type="sldNum" sz="quarter" idx="12"/>
          </p:nvPr>
        </p:nvSpPr>
        <p:spPr/>
        <p:txBody>
          <a:bodyPr/>
          <a:lstStyle/>
          <a:p>
            <a:pPr lvl="0"/>
            <a:fld id="{3F8FF46D-5099-4769-B68D-AB26AEBD9EC7}" type="slidenum">
              <a:t>‹#›</a:t>
            </a:fld>
            <a:endParaRPr lang="ru-RU"/>
          </a:p>
        </p:txBody>
      </p:sp>
    </p:spTree>
    <p:extLst>
      <p:ext uri="{BB962C8B-B14F-4D97-AF65-F5344CB8AC3E}">
        <p14:creationId xmlns:p14="http://schemas.microsoft.com/office/powerpoint/2010/main" val="3258831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3213"/>
            <a:ext cx="9072563" cy="1258887"/>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pPr lvl="0"/>
            <a:endParaRPr lang="ru-RU"/>
          </a:p>
        </p:txBody>
      </p:sp>
      <p:sp>
        <p:nvSpPr>
          <p:cNvPr id="8" name="Нижний колонтитул 7"/>
          <p:cNvSpPr>
            <a:spLocks noGrp="1"/>
          </p:cNvSpPr>
          <p:nvPr>
            <p:ph type="ftr" sz="quarter" idx="11"/>
          </p:nvPr>
        </p:nvSpPr>
        <p:spPr/>
        <p:txBody>
          <a:bodyPr/>
          <a:lstStyle/>
          <a:p>
            <a:pPr lvl="0"/>
            <a:endParaRPr lang="ru-RU"/>
          </a:p>
        </p:txBody>
      </p:sp>
      <p:sp>
        <p:nvSpPr>
          <p:cNvPr id="9" name="Номер слайда 8"/>
          <p:cNvSpPr>
            <a:spLocks noGrp="1"/>
          </p:cNvSpPr>
          <p:nvPr>
            <p:ph type="sldNum" sz="quarter" idx="12"/>
          </p:nvPr>
        </p:nvSpPr>
        <p:spPr/>
        <p:txBody>
          <a:bodyPr/>
          <a:lstStyle/>
          <a:p>
            <a:pPr lvl="0"/>
            <a:fld id="{737CD978-B4D4-4600-9B8E-04B0CC05D3E0}" type="slidenum">
              <a:t>‹#›</a:t>
            </a:fld>
            <a:endParaRPr lang="ru-RU"/>
          </a:p>
        </p:txBody>
      </p:sp>
    </p:spTree>
    <p:extLst>
      <p:ext uri="{BB962C8B-B14F-4D97-AF65-F5344CB8AC3E}">
        <p14:creationId xmlns:p14="http://schemas.microsoft.com/office/powerpoint/2010/main" val="3951440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lvl="0"/>
            <a:endParaRPr lang="ru-RU"/>
          </a:p>
        </p:txBody>
      </p:sp>
      <p:sp>
        <p:nvSpPr>
          <p:cNvPr id="4" name="Нижний колонтитул 3"/>
          <p:cNvSpPr>
            <a:spLocks noGrp="1"/>
          </p:cNvSpPr>
          <p:nvPr>
            <p:ph type="ftr" sz="quarter" idx="11"/>
          </p:nvPr>
        </p:nvSpPr>
        <p:spPr/>
        <p:txBody>
          <a:bodyPr/>
          <a:lstStyle/>
          <a:p>
            <a:pPr lvl="0"/>
            <a:endParaRPr lang="ru-RU"/>
          </a:p>
        </p:txBody>
      </p:sp>
      <p:sp>
        <p:nvSpPr>
          <p:cNvPr id="5" name="Номер слайда 4"/>
          <p:cNvSpPr>
            <a:spLocks noGrp="1"/>
          </p:cNvSpPr>
          <p:nvPr>
            <p:ph type="sldNum" sz="quarter" idx="12"/>
          </p:nvPr>
        </p:nvSpPr>
        <p:spPr/>
        <p:txBody>
          <a:bodyPr/>
          <a:lstStyle/>
          <a:p>
            <a:pPr lvl="0"/>
            <a:fld id="{07AD500D-96ED-45E2-B374-7B1D37B321D3}" type="slidenum">
              <a:t>‹#›</a:t>
            </a:fld>
            <a:endParaRPr lang="ru-RU"/>
          </a:p>
        </p:txBody>
      </p:sp>
    </p:spTree>
    <p:extLst>
      <p:ext uri="{BB962C8B-B14F-4D97-AF65-F5344CB8AC3E}">
        <p14:creationId xmlns:p14="http://schemas.microsoft.com/office/powerpoint/2010/main" val="34848615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lvl="0"/>
            <a:endParaRPr lang="ru-RU"/>
          </a:p>
        </p:txBody>
      </p:sp>
      <p:sp>
        <p:nvSpPr>
          <p:cNvPr id="3" name="Нижний колонтитул 2"/>
          <p:cNvSpPr>
            <a:spLocks noGrp="1"/>
          </p:cNvSpPr>
          <p:nvPr>
            <p:ph type="ftr" sz="quarter" idx="11"/>
          </p:nvPr>
        </p:nvSpPr>
        <p:spPr/>
        <p:txBody>
          <a:bodyPr/>
          <a:lstStyle/>
          <a:p>
            <a:pPr lvl="0"/>
            <a:endParaRPr lang="ru-RU"/>
          </a:p>
        </p:txBody>
      </p:sp>
      <p:sp>
        <p:nvSpPr>
          <p:cNvPr id="4" name="Номер слайда 3"/>
          <p:cNvSpPr>
            <a:spLocks noGrp="1"/>
          </p:cNvSpPr>
          <p:nvPr>
            <p:ph type="sldNum" sz="quarter" idx="12"/>
          </p:nvPr>
        </p:nvSpPr>
        <p:spPr/>
        <p:txBody>
          <a:bodyPr/>
          <a:lstStyle/>
          <a:p>
            <a:pPr lvl="0"/>
            <a:fld id="{B2C1ADE4-3C5E-47EB-9FE9-24DBA0849D97}" type="slidenum">
              <a:t>‹#›</a:t>
            </a:fld>
            <a:endParaRPr lang="ru-RU"/>
          </a:p>
        </p:txBody>
      </p:sp>
    </p:spTree>
    <p:extLst>
      <p:ext uri="{BB962C8B-B14F-4D97-AF65-F5344CB8AC3E}">
        <p14:creationId xmlns:p14="http://schemas.microsoft.com/office/powerpoint/2010/main" val="34509388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1625"/>
            <a:ext cx="3316288" cy="1279525"/>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lvl="0"/>
            <a:endParaRPr lang="ru-RU"/>
          </a:p>
        </p:txBody>
      </p:sp>
      <p:sp>
        <p:nvSpPr>
          <p:cNvPr id="6" name="Нижний колонтитул 5"/>
          <p:cNvSpPr>
            <a:spLocks noGrp="1"/>
          </p:cNvSpPr>
          <p:nvPr>
            <p:ph type="ftr" sz="quarter" idx="11"/>
          </p:nvPr>
        </p:nvSpPr>
        <p:spPr/>
        <p:txBody>
          <a:bodyPr/>
          <a:lstStyle/>
          <a:p>
            <a:pPr lvl="0"/>
            <a:endParaRPr lang="ru-RU"/>
          </a:p>
        </p:txBody>
      </p:sp>
      <p:sp>
        <p:nvSpPr>
          <p:cNvPr id="7" name="Номер слайда 6"/>
          <p:cNvSpPr>
            <a:spLocks noGrp="1"/>
          </p:cNvSpPr>
          <p:nvPr>
            <p:ph type="sldNum" sz="quarter" idx="12"/>
          </p:nvPr>
        </p:nvSpPr>
        <p:spPr/>
        <p:txBody>
          <a:bodyPr/>
          <a:lstStyle/>
          <a:p>
            <a:pPr lvl="0"/>
            <a:fld id="{3A486DBB-17A7-4403-A4EB-40DABFC85135}" type="slidenum">
              <a:t>‹#›</a:t>
            </a:fld>
            <a:endParaRPr lang="ru-RU"/>
          </a:p>
        </p:txBody>
      </p:sp>
    </p:spTree>
    <p:extLst>
      <p:ext uri="{BB962C8B-B14F-4D97-AF65-F5344CB8AC3E}">
        <p14:creationId xmlns:p14="http://schemas.microsoft.com/office/powerpoint/2010/main" val="42498899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6438" y="5291138"/>
            <a:ext cx="6048375" cy="62547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lvl="0"/>
            <a:endParaRPr lang="ru-RU"/>
          </a:p>
        </p:txBody>
      </p:sp>
      <p:sp>
        <p:nvSpPr>
          <p:cNvPr id="6" name="Нижний колонтитул 5"/>
          <p:cNvSpPr>
            <a:spLocks noGrp="1"/>
          </p:cNvSpPr>
          <p:nvPr>
            <p:ph type="ftr" sz="quarter" idx="11"/>
          </p:nvPr>
        </p:nvSpPr>
        <p:spPr/>
        <p:txBody>
          <a:bodyPr/>
          <a:lstStyle/>
          <a:p>
            <a:pPr lvl="0"/>
            <a:endParaRPr lang="ru-RU"/>
          </a:p>
        </p:txBody>
      </p:sp>
      <p:sp>
        <p:nvSpPr>
          <p:cNvPr id="7" name="Номер слайда 6"/>
          <p:cNvSpPr>
            <a:spLocks noGrp="1"/>
          </p:cNvSpPr>
          <p:nvPr>
            <p:ph type="sldNum" sz="quarter" idx="12"/>
          </p:nvPr>
        </p:nvSpPr>
        <p:spPr/>
        <p:txBody>
          <a:bodyPr/>
          <a:lstStyle/>
          <a:p>
            <a:pPr lvl="0"/>
            <a:fld id="{3B2E7B6F-1C20-4236-9F64-013875EE2A6C}" type="slidenum">
              <a:t>‹#›</a:t>
            </a:fld>
            <a:endParaRPr lang="ru-RU"/>
          </a:p>
        </p:txBody>
      </p:sp>
    </p:spTree>
    <p:extLst>
      <p:ext uri="{BB962C8B-B14F-4D97-AF65-F5344CB8AC3E}">
        <p14:creationId xmlns:p14="http://schemas.microsoft.com/office/powerpoint/2010/main" val="1614396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ru-RU"/>
          </a:p>
        </p:txBody>
      </p:sp>
      <p:sp>
        <p:nvSpPr>
          <p:cNvPr id="3" name="Текст 2"/>
          <p:cNvSpPr txBox="1">
            <a:spLocks noGrp="1"/>
          </p:cNvSpPr>
          <p:nvPr>
            <p:ph type="body" idx="1"/>
          </p:nvPr>
        </p:nvSpPr>
        <p:spPr>
          <a:xfrm>
            <a:off x="503999" y="1769040"/>
            <a:ext cx="8870040" cy="4384440"/>
          </a:xfrm>
          <a:prstGeom prst="rect">
            <a:avLst/>
          </a:prstGeom>
          <a:noFill/>
          <a:ln>
            <a:noFill/>
          </a:ln>
        </p:spPr>
        <p:txBody>
          <a:bodyPr lIns="0" tIns="0" rIns="0" bIns="0"/>
          <a:lstStyle>
            <a:defPPr marL="432000" lvl="0" indent="-324000">
              <a:spcBef>
                <a:spcPts val="0"/>
              </a:spcBef>
              <a:spcAft>
                <a:spcPts val="1417"/>
              </a:spcAft>
              <a:buSzPct val="45000"/>
              <a:buFont typeface="StarSymbol"/>
              <a:buNone/>
              <a:defRPr lang="ru-RU"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ru-RU"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ru-RU"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ru-RU"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ru-RU"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ru-RU"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ru-RU"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ru-RU"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ru-RU"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ru-RU" sz="2000" b="0" i="0" u="none" strike="noStrike" kern="1200">
                <a:ln>
                  <a:noFill/>
                </a:ln>
                <a:latin typeface="Arial" pitchFamily="18"/>
                <a:ea typeface="Microsoft YaHei" pitchFamily="2"/>
                <a:cs typeface="Mangal" pitchFamily="2"/>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txBox="1">
            <a:spLocks noGrp="1"/>
          </p:cNvSpPr>
          <p:nvPr>
            <p:ph type="dt" sz="half" idx="2"/>
          </p:nvPr>
        </p:nvSpPr>
        <p:spPr>
          <a:xfrm>
            <a:off x="503999" y="6887160"/>
            <a:ext cx="2348280" cy="521280"/>
          </a:xfrm>
          <a:prstGeom prst="rect">
            <a:avLst/>
          </a:prstGeom>
          <a:noFill/>
          <a:ln>
            <a:noFill/>
          </a:ln>
        </p:spPr>
        <p:txBody>
          <a:bodyPr lIns="0" tIns="0" rIns="0" bIns="0" anchorCtr="0"/>
          <a:lstStyle>
            <a:lvl1pPr lvl="0" rtl="0" hangingPunct="0">
              <a:buNone/>
              <a:tabLst/>
              <a:defRPr lang="ru-RU" sz="1400" kern="1200">
                <a:latin typeface="Times New Roman" pitchFamily="18"/>
                <a:ea typeface="Segoe UI" pitchFamily="2"/>
                <a:cs typeface="Tahoma" pitchFamily="2"/>
              </a:defRPr>
            </a:lvl1pPr>
          </a:lstStyle>
          <a:p>
            <a:pPr lvl="0"/>
            <a:endParaRPr lang="ru-RU"/>
          </a:p>
        </p:txBody>
      </p:sp>
      <p:sp>
        <p:nvSpPr>
          <p:cNvPr id="5" name="Нижний колонтитул 4"/>
          <p:cNvSpPr txBox="1">
            <a:spLocks noGrp="1"/>
          </p:cNvSpPr>
          <p:nvPr>
            <p:ph type="ftr" sz="quarter" idx="3"/>
          </p:nvPr>
        </p:nvSpPr>
        <p:spPr>
          <a:xfrm>
            <a:off x="3447360" y="6887160"/>
            <a:ext cx="3195000" cy="521280"/>
          </a:xfrm>
          <a:prstGeom prst="rect">
            <a:avLst/>
          </a:prstGeom>
          <a:noFill/>
          <a:ln>
            <a:noFill/>
          </a:ln>
        </p:spPr>
        <p:txBody>
          <a:bodyPr lIns="0" tIns="0" rIns="0" bIns="0" anchorCtr="0"/>
          <a:lstStyle>
            <a:lvl1pPr lvl="0" algn="ctr" rtl="0" hangingPunct="0">
              <a:buNone/>
              <a:tabLst/>
              <a:defRPr lang="ru-RU" sz="1400" kern="1200">
                <a:latin typeface="Times New Roman" pitchFamily="18"/>
                <a:ea typeface="Segoe UI" pitchFamily="2"/>
                <a:cs typeface="Tahoma" pitchFamily="2"/>
              </a:defRPr>
            </a:lvl1pPr>
          </a:lstStyle>
          <a:p>
            <a:pPr lvl="0"/>
            <a:endParaRPr lang="ru-RU"/>
          </a:p>
        </p:txBody>
      </p:sp>
      <p:sp>
        <p:nvSpPr>
          <p:cNvPr id="6" name="Номер слайда 5"/>
          <p:cNvSpPr txBox="1">
            <a:spLocks noGrp="1"/>
          </p:cNvSpPr>
          <p:nvPr>
            <p:ph type="sldNum" sz="quarter" idx="4"/>
          </p:nvPr>
        </p:nvSpPr>
        <p:spPr>
          <a:xfrm>
            <a:off x="7227360" y="6887160"/>
            <a:ext cx="2348280" cy="521280"/>
          </a:xfrm>
          <a:prstGeom prst="rect">
            <a:avLst/>
          </a:prstGeom>
          <a:noFill/>
          <a:ln>
            <a:noFill/>
          </a:ln>
        </p:spPr>
        <p:txBody>
          <a:bodyPr lIns="0" tIns="0" rIns="0" bIns="0" anchorCtr="0"/>
          <a:lstStyle>
            <a:lvl1pPr lvl="0" algn="r" rtl="0" hangingPunct="0">
              <a:buNone/>
              <a:tabLst/>
              <a:defRPr lang="ru-RU" sz="1400" kern="1200">
                <a:latin typeface="Times New Roman" pitchFamily="18"/>
                <a:ea typeface="Segoe UI" pitchFamily="2"/>
                <a:cs typeface="Tahoma" pitchFamily="2"/>
              </a:defRPr>
            </a:lvl1pPr>
          </a:lstStyle>
          <a:p>
            <a:pPr lvl="0"/>
            <a:fld id="{E90BC53F-099B-439E-AC82-0741A5AC564C}" type="slidenum">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rtl="0" hangingPunct="0">
        <a:tabLst/>
        <a:defRPr lang="ru-RU" sz="4400" b="0" i="0" u="none" strike="noStrike" kern="1200">
          <a:ln>
            <a:noFill/>
          </a:ln>
          <a:latin typeface="Arial" pitchFamily="18"/>
          <a:ea typeface="Microsoft YaHei" pitchFamily="2"/>
          <a:cs typeface="Mangal" pitchFamily="2"/>
        </a:defRPr>
      </a:lvl1pPr>
    </p:titleStyle>
    <p:bodyStyle>
      <a:lvl1pPr rtl="0" hangingPunct="0">
        <a:spcBef>
          <a:spcPts val="0"/>
        </a:spcBef>
        <a:spcAft>
          <a:spcPts val="1417"/>
        </a:spcAft>
        <a:tabLst/>
        <a:defRPr lang="ru-RU" sz="3200" b="0" i="0" u="none" strike="noStrike" kern="1200">
          <a:ln>
            <a:noFill/>
          </a:ln>
          <a:latin typeface="Arial" pitchFamily="18"/>
          <a:ea typeface="Microsoft YaHei" pitchFamily="2"/>
          <a:cs typeface="Mangal" pitchFamily="2"/>
        </a:defRPr>
      </a:lvl1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504031" y="1595932"/>
            <a:ext cx="9072563" cy="5157029"/>
          </a:xfrm>
          <a:prstGeom prst="rect">
            <a:avLst/>
          </a:prstGeom>
        </p:spPr>
        <p:txBody>
          <a:bodyPr vert="horz" lIns="100794" tIns="50397" rIns="100794" bIns="50397">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6384396" y="6838394"/>
            <a:ext cx="2856177" cy="423342"/>
          </a:xfrm>
          <a:prstGeom prst="rect">
            <a:avLst/>
          </a:prstGeom>
        </p:spPr>
        <p:txBody>
          <a:bodyPr vert="horz" lIns="100794" tIns="50397" rIns="100794" bIns="50397" anchor="ctr" anchorCtr="0"/>
          <a:lstStyle>
            <a:lvl1pPr algn="l" eaLnBrk="1" latinLnBrk="0" hangingPunct="1">
              <a:defRPr kumimoji="0" sz="1300">
                <a:solidFill>
                  <a:schemeClr val="tx2"/>
                </a:solidFill>
              </a:defRPr>
            </a:lvl1pPr>
          </a:lstStyle>
          <a:p>
            <a:pPr lvl="0"/>
            <a:endParaRPr lang="ru-RU"/>
          </a:p>
        </p:txBody>
      </p:sp>
      <p:sp>
        <p:nvSpPr>
          <p:cNvPr id="10" name="Нижний колонтитул 9"/>
          <p:cNvSpPr>
            <a:spLocks noGrp="1"/>
          </p:cNvSpPr>
          <p:nvPr>
            <p:ph type="ftr" sz="quarter" idx="3"/>
          </p:nvPr>
        </p:nvSpPr>
        <p:spPr>
          <a:xfrm>
            <a:off x="2352146" y="6838394"/>
            <a:ext cx="3948245" cy="423342"/>
          </a:xfrm>
          <a:prstGeom prst="rect">
            <a:avLst/>
          </a:prstGeom>
        </p:spPr>
        <p:txBody>
          <a:bodyPr vert="horz" lIns="100794" tIns="50397" rIns="100794" bIns="50397" anchor="ctr" anchorCtr="0"/>
          <a:lstStyle>
            <a:lvl1pPr algn="r" eaLnBrk="1" latinLnBrk="0" hangingPunct="1">
              <a:defRPr kumimoji="0" sz="1300">
                <a:solidFill>
                  <a:schemeClr val="tx2"/>
                </a:solidFill>
              </a:defRPr>
            </a:lvl1pPr>
          </a:lstStyle>
          <a:p>
            <a:pPr lvl="0"/>
            <a:endParaRPr lang="ru-RU"/>
          </a:p>
        </p:txBody>
      </p:sp>
      <p:sp>
        <p:nvSpPr>
          <p:cNvPr id="22" name="Номер слайда 21"/>
          <p:cNvSpPr>
            <a:spLocks noGrp="1"/>
          </p:cNvSpPr>
          <p:nvPr>
            <p:ph type="sldNum" sz="quarter" idx="4"/>
          </p:nvPr>
        </p:nvSpPr>
        <p:spPr>
          <a:xfrm>
            <a:off x="9272075" y="6813993"/>
            <a:ext cx="672042" cy="503978"/>
          </a:xfrm>
          <a:prstGeom prst="rect">
            <a:avLst/>
          </a:prstGeom>
          <a:noFill/>
        </p:spPr>
        <p:txBody>
          <a:bodyPr vert="horz" lIns="0" tIns="0" rIns="0" bIns="0" anchor="ctr" anchorCtr="0">
            <a:noAutofit/>
          </a:bodyPr>
          <a:lstStyle>
            <a:lvl1pPr algn="ctr" eaLnBrk="1" latinLnBrk="0" hangingPunct="1">
              <a:defRPr kumimoji="0" sz="1800" baseline="0">
                <a:solidFill>
                  <a:schemeClr val="tx2"/>
                </a:solidFill>
              </a:defRPr>
            </a:lvl1pPr>
          </a:lstStyle>
          <a:p>
            <a:pPr lvl="0"/>
            <a:fld id="{E90BC53F-099B-439E-AC82-0741A5AC564C}" type="slidenum">
              <a:rPr lang="ru-RU" smtClean="0"/>
              <a:t>‹#›</a:t>
            </a:fld>
            <a:endParaRPr lang="ru-RU"/>
          </a:p>
        </p:txBody>
      </p:sp>
      <p:sp>
        <p:nvSpPr>
          <p:cNvPr id="5" name="Заголовок 4"/>
          <p:cNvSpPr>
            <a:spLocks noGrp="1"/>
          </p:cNvSpPr>
          <p:nvPr>
            <p:ph type="title"/>
          </p:nvPr>
        </p:nvSpPr>
        <p:spPr>
          <a:xfrm>
            <a:off x="504031" y="167993"/>
            <a:ext cx="9072563" cy="1343942"/>
          </a:xfrm>
          <a:prstGeom prst="rect">
            <a:avLst/>
          </a:prstGeom>
          <a:ln w="6350" cap="rnd">
            <a:noFill/>
          </a:ln>
        </p:spPr>
        <p:txBody>
          <a:bodyPr vert="horz" lIns="100794" tIns="50397" rIns="100794" bIns="50397"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600" b="0" kern="1200" spc="-11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302383" indent="-302383" algn="l" rtl="0" eaLnBrk="1" latinLnBrk="0" hangingPunct="1">
        <a:spcBef>
          <a:spcPts val="661"/>
        </a:spcBef>
        <a:buClr>
          <a:schemeClr val="accent2"/>
        </a:buClr>
        <a:buSzPct val="85000"/>
        <a:buFont typeface="Wingdings 2"/>
        <a:buChar char=""/>
        <a:defRPr kumimoji="0" sz="2900" kern="1200">
          <a:solidFill>
            <a:schemeClr val="tx1"/>
          </a:solidFill>
          <a:latin typeface="+mn-lt"/>
          <a:ea typeface="+mn-ea"/>
          <a:cs typeface="+mn-cs"/>
        </a:defRPr>
      </a:lvl1pPr>
      <a:lvl2pPr marL="705560" indent="-302383" algn="l" rtl="0" eaLnBrk="1" latinLnBrk="0" hangingPunct="1">
        <a:spcBef>
          <a:spcPts val="331"/>
        </a:spcBef>
        <a:buClr>
          <a:schemeClr val="accent2">
            <a:shade val="75000"/>
          </a:schemeClr>
        </a:buClr>
        <a:buSzPct val="85000"/>
        <a:buFont typeface="Wingdings 2"/>
        <a:buChar char=""/>
        <a:defRPr kumimoji="0" sz="2600" kern="1200">
          <a:solidFill>
            <a:schemeClr val="tx2"/>
          </a:solidFill>
          <a:latin typeface="+mn-lt"/>
          <a:ea typeface="+mn-ea"/>
          <a:cs typeface="+mn-cs"/>
        </a:defRPr>
      </a:lvl2pPr>
      <a:lvl3pPr marL="1108737" indent="-251986" algn="l" rtl="0" eaLnBrk="1" latinLnBrk="0" hangingPunct="1">
        <a:spcBef>
          <a:spcPts val="331"/>
        </a:spcBef>
        <a:buClr>
          <a:schemeClr val="accent2">
            <a:shade val="50000"/>
          </a:schemeClr>
        </a:buClr>
        <a:buSzPct val="85000"/>
        <a:buFont typeface="Wingdings 2"/>
        <a:buChar char=""/>
        <a:defRPr kumimoji="0" sz="2300" kern="1200">
          <a:solidFill>
            <a:schemeClr val="tx1"/>
          </a:solidFill>
          <a:latin typeface="+mn-lt"/>
          <a:ea typeface="+mn-ea"/>
          <a:cs typeface="+mn-cs"/>
        </a:defRPr>
      </a:lvl3pPr>
      <a:lvl4pPr marL="1411120" indent="-251986" algn="l" rtl="0" eaLnBrk="1" latinLnBrk="0" hangingPunct="1">
        <a:spcBef>
          <a:spcPts val="331"/>
        </a:spcBef>
        <a:buClr>
          <a:schemeClr val="accent2">
            <a:shade val="75000"/>
          </a:schemeClr>
        </a:buClr>
        <a:buSzPct val="85000"/>
        <a:buFont typeface="Wingdings 2" pitchFamily="18" charset="2"/>
        <a:buChar char=""/>
        <a:defRPr kumimoji="0" sz="2100" kern="1200">
          <a:solidFill>
            <a:schemeClr val="tx1"/>
          </a:solidFill>
          <a:latin typeface="+mn-lt"/>
          <a:ea typeface="+mn-ea"/>
          <a:cs typeface="+mn-cs"/>
        </a:defRPr>
      </a:lvl4pPr>
      <a:lvl5pPr marL="1713503" indent="-251986" algn="l" rtl="0" eaLnBrk="1" latinLnBrk="0" hangingPunct="1">
        <a:spcBef>
          <a:spcPts val="375"/>
        </a:spcBef>
        <a:buClr>
          <a:schemeClr val="accent2">
            <a:shade val="75000"/>
          </a:schemeClr>
        </a:buClr>
        <a:buSzPct val="85000"/>
        <a:buFont typeface="Wingdings 2" pitchFamily="18" charset="2"/>
        <a:buChar char=""/>
        <a:defRPr kumimoji="0" sz="1800" kern="1200">
          <a:solidFill>
            <a:schemeClr val="tx1"/>
          </a:solidFill>
          <a:latin typeface="+mn-lt"/>
          <a:ea typeface="+mn-ea"/>
          <a:cs typeface="+mn-cs"/>
        </a:defRPr>
      </a:lvl5pPr>
      <a:lvl6pPr marL="2015886" indent="-251986" algn="l" rtl="0" eaLnBrk="1" latinLnBrk="0" hangingPunct="1">
        <a:spcBef>
          <a:spcPts val="375"/>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6pPr>
      <a:lvl7pPr marL="2217475" indent="-201589" algn="l" rtl="0" eaLnBrk="1" latinLnBrk="0" hangingPunct="1">
        <a:spcBef>
          <a:spcPts val="375"/>
        </a:spcBef>
        <a:buClr>
          <a:schemeClr val="accent2">
            <a:shade val="75000"/>
          </a:schemeClr>
        </a:buClr>
        <a:buSzPct val="85000"/>
        <a:buFont typeface="Wingdings 2" pitchFamily="18" charset="2"/>
        <a:buChar char="?"/>
        <a:defRPr kumimoji="0" sz="1800" kern="1200" baseline="0">
          <a:solidFill>
            <a:schemeClr val="tx1"/>
          </a:solidFill>
          <a:latin typeface="+mn-lt"/>
          <a:ea typeface="+mn-ea"/>
          <a:cs typeface="+mn-cs"/>
        </a:defRPr>
      </a:lvl7pPr>
      <a:lvl8pPr marL="2519858" indent="-201589" algn="l" rtl="0" eaLnBrk="1" latinLnBrk="0" hangingPunct="1">
        <a:spcBef>
          <a:spcPts val="375"/>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8pPr>
      <a:lvl9pPr marL="2822241" indent="-201589" algn="l" rtl="0" eaLnBrk="1" latinLnBrk="0" hangingPunct="1">
        <a:spcBef>
          <a:spcPts val="375"/>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Заголовок 1"/>
          <p:cNvSpPr txBox="1">
            <a:spLocks noGrp="1"/>
          </p:cNvSpPr>
          <p:nvPr>
            <p:ph type="title" idx="4294967295"/>
          </p:nvPr>
        </p:nvSpPr>
        <p:spPr>
          <a:xfrm>
            <a:off x="647824" y="467469"/>
            <a:ext cx="9288784" cy="932775"/>
          </a:xfrm>
        </p:spPr>
        <p:txBody>
          <a:bodyPr wrap="square">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ru-RU" sz="5400" dirty="0">
                <a:solidFill>
                  <a:srgbClr val="FF0000"/>
                </a:solidFill>
              </a:rPr>
              <a:t>Информационные ресурсы</a:t>
            </a:r>
          </a:p>
        </p:txBody>
      </p:sp>
      <p:sp>
        <p:nvSpPr>
          <p:cNvPr id="3" name="Подзаголовок 2"/>
          <p:cNvSpPr txBox="1">
            <a:spLocks noGrp="1"/>
          </p:cNvSpPr>
          <p:nvPr>
            <p:ph type="subTitle" idx="4294967295"/>
          </p:nvPr>
        </p:nvSpPr>
        <p:spPr>
          <a:xfrm>
            <a:off x="503808" y="1768475"/>
            <a:ext cx="8784976" cy="4384675"/>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ru-RU" dirty="0">
                <a:latin typeface="AR HERMANN" pitchFamily="18"/>
              </a:rPr>
              <a:t> Ресурс – это запас или источник некоторых средств. Традиционно различают следующие виды общественных ресурсов: материальные, энергетические, трудовые, финансовые.</a:t>
            </a:r>
          </a:p>
          <a:p>
            <a:pPr marL="0" lvl="0" indent="0" algn="ctr">
              <a:buNone/>
            </a:pPr>
            <a:endParaRPr lang="ru-RU" dirty="0">
              <a:latin typeface="AR HERMANN" pitchFamily="18"/>
            </a:endParaRPr>
          </a:p>
          <a:p>
            <a:pPr marL="0" lvl="0" indent="0" algn="ctr">
              <a:buNone/>
            </a:pPr>
            <a:r>
              <a:rPr lang="ru-RU" dirty="0">
                <a:latin typeface="AR HERMANN" pitchFamily="18"/>
              </a:rPr>
              <a:t>Одним из важнейших видов ресурсов современное общества являются информационные ресурсы. </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3" name="Подзаголовок 2"/>
          <p:cNvSpPr txBox="1">
            <a:spLocks noGrp="1"/>
          </p:cNvSpPr>
          <p:nvPr>
            <p:ph type="subTitle" idx="4294967295"/>
          </p:nvPr>
        </p:nvSpPr>
        <p:spPr>
          <a:xfrm>
            <a:off x="431800" y="1475581"/>
            <a:ext cx="8870950" cy="4384675"/>
          </a:xfrm>
        </p:spPr>
        <p:txBody>
          <a:bodyPr anchor="ct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ru-RU" dirty="0">
                <a:latin typeface="Cabin" pitchFamily="18"/>
              </a:rPr>
              <a:t>Таким образом, главной целью государственной политики любой страны должно являться создание благоприятных усло­вий для создания информационных ресурсов</a:t>
            </a:r>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3" name="Подзаголовок 2"/>
          <p:cNvSpPr txBox="1">
            <a:spLocks noGrp="1"/>
          </p:cNvSpPr>
          <p:nvPr>
            <p:ph type="subTitle" idx="4294967295"/>
          </p:nvPr>
        </p:nvSpPr>
        <p:spPr>
          <a:xfrm>
            <a:off x="359792" y="1907629"/>
            <a:ext cx="8870950" cy="4384675"/>
          </a:xfrm>
        </p:spPr>
        <p:txBody>
          <a:bodyPr anchor="ctr">
            <a:norm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ru-RU" sz="4400" dirty="0" smtClean="0">
                <a:latin typeface="Myanmar Text" pitchFamily="34"/>
              </a:rPr>
              <a:t>Презентация                                    была подготовлена                       ученицей </a:t>
            </a:r>
            <a:r>
              <a:rPr lang="ru-RU" sz="4400" dirty="0">
                <a:latin typeface="Myanmar Text" pitchFamily="34"/>
              </a:rPr>
              <a:t>9-Б </a:t>
            </a:r>
            <a:r>
              <a:rPr lang="ru-RU" sz="4400" dirty="0" smtClean="0">
                <a:latin typeface="Myanmar Text" pitchFamily="34"/>
              </a:rPr>
              <a:t>класса               средней школы № 21</a:t>
            </a:r>
            <a:endParaRPr lang="ru-RU" sz="4400" dirty="0">
              <a:latin typeface="Myanmar Text" pitchFamily="34"/>
            </a:endParaRPr>
          </a:p>
          <a:p>
            <a:pPr marL="0" lvl="0" indent="0" algn="ctr">
              <a:buNone/>
            </a:pPr>
            <a:r>
              <a:rPr lang="ru-RU" sz="4400" dirty="0" smtClean="0">
                <a:latin typeface="Myanmar Text" pitchFamily="34"/>
              </a:rPr>
              <a:t>Данильченко </a:t>
            </a:r>
            <a:r>
              <a:rPr lang="ru-RU" sz="4400" smtClean="0">
                <a:latin typeface="Myanmar Text" pitchFamily="34"/>
              </a:rPr>
              <a:t>Владиславой</a:t>
            </a:r>
            <a:endParaRPr lang="ru-RU" sz="4400" dirty="0">
              <a:latin typeface="Myanmar Text" pitchFamily="34"/>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txBox="1">
            <a:spLocks noGrp="1"/>
          </p:cNvSpPr>
          <p:nvPr>
            <p:ph type="subTitle" idx="4294967295"/>
          </p:nvPr>
        </p:nvSpPr>
        <p:spPr>
          <a:xfrm>
            <a:off x="503808" y="1768475"/>
            <a:ext cx="8784976" cy="4384675"/>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ru-RU" i="1" dirty="0" smtClean="0">
                <a:solidFill>
                  <a:srgbClr val="FFFF00"/>
                </a:solidFill>
              </a:rPr>
              <a:t>Информационные </a:t>
            </a:r>
            <a:r>
              <a:rPr lang="ru-RU" i="1" dirty="0">
                <a:solidFill>
                  <a:srgbClr val="FFFF00"/>
                </a:solidFill>
              </a:rPr>
              <a:t>ресурсы </a:t>
            </a:r>
            <a:r>
              <a:rPr lang="ru-RU" i="1" dirty="0"/>
              <a:t>- это организованная совокупность документированной информации, включающая базы данных и знаний, массивы. </a:t>
            </a:r>
            <a:endParaRPr lang="ru-RU" i="1" dirty="0">
              <a:latin typeface="AR HERMANN" pitchFamily="18"/>
            </a:endParaRPr>
          </a:p>
        </p:txBody>
      </p:sp>
    </p:spTree>
    <p:extLst>
      <p:ext uri="{BB962C8B-B14F-4D97-AF65-F5344CB8AC3E}">
        <p14:creationId xmlns:p14="http://schemas.microsoft.com/office/powerpoint/2010/main" val="22799604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6321" y="2195661"/>
            <a:ext cx="9610536" cy="3539430"/>
          </a:xfrm>
          <a:prstGeom prst="rect">
            <a:avLst/>
          </a:prstGeom>
        </p:spPr>
        <p:txBody>
          <a:bodyPr wrap="square">
            <a:spAutoFit/>
          </a:bodyPr>
          <a:lstStyle/>
          <a:p>
            <a:r>
              <a:rPr lang="ru-RU" sz="3200" dirty="0" smtClean="0"/>
              <a:t>Значимость информационных ресурсов постоянно растет; одним из свидетельств этого является то, что уже на нынешней фазе продвижения к информационному обществу информационные ресурсы становятся товаром, совокупная стоимость которого на рынке сопоставима со стоимостью традиционных ресурсов.</a:t>
            </a:r>
            <a:endParaRPr lang="ru-RU" sz="3200" dirty="0"/>
          </a:p>
        </p:txBody>
      </p:sp>
    </p:spTree>
    <p:extLst>
      <p:ext uri="{BB962C8B-B14F-4D97-AF65-F5344CB8AC3E}">
        <p14:creationId xmlns:p14="http://schemas.microsoft.com/office/powerpoint/2010/main" val="220464173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3" name="Подзаголовок 2"/>
          <p:cNvSpPr txBox="1">
            <a:spLocks noGrp="1"/>
          </p:cNvSpPr>
          <p:nvPr>
            <p:ph type="subTitle" idx="4294967295"/>
          </p:nvPr>
        </p:nvSpPr>
        <p:spPr>
          <a:xfrm>
            <a:off x="0" y="611486"/>
            <a:ext cx="9792840" cy="6014740"/>
          </a:xfrm>
        </p:spPr>
        <p:txBody>
          <a:bodyPr anchor="ctr">
            <a:norm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ru-RU" dirty="0">
                <a:latin typeface="AR BONNIE" pitchFamily="18"/>
              </a:rPr>
              <a:t>Понятие </a:t>
            </a:r>
            <a:r>
              <a:rPr lang="ru-RU" dirty="0">
                <a:solidFill>
                  <a:srgbClr val="FFFF00"/>
                </a:solidFill>
                <a:latin typeface="AR BONNIE" pitchFamily="18"/>
              </a:rPr>
              <a:t>"информационного ресурса общества" (ИРО) </a:t>
            </a:r>
            <a:r>
              <a:rPr lang="ru-RU" dirty="0">
                <a:latin typeface="AR BONNIE" pitchFamily="18"/>
              </a:rPr>
              <a:t>является одним из ключевых понятий социальной информатики. Широкое использование этого понятия началось после выхода в 1984 году книги Громова Г.Р. "Национальные информационные ресурсы: проблемы промышленной эксплуатации". Создание на рубеже 80-х годов принципиально нового понятия - национальные информационные ресурсы - было обусловлено растущей зависимостью промышленно развитых стран от источников информации (технической, экономической, политической, военной), а также от уровня развития и эффективности использования средств передачи и переработки информации.</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7784" y="2699717"/>
            <a:ext cx="9361040" cy="1815882"/>
          </a:xfrm>
          <a:prstGeom prst="rect">
            <a:avLst/>
          </a:prstGeom>
        </p:spPr>
        <p:txBody>
          <a:bodyPr wrap="square">
            <a:spAutoFit/>
          </a:bodyPr>
          <a:lstStyle/>
          <a:p>
            <a:r>
              <a:rPr lang="ru-RU" sz="2800" i="1" dirty="0" smtClean="0"/>
              <a:t>Информационные ресурсы общества в настоящее время рассматриваются как стратегические ресурсы, аналогичные по значимости ресурсам материальным, сырьевым, энергетическим, трудовым и финансовым. </a:t>
            </a:r>
            <a:endParaRPr lang="ru-RU" sz="2800" i="1" dirty="0"/>
          </a:p>
        </p:txBody>
      </p:sp>
    </p:spTree>
    <p:extLst>
      <p:ext uri="{BB962C8B-B14F-4D97-AF65-F5344CB8AC3E}">
        <p14:creationId xmlns:p14="http://schemas.microsoft.com/office/powerpoint/2010/main" val="23290226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5777" y="1547589"/>
            <a:ext cx="10009112" cy="4401205"/>
          </a:xfrm>
          <a:prstGeom prst="rect">
            <a:avLst/>
          </a:prstGeom>
        </p:spPr>
        <p:txBody>
          <a:bodyPr wrap="square">
            <a:spAutoFit/>
          </a:bodyPr>
          <a:lstStyle/>
          <a:p>
            <a:pPr lvl="0"/>
            <a:r>
              <a:rPr lang="ru-RU" sz="2800" dirty="0">
                <a:solidFill>
                  <a:prstClr val="white"/>
                </a:solidFill>
              </a:rPr>
              <a:t>Однако между информационными и другими ресурсами существует одно важнейшее различие: всякий ресурс после использования исчезает (сожженное топливо, израсходованные финансы), а информационный ресурс остается, им можно пользоваться многократно, он копируется без ограничения. Более того, по мере использования информационный ресурс имеет тенденцию увеличиваться, так как использование информации редко носит совершенно пассивный характер, чаще при этом генерируется дополнительной информацией.</a:t>
            </a:r>
          </a:p>
        </p:txBody>
      </p:sp>
    </p:spTree>
    <p:extLst>
      <p:ext uri="{BB962C8B-B14F-4D97-AF65-F5344CB8AC3E}">
        <p14:creationId xmlns:p14="http://schemas.microsoft.com/office/powerpoint/2010/main" val="273921825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3" name="Подзаголовок 2"/>
          <p:cNvSpPr txBox="1">
            <a:spLocks noGrp="1"/>
          </p:cNvSpPr>
          <p:nvPr>
            <p:ph type="subTitle" idx="4294967295"/>
          </p:nvPr>
        </p:nvSpPr>
        <p:spPr>
          <a:xfrm>
            <a:off x="431800" y="1547589"/>
            <a:ext cx="8870950" cy="4384675"/>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ru-RU" dirty="0">
                <a:latin typeface="AR BONNIE" pitchFamily="18"/>
              </a:rPr>
              <a:t>Информационные ресурсы общества, если их понимать как зна­ния, отчуждены от тех людей, которые их создавали, накапливали, обобщали и анализировали. Эти знания материализовались в виде документов, баз данных, баз знаний, алгоритмов, компью­терных программ, а также произведений искусства, литературы и науки.</a:t>
            </a: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5776" y="539477"/>
            <a:ext cx="9864849" cy="5693866"/>
          </a:xfrm>
          <a:prstGeom prst="rect">
            <a:avLst/>
          </a:prstGeom>
        </p:spPr>
        <p:txBody>
          <a:bodyPr wrap="square">
            <a:spAutoFit/>
          </a:bodyPr>
          <a:lstStyle/>
          <a:p>
            <a:r>
              <a:rPr lang="ru-RU" sz="2800" dirty="0" smtClean="0"/>
              <a:t>Крупнейшей категорией информационных ресурсов являются национально- информационные ресурсы. Возможный способ их классификации:</a:t>
            </a:r>
          </a:p>
          <a:p>
            <a:endParaRPr lang="ru-RU" sz="2800" dirty="0" smtClean="0"/>
          </a:p>
          <a:p>
            <a:r>
              <a:rPr lang="ru-RU" sz="2800" dirty="0" smtClean="0"/>
              <a:t>- библиотечные ресурсы</a:t>
            </a:r>
          </a:p>
          <a:p>
            <a:r>
              <a:rPr lang="ru-RU" sz="2800" dirty="0" smtClean="0"/>
              <a:t>- архивные ресурсы</a:t>
            </a:r>
          </a:p>
          <a:p>
            <a:r>
              <a:rPr lang="ru-RU" sz="2800" dirty="0" smtClean="0"/>
              <a:t>- научно-техническая информация</a:t>
            </a:r>
          </a:p>
          <a:p>
            <a:r>
              <a:rPr lang="ru-RU" sz="2800" dirty="0" smtClean="0"/>
              <a:t>- правовая информация</a:t>
            </a:r>
          </a:p>
          <a:p>
            <a:r>
              <a:rPr lang="ru-RU" sz="2800" dirty="0" smtClean="0"/>
              <a:t>- информация государственных структур</a:t>
            </a:r>
          </a:p>
          <a:p>
            <a:r>
              <a:rPr lang="ru-RU" sz="2800" dirty="0" smtClean="0"/>
              <a:t>- отраслевая информация</a:t>
            </a:r>
          </a:p>
          <a:p>
            <a:r>
              <a:rPr lang="ru-RU" sz="2800" dirty="0" smtClean="0"/>
              <a:t>- финансовая и экономическая информация</a:t>
            </a:r>
          </a:p>
          <a:p>
            <a:r>
              <a:rPr lang="ru-RU" sz="2800" dirty="0" smtClean="0"/>
              <a:t>- информация о природных ресурсах</a:t>
            </a:r>
          </a:p>
          <a:p>
            <a:r>
              <a:rPr lang="ru-RU" sz="2800" dirty="0" smtClean="0"/>
              <a:t>- информация предприятий и учреждений</a:t>
            </a:r>
            <a:endParaRPr lang="ru-RU" sz="2800" dirty="0"/>
          </a:p>
        </p:txBody>
      </p:sp>
    </p:spTree>
    <p:extLst>
      <p:ext uri="{BB962C8B-B14F-4D97-AF65-F5344CB8AC3E}">
        <p14:creationId xmlns:p14="http://schemas.microsoft.com/office/powerpoint/2010/main" val="4585173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wipe(down)">
                                      <p:cBhvr>
                                        <p:cTn id="23" dur="580">
                                          <p:stCondLst>
                                            <p:cond delay="0"/>
                                          </p:stCondLst>
                                        </p:cTn>
                                        <p:tgtEl>
                                          <p:spTgt spid="2">
                                            <p:txEl>
                                              <p:pRg st="2" end="2"/>
                                            </p:txEl>
                                          </p:spTgt>
                                        </p:tgtEl>
                                      </p:cBhvr>
                                    </p:animEffect>
                                    <p:anim calcmode="lin" valueType="num">
                                      <p:cBhvr>
                                        <p:cTn id="2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2">
                                            <p:txEl>
                                              <p:pRg st="2" end="2"/>
                                            </p:txEl>
                                          </p:spTgt>
                                        </p:tgtEl>
                                      </p:cBhvr>
                                      <p:to x="100000" y="60000"/>
                                    </p:animScale>
                                    <p:animScale>
                                      <p:cBhvr>
                                        <p:cTn id="30" dur="166" decel="50000">
                                          <p:stCondLst>
                                            <p:cond delay="676"/>
                                          </p:stCondLst>
                                        </p:cTn>
                                        <p:tgtEl>
                                          <p:spTgt spid="2">
                                            <p:txEl>
                                              <p:pRg st="2" end="2"/>
                                            </p:txEl>
                                          </p:spTgt>
                                        </p:tgtEl>
                                      </p:cBhvr>
                                      <p:to x="100000" y="100000"/>
                                    </p:animScale>
                                    <p:animScale>
                                      <p:cBhvr>
                                        <p:cTn id="31" dur="26">
                                          <p:stCondLst>
                                            <p:cond delay="1312"/>
                                          </p:stCondLst>
                                        </p:cTn>
                                        <p:tgtEl>
                                          <p:spTgt spid="2">
                                            <p:txEl>
                                              <p:pRg st="2" end="2"/>
                                            </p:txEl>
                                          </p:spTgt>
                                        </p:tgtEl>
                                      </p:cBhvr>
                                      <p:to x="100000" y="80000"/>
                                    </p:animScale>
                                    <p:animScale>
                                      <p:cBhvr>
                                        <p:cTn id="32" dur="166" decel="50000">
                                          <p:stCondLst>
                                            <p:cond delay="1338"/>
                                          </p:stCondLst>
                                        </p:cTn>
                                        <p:tgtEl>
                                          <p:spTgt spid="2">
                                            <p:txEl>
                                              <p:pRg st="2" end="2"/>
                                            </p:txEl>
                                          </p:spTgt>
                                        </p:tgtEl>
                                      </p:cBhvr>
                                      <p:to x="100000" y="100000"/>
                                    </p:animScale>
                                    <p:animScale>
                                      <p:cBhvr>
                                        <p:cTn id="33" dur="26">
                                          <p:stCondLst>
                                            <p:cond delay="1642"/>
                                          </p:stCondLst>
                                        </p:cTn>
                                        <p:tgtEl>
                                          <p:spTgt spid="2">
                                            <p:txEl>
                                              <p:pRg st="2" end="2"/>
                                            </p:txEl>
                                          </p:spTgt>
                                        </p:tgtEl>
                                      </p:cBhvr>
                                      <p:to x="100000" y="90000"/>
                                    </p:animScale>
                                    <p:animScale>
                                      <p:cBhvr>
                                        <p:cTn id="34" dur="166" decel="50000">
                                          <p:stCondLst>
                                            <p:cond delay="1668"/>
                                          </p:stCondLst>
                                        </p:cTn>
                                        <p:tgtEl>
                                          <p:spTgt spid="2">
                                            <p:txEl>
                                              <p:pRg st="2" end="2"/>
                                            </p:txEl>
                                          </p:spTgt>
                                        </p:tgtEl>
                                      </p:cBhvr>
                                      <p:to x="100000" y="100000"/>
                                    </p:animScale>
                                    <p:animScale>
                                      <p:cBhvr>
                                        <p:cTn id="35" dur="26">
                                          <p:stCondLst>
                                            <p:cond delay="1808"/>
                                          </p:stCondLst>
                                        </p:cTn>
                                        <p:tgtEl>
                                          <p:spTgt spid="2">
                                            <p:txEl>
                                              <p:pRg st="2" end="2"/>
                                            </p:txEl>
                                          </p:spTgt>
                                        </p:tgtEl>
                                      </p:cBhvr>
                                      <p:to x="100000" y="95000"/>
                                    </p:animScale>
                                    <p:animScale>
                                      <p:cBhvr>
                                        <p:cTn id="36" dur="166" decel="50000">
                                          <p:stCondLst>
                                            <p:cond delay="1834"/>
                                          </p:stCondLst>
                                        </p:cTn>
                                        <p:tgtEl>
                                          <p:spTgt spid="2">
                                            <p:txEl>
                                              <p:pRg st="2" end="2"/>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2">
                                            <p:txEl>
                                              <p:pRg st="3" end="3"/>
                                            </p:txEl>
                                          </p:spTgt>
                                        </p:tgtEl>
                                        <p:attrNameLst>
                                          <p:attrName>style.visibility</p:attrName>
                                        </p:attrNameLst>
                                      </p:cBhvr>
                                      <p:to>
                                        <p:strVal val="visible"/>
                                      </p:to>
                                    </p:set>
                                    <p:animEffect transition="in" filter="wipe(down)">
                                      <p:cBhvr>
                                        <p:cTn id="39" dur="580">
                                          <p:stCondLst>
                                            <p:cond delay="0"/>
                                          </p:stCondLst>
                                        </p:cTn>
                                        <p:tgtEl>
                                          <p:spTgt spid="2">
                                            <p:txEl>
                                              <p:pRg st="3" end="3"/>
                                            </p:txEl>
                                          </p:spTgt>
                                        </p:tgtEl>
                                      </p:cBhvr>
                                    </p:animEffect>
                                    <p:anim calcmode="lin" valueType="num">
                                      <p:cBhvr>
                                        <p:cTn id="40"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2">
                                            <p:txEl>
                                              <p:pRg st="3" end="3"/>
                                            </p:txEl>
                                          </p:spTgt>
                                        </p:tgtEl>
                                      </p:cBhvr>
                                      <p:to x="100000" y="60000"/>
                                    </p:animScale>
                                    <p:animScale>
                                      <p:cBhvr>
                                        <p:cTn id="46" dur="166" decel="50000">
                                          <p:stCondLst>
                                            <p:cond delay="676"/>
                                          </p:stCondLst>
                                        </p:cTn>
                                        <p:tgtEl>
                                          <p:spTgt spid="2">
                                            <p:txEl>
                                              <p:pRg st="3" end="3"/>
                                            </p:txEl>
                                          </p:spTgt>
                                        </p:tgtEl>
                                      </p:cBhvr>
                                      <p:to x="100000" y="100000"/>
                                    </p:animScale>
                                    <p:animScale>
                                      <p:cBhvr>
                                        <p:cTn id="47" dur="26">
                                          <p:stCondLst>
                                            <p:cond delay="1312"/>
                                          </p:stCondLst>
                                        </p:cTn>
                                        <p:tgtEl>
                                          <p:spTgt spid="2">
                                            <p:txEl>
                                              <p:pRg st="3" end="3"/>
                                            </p:txEl>
                                          </p:spTgt>
                                        </p:tgtEl>
                                      </p:cBhvr>
                                      <p:to x="100000" y="80000"/>
                                    </p:animScale>
                                    <p:animScale>
                                      <p:cBhvr>
                                        <p:cTn id="48" dur="166" decel="50000">
                                          <p:stCondLst>
                                            <p:cond delay="1338"/>
                                          </p:stCondLst>
                                        </p:cTn>
                                        <p:tgtEl>
                                          <p:spTgt spid="2">
                                            <p:txEl>
                                              <p:pRg st="3" end="3"/>
                                            </p:txEl>
                                          </p:spTgt>
                                        </p:tgtEl>
                                      </p:cBhvr>
                                      <p:to x="100000" y="100000"/>
                                    </p:animScale>
                                    <p:animScale>
                                      <p:cBhvr>
                                        <p:cTn id="49" dur="26">
                                          <p:stCondLst>
                                            <p:cond delay="1642"/>
                                          </p:stCondLst>
                                        </p:cTn>
                                        <p:tgtEl>
                                          <p:spTgt spid="2">
                                            <p:txEl>
                                              <p:pRg st="3" end="3"/>
                                            </p:txEl>
                                          </p:spTgt>
                                        </p:tgtEl>
                                      </p:cBhvr>
                                      <p:to x="100000" y="90000"/>
                                    </p:animScale>
                                    <p:animScale>
                                      <p:cBhvr>
                                        <p:cTn id="50" dur="166" decel="50000">
                                          <p:stCondLst>
                                            <p:cond delay="1668"/>
                                          </p:stCondLst>
                                        </p:cTn>
                                        <p:tgtEl>
                                          <p:spTgt spid="2">
                                            <p:txEl>
                                              <p:pRg st="3" end="3"/>
                                            </p:txEl>
                                          </p:spTgt>
                                        </p:tgtEl>
                                      </p:cBhvr>
                                      <p:to x="100000" y="100000"/>
                                    </p:animScale>
                                    <p:animScale>
                                      <p:cBhvr>
                                        <p:cTn id="51" dur="26">
                                          <p:stCondLst>
                                            <p:cond delay="1808"/>
                                          </p:stCondLst>
                                        </p:cTn>
                                        <p:tgtEl>
                                          <p:spTgt spid="2">
                                            <p:txEl>
                                              <p:pRg st="3" end="3"/>
                                            </p:txEl>
                                          </p:spTgt>
                                        </p:tgtEl>
                                      </p:cBhvr>
                                      <p:to x="100000" y="95000"/>
                                    </p:animScale>
                                    <p:animScale>
                                      <p:cBhvr>
                                        <p:cTn id="52" dur="166" decel="50000">
                                          <p:stCondLst>
                                            <p:cond delay="1834"/>
                                          </p:stCondLst>
                                        </p:cTn>
                                        <p:tgtEl>
                                          <p:spTgt spid="2">
                                            <p:txEl>
                                              <p:pRg st="3" end="3"/>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2">
                                            <p:txEl>
                                              <p:pRg st="4" end="4"/>
                                            </p:txEl>
                                          </p:spTgt>
                                        </p:tgtEl>
                                        <p:attrNameLst>
                                          <p:attrName>style.visibility</p:attrName>
                                        </p:attrNameLst>
                                      </p:cBhvr>
                                      <p:to>
                                        <p:strVal val="visible"/>
                                      </p:to>
                                    </p:set>
                                    <p:animEffect transition="in" filter="wipe(down)">
                                      <p:cBhvr>
                                        <p:cTn id="55" dur="580">
                                          <p:stCondLst>
                                            <p:cond delay="0"/>
                                          </p:stCondLst>
                                        </p:cTn>
                                        <p:tgtEl>
                                          <p:spTgt spid="2">
                                            <p:txEl>
                                              <p:pRg st="4" end="4"/>
                                            </p:txEl>
                                          </p:spTgt>
                                        </p:tgtEl>
                                      </p:cBhvr>
                                    </p:animEffect>
                                    <p:anim calcmode="lin" valueType="num">
                                      <p:cBhvr>
                                        <p:cTn id="56"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2">
                                            <p:txEl>
                                              <p:pRg st="4" end="4"/>
                                            </p:txEl>
                                          </p:spTgt>
                                        </p:tgtEl>
                                      </p:cBhvr>
                                      <p:to x="100000" y="60000"/>
                                    </p:animScale>
                                    <p:animScale>
                                      <p:cBhvr>
                                        <p:cTn id="62" dur="166" decel="50000">
                                          <p:stCondLst>
                                            <p:cond delay="676"/>
                                          </p:stCondLst>
                                        </p:cTn>
                                        <p:tgtEl>
                                          <p:spTgt spid="2">
                                            <p:txEl>
                                              <p:pRg st="4" end="4"/>
                                            </p:txEl>
                                          </p:spTgt>
                                        </p:tgtEl>
                                      </p:cBhvr>
                                      <p:to x="100000" y="100000"/>
                                    </p:animScale>
                                    <p:animScale>
                                      <p:cBhvr>
                                        <p:cTn id="63" dur="26">
                                          <p:stCondLst>
                                            <p:cond delay="1312"/>
                                          </p:stCondLst>
                                        </p:cTn>
                                        <p:tgtEl>
                                          <p:spTgt spid="2">
                                            <p:txEl>
                                              <p:pRg st="4" end="4"/>
                                            </p:txEl>
                                          </p:spTgt>
                                        </p:tgtEl>
                                      </p:cBhvr>
                                      <p:to x="100000" y="80000"/>
                                    </p:animScale>
                                    <p:animScale>
                                      <p:cBhvr>
                                        <p:cTn id="64" dur="166" decel="50000">
                                          <p:stCondLst>
                                            <p:cond delay="1338"/>
                                          </p:stCondLst>
                                        </p:cTn>
                                        <p:tgtEl>
                                          <p:spTgt spid="2">
                                            <p:txEl>
                                              <p:pRg st="4" end="4"/>
                                            </p:txEl>
                                          </p:spTgt>
                                        </p:tgtEl>
                                      </p:cBhvr>
                                      <p:to x="100000" y="100000"/>
                                    </p:animScale>
                                    <p:animScale>
                                      <p:cBhvr>
                                        <p:cTn id="65" dur="26">
                                          <p:stCondLst>
                                            <p:cond delay="1642"/>
                                          </p:stCondLst>
                                        </p:cTn>
                                        <p:tgtEl>
                                          <p:spTgt spid="2">
                                            <p:txEl>
                                              <p:pRg st="4" end="4"/>
                                            </p:txEl>
                                          </p:spTgt>
                                        </p:tgtEl>
                                      </p:cBhvr>
                                      <p:to x="100000" y="90000"/>
                                    </p:animScale>
                                    <p:animScale>
                                      <p:cBhvr>
                                        <p:cTn id="66" dur="166" decel="50000">
                                          <p:stCondLst>
                                            <p:cond delay="1668"/>
                                          </p:stCondLst>
                                        </p:cTn>
                                        <p:tgtEl>
                                          <p:spTgt spid="2">
                                            <p:txEl>
                                              <p:pRg st="4" end="4"/>
                                            </p:txEl>
                                          </p:spTgt>
                                        </p:tgtEl>
                                      </p:cBhvr>
                                      <p:to x="100000" y="100000"/>
                                    </p:animScale>
                                    <p:animScale>
                                      <p:cBhvr>
                                        <p:cTn id="67" dur="26">
                                          <p:stCondLst>
                                            <p:cond delay="1808"/>
                                          </p:stCondLst>
                                        </p:cTn>
                                        <p:tgtEl>
                                          <p:spTgt spid="2">
                                            <p:txEl>
                                              <p:pRg st="4" end="4"/>
                                            </p:txEl>
                                          </p:spTgt>
                                        </p:tgtEl>
                                      </p:cBhvr>
                                      <p:to x="100000" y="95000"/>
                                    </p:animScale>
                                    <p:animScale>
                                      <p:cBhvr>
                                        <p:cTn id="68" dur="166" decel="50000">
                                          <p:stCondLst>
                                            <p:cond delay="1834"/>
                                          </p:stCondLst>
                                        </p:cTn>
                                        <p:tgtEl>
                                          <p:spTgt spid="2">
                                            <p:txEl>
                                              <p:pRg st="4" end="4"/>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2">
                                            <p:txEl>
                                              <p:pRg st="5" end="5"/>
                                            </p:txEl>
                                          </p:spTgt>
                                        </p:tgtEl>
                                        <p:attrNameLst>
                                          <p:attrName>style.visibility</p:attrName>
                                        </p:attrNameLst>
                                      </p:cBhvr>
                                      <p:to>
                                        <p:strVal val="visible"/>
                                      </p:to>
                                    </p:set>
                                    <p:animEffect transition="in" filter="wipe(down)">
                                      <p:cBhvr>
                                        <p:cTn id="71" dur="580">
                                          <p:stCondLst>
                                            <p:cond delay="0"/>
                                          </p:stCondLst>
                                        </p:cTn>
                                        <p:tgtEl>
                                          <p:spTgt spid="2">
                                            <p:txEl>
                                              <p:pRg st="5" end="5"/>
                                            </p:txEl>
                                          </p:spTgt>
                                        </p:tgtEl>
                                      </p:cBhvr>
                                    </p:animEffect>
                                    <p:anim calcmode="lin" valueType="num">
                                      <p:cBhvr>
                                        <p:cTn id="72"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2">
                                            <p:txEl>
                                              <p:pRg st="5" end="5"/>
                                            </p:txEl>
                                          </p:spTgt>
                                        </p:tgtEl>
                                      </p:cBhvr>
                                      <p:to x="100000" y="60000"/>
                                    </p:animScale>
                                    <p:animScale>
                                      <p:cBhvr>
                                        <p:cTn id="78" dur="166" decel="50000">
                                          <p:stCondLst>
                                            <p:cond delay="676"/>
                                          </p:stCondLst>
                                        </p:cTn>
                                        <p:tgtEl>
                                          <p:spTgt spid="2">
                                            <p:txEl>
                                              <p:pRg st="5" end="5"/>
                                            </p:txEl>
                                          </p:spTgt>
                                        </p:tgtEl>
                                      </p:cBhvr>
                                      <p:to x="100000" y="100000"/>
                                    </p:animScale>
                                    <p:animScale>
                                      <p:cBhvr>
                                        <p:cTn id="79" dur="26">
                                          <p:stCondLst>
                                            <p:cond delay="1312"/>
                                          </p:stCondLst>
                                        </p:cTn>
                                        <p:tgtEl>
                                          <p:spTgt spid="2">
                                            <p:txEl>
                                              <p:pRg st="5" end="5"/>
                                            </p:txEl>
                                          </p:spTgt>
                                        </p:tgtEl>
                                      </p:cBhvr>
                                      <p:to x="100000" y="80000"/>
                                    </p:animScale>
                                    <p:animScale>
                                      <p:cBhvr>
                                        <p:cTn id="80" dur="166" decel="50000">
                                          <p:stCondLst>
                                            <p:cond delay="1338"/>
                                          </p:stCondLst>
                                        </p:cTn>
                                        <p:tgtEl>
                                          <p:spTgt spid="2">
                                            <p:txEl>
                                              <p:pRg st="5" end="5"/>
                                            </p:txEl>
                                          </p:spTgt>
                                        </p:tgtEl>
                                      </p:cBhvr>
                                      <p:to x="100000" y="100000"/>
                                    </p:animScale>
                                    <p:animScale>
                                      <p:cBhvr>
                                        <p:cTn id="81" dur="26">
                                          <p:stCondLst>
                                            <p:cond delay="1642"/>
                                          </p:stCondLst>
                                        </p:cTn>
                                        <p:tgtEl>
                                          <p:spTgt spid="2">
                                            <p:txEl>
                                              <p:pRg st="5" end="5"/>
                                            </p:txEl>
                                          </p:spTgt>
                                        </p:tgtEl>
                                      </p:cBhvr>
                                      <p:to x="100000" y="90000"/>
                                    </p:animScale>
                                    <p:animScale>
                                      <p:cBhvr>
                                        <p:cTn id="82" dur="166" decel="50000">
                                          <p:stCondLst>
                                            <p:cond delay="1668"/>
                                          </p:stCondLst>
                                        </p:cTn>
                                        <p:tgtEl>
                                          <p:spTgt spid="2">
                                            <p:txEl>
                                              <p:pRg st="5" end="5"/>
                                            </p:txEl>
                                          </p:spTgt>
                                        </p:tgtEl>
                                      </p:cBhvr>
                                      <p:to x="100000" y="100000"/>
                                    </p:animScale>
                                    <p:animScale>
                                      <p:cBhvr>
                                        <p:cTn id="83" dur="26">
                                          <p:stCondLst>
                                            <p:cond delay="1808"/>
                                          </p:stCondLst>
                                        </p:cTn>
                                        <p:tgtEl>
                                          <p:spTgt spid="2">
                                            <p:txEl>
                                              <p:pRg st="5" end="5"/>
                                            </p:txEl>
                                          </p:spTgt>
                                        </p:tgtEl>
                                      </p:cBhvr>
                                      <p:to x="100000" y="95000"/>
                                    </p:animScale>
                                    <p:animScale>
                                      <p:cBhvr>
                                        <p:cTn id="84" dur="166" decel="50000">
                                          <p:stCondLst>
                                            <p:cond delay="1834"/>
                                          </p:stCondLst>
                                        </p:cTn>
                                        <p:tgtEl>
                                          <p:spTgt spid="2">
                                            <p:txEl>
                                              <p:pRg st="5" end="5"/>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2">
                                            <p:txEl>
                                              <p:pRg st="6" end="6"/>
                                            </p:txEl>
                                          </p:spTgt>
                                        </p:tgtEl>
                                        <p:attrNameLst>
                                          <p:attrName>style.visibility</p:attrName>
                                        </p:attrNameLst>
                                      </p:cBhvr>
                                      <p:to>
                                        <p:strVal val="visible"/>
                                      </p:to>
                                    </p:set>
                                    <p:animEffect transition="in" filter="wipe(down)">
                                      <p:cBhvr>
                                        <p:cTn id="87" dur="580">
                                          <p:stCondLst>
                                            <p:cond delay="0"/>
                                          </p:stCondLst>
                                        </p:cTn>
                                        <p:tgtEl>
                                          <p:spTgt spid="2">
                                            <p:txEl>
                                              <p:pRg st="6" end="6"/>
                                            </p:txEl>
                                          </p:spTgt>
                                        </p:tgtEl>
                                      </p:cBhvr>
                                    </p:animEffect>
                                    <p:anim calcmode="lin" valueType="num">
                                      <p:cBhvr>
                                        <p:cTn id="88"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2">
                                            <p:txEl>
                                              <p:pRg st="6" end="6"/>
                                            </p:txEl>
                                          </p:spTgt>
                                        </p:tgtEl>
                                      </p:cBhvr>
                                      <p:to x="100000" y="60000"/>
                                    </p:animScale>
                                    <p:animScale>
                                      <p:cBhvr>
                                        <p:cTn id="94" dur="166" decel="50000">
                                          <p:stCondLst>
                                            <p:cond delay="676"/>
                                          </p:stCondLst>
                                        </p:cTn>
                                        <p:tgtEl>
                                          <p:spTgt spid="2">
                                            <p:txEl>
                                              <p:pRg st="6" end="6"/>
                                            </p:txEl>
                                          </p:spTgt>
                                        </p:tgtEl>
                                      </p:cBhvr>
                                      <p:to x="100000" y="100000"/>
                                    </p:animScale>
                                    <p:animScale>
                                      <p:cBhvr>
                                        <p:cTn id="95" dur="26">
                                          <p:stCondLst>
                                            <p:cond delay="1312"/>
                                          </p:stCondLst>
                                        </p:cTn>
                                        <p:tgtEl>
                                          <p:spTgt spid="2">
                                            <p:txEl>
                                              <p:pRg st="6" end="6"/>
                                            </p:txEl>
                                          </p:spTgt>
                                        </p:tgtEl>
                                      </p:cBhvr>
                                      <p:to x="100000" y="80000"/>
                                    </p:animScale>
                                    <p:animScale>
                                      <p:cBhvr>
                                        <p:cTn id="96" dur="166" decel="50000">
                                          <p:stCondLst>
                                            <p:cond delay="1338"/>
                                          </p:stCondLst>
                                        </p:cTn>
                                        <p:tgtEl>
                                          <p:spTgt spid="2">
                                            <p:txEl>
                                              <p:pRg st="6" end="6"/>
                                            </p:txEl>
                                          </p:spTgt>
                                        </p:tgtEl>
                                      </p:cBhvr>
                                      <p:to x="100000" y="100000"/>
                                    </p:animScale>
                                    <p:animScale>
                                      <p:cBhvr>
                                        <p:cTn id="97" dur="26">
                                          <p:stCondLst>
                                            <p:cond delay="1642"/>
                                          </p:stCondLst>
                                        </p:cTn>
                                        <p:tgtEl>
                                          <p:spTgt spid="2">
                                            <p:txEl>
                                              <p:pRg st="6" end="6"/>
                                            </p:txEl>
                                          </p:spTgt>
                                        </p:tgtEl>
                                      </p:cBhvr>
                                      <p:to x="100000" y="90000"/>
                                    </p:animScale>
                                    <p:animScale>
                                      <p:cBhvr>
                                        <p:cTn id="98" dur="166" decel="50000">
                                          <p:stCondLst>
                                            <p:cond delay="1668"/>
                                          </p:stCondLst>
                                        </p:cTn>
                                        <p:tgtEl>
                                          <p:spTgt spid="2">
                                            <p:txEl>
                                              <p:pRg st="6" end="6"/>
                                            </p:txEl>
                                          </p:spTgt>
                                        </p:tgtEl>
                                      </p:cBhvr>
                                      <p:to x="100000" y="100000"/>
                                    </p:animScale>
                                    <p:animScale>
                                      <p:cBhvr>
                                        <p:cTn id="99" dur="26">
                                          <p:stCondLst>
                                            <p:cond delay="1808"/>
                                          </p:stCondLst>
                                        </p:cTn>
                                        <p:tgtEl>
                                          <p:spTgt spid="2">
                                            <p:txEl>
                                              <p:pRg st="6" end="6"/>
                                            </p:txEl>
                                          </p:spTgt>
                                        </p:tgtEl>
                                      </p:cBhvr>
                                      <p:to x="100000" y="95000"/>
                                    </p:animScale>
                                    <p:animScale>
                                      <p:cBhvr>
                                        <p:cTn id="100" dur="166" decel="50000">
                                          <p:stCondLst>
                                            <p:cond delay="1834"/>
                                          </p:stCondLst>
                                        </p:cTn>
                                        <p:tgtEl>
                                          <p:spTgt spid="2">
                                            <p:txEl>
                                              <p:pRg st="6" end="6"/>
                                            </p:txEl>
                                          </p:spTgt>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2">
                                            <p:txEl>
                                              <p:pRg st="7" end="7"/>
                                            </p:txEl>
                                          </p:spTgt>
                                        </p:tgtEl>
                                        <p:attrNameLst>
                                          <p:attrName>style.visibility</p:attrName>
                                        </p:attrNameLst>
                                      </p:cBhvr>
                                      <p:to>
                                        <p:strVal val="visible"/>
                                      </p:to>
                                    </p:set>
                                    <p:animEffect transition="in" filter="wipe(down)">
                                      <p:cBhvr>
                                        <p:cTn id="103" dur="580">
                                          <p:stCondLst>
                                            <p:cond delay="0"/>
                                          </p:stCondLst>
                                        </p:cTn>
                                        <p:tgtEl>
                                          <p:spTgt spid="2">
                                            <p:txEl>
                                              <p:pRg st="7" end="7"/>
                                            </p:txEl>
                                          </p:spTgt>
                                        </p:tgtEl>
                                      </p:cBhvr>
                                    </p:animEffect>
                                    <p:anim calcmode="lin" valueType="num">
                                      <p:cBhvr>
                                        <p:cTn id="104"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2">
                                            <p:txEl>
                                              <p:pRg st="7" end="7"/>
                                            </p:txEl>
                                          </p:spTgt>
                                        </p:tgtEl>
                                      </p:cBhvr>
                                      <p:to x="100000" y="60000"/>
                                    </p:animScale>
                                    <p:animScale>
                                      <p:cBhvr>
                                        <p:cTn id="110" dur="166" decel="50000">
                                          <p:stCondLst>
                                            <p:cond delay="676"/>
                                          </p:stCondLst>
                                        </p:cTn>
                                        <p:tgtEl>
                                          <p:spTgt spid="2">
                                            <p:txEl>
                                              <p:pRg st="7" end="7"/>
                                            </p:txEl>
                                          </p:spTgt>
                                        </p:tgtEl>
                                      </p:cBhvr>
                                      <p:to x="100000" y="100000"/>
                                    </p:animScale>
                                    <p:animScale>
                                      <p:cBhvr>
                                        <p:cTn id="111" dur="26">
                                          <p:stCondLst>
                                            <p:cond delay="1312"/>
                                          </p:stCondLst>
                                        </p:cTn>
                                        <p:tgtEl>
                                          <p:spTgt spid="2">
                                            <p:txEl>
                                              <p:pRg st="7" end="7"/>
                                            </p:txEl>
                                          </p:spTgt>
                                        </p:tgtEl>
                                      </p:cBhvr>
                                      <p:to x="100000" y="80000"/>
                                    </p:animScale>
                                    <p:animScale>
                                      <p:cBhvr>
                                        <p:cTn id="112" dur="166" decel="50000">
                                          <p:stCondLst>
                                            <p:cond delay="1338"/>
                                          </p:stCondLst>
                                        </p:cTn>
                                        <p:tgtEl>
                                          <p:spTgt spid="2">
                                            <p:txEl>
                                              <p:pRg st="7" end="7"/>
                                            </p:txEl>
                                          </p:spTgt>
                                        </p:tgtEl>
                                      </p:cBhvr>
                                      <p:to x="100000" y="100000"/>
                                    </p:animScale>
                                    <p:animScale>
                                      <p:cBhvr>
                                        <p:cTn id="113" dur="26">
                                          <p:stCondLst>
                                            <p:cond delay="1642"/>
                                          </p:stCondLst>
                                        </p:cTn>
                                        <p:tgtEl>
                                          <p:spTgt spid="2">
                                            <p:txEl>
                                              <p:pRg st="7" end="7"/>
                                            </p:txEl>
                                          </p:spTgt>
                                        </p:tgtEl>
                                      </p:cBhvr>
                                      <p:to x="100000" y="90000"/>
                                    </p:animScale>
                                    <p:animScale>
                                      <p:cBhvr>
                                        <p:cTn id="114" dur="166" decel="50000">
                                          <p:stCondLst>
                                            <p:cond delay="1668"/>
                                          </p:stCondLst>
                                        </p:cTn>
                                        <p:tgtEl>
                                          <p:spTgt spid="2">
                                            <p:txEl>
                                              <p:pRg st="7" end="7"/>
                                            </p:txEl>
                                          </p:spTgt>
                                        </p:tgtEl>
                                      </p:cBhvr>
                                      <p:to x="100000" y="100000"/>
                                    </p:animScale>
                                    <p:animScale>
                                      <p:cBhvr>
                                        <p:cTn id="115" dur="26">
                                          <p:stCondLst>
                                            <p:cond delay="1808"/>
                                          </p:stCondLst>
                                        </p:cTn>
                                        <p:tgtEl>
                                          <p:spTgt spid="2">
                                            <p:txEl>
                                              <p:pRg st="7" end="7"/>
                                            </p:txEl>
                                          </p:spTgt>
                                        </p:tgtEl>
                                      </p:cBhvr>
                                      <p:to x="100000" y="95000"/>
                                    </p:animScale>
                                    <p:animScale>
                                      <p:cBhvr>
                                        <p:cTn id="116" dur="166" decel="50000">
                                          <p:stCondLst>
                                            <p:cond delay="1834"/>
                                          </p:stCondLst>
                                        </p:cTn>
                                        <p:tgtEl>
                                          <p:spTgt spid="2">
                                            <p:txEl>
                                              <p:pRg st="7" end="7"/>
                                            </p:txEl>
                                          </p:spTgt>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2">
                                            <p:txEl>
                                              <p:pRg st="8" end="8"/>
                                            </p:txEl>
                                          </p:spTgt>
                                        </p:tgtEl>
                                        <p:attrNameLst>
                                          <p:attrName>style.visibility</p:attrName>
                                        </p:attrNameLst>
                                      </p:cBhvr>
                                      <p:to>
                                        <p:strVal val="visible"/>
                                      </p:to>
                                    </p:set>
                                    <p:animEffect transition="in" filter="wipe(down)">
                                      <p:cBhvr>
                                        <p:cTn id="119" dur="580">
                                          <p:stCondLst>
                                            <p:cond delay="0"/>
                                          </p:stCondLst>
                                        </p:cTn>
                                        <p:tgtEl>
                                          <p:spTgt spid="2">
                                            <p:txEl>
                                              <p:pRg st="8" end="8"/>
                                            </p:txEl>
                                          </p:spTgt>
                                        </p:tgtEl>
                                      </p:cBhvr>
                                    </p:animEffect>
                                    <p:anim calcmode="lin" valueType="num">
                                      <p:cBhvr>
                                        <p:cTn id="120" dur="1822" tmFilter="0,0; 0.14,0.36; 0.43,0.73; 0.71,0.91; 1.0,1.0">
                                          <p:stCondLst>
                                            <p:cond delay="0"/>
                                          </p:stCondLst>
                                        </p:cTn>
                                        <p:tgtEl>
                                          <p:spTgt spid="2">
                                            <p:txEl>
                                              <p:pRg st="8" end="8"/>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2">
                                            <p:txEl>
                                              <p:pRg st="8" end="8"/>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2">
                                            <p:txEl>
                                              <p:pRg st="8" end="8"/>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2">
                                            <p:txEl>
                                              <p:pRg st="8" end="8"/>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2">
                                            <p:txEl>
                                              <p:pRg st="8" end="8"/>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2">
                                            <p:txEl>
                                              <p:pRg st="8" end="8"/>
                                            </p:txEl>
                                          </p:spTgt>
                                        </p:tgtEl>
                                      </p:cBhvr>
                                      <p:to x="100000" y="60000"/>
                                    </p:animScale>
                                    <p:animScale>
                                      <p:cBhvr>
                                        <p:cTn id="126" dur="166" decel="50000">
                                          <p:stCondLst>
                                            <p:cond delay="676"/>
                                          </p:stCondLst>
                                        </p:cTn>
                                        <p:tgtEl>
                                          <p:spTgt spid="2">
                                            <p:txEl>
                                              <p:pRg st="8" end="8"/>
                                            </p:txEl>
                                          </p:spTgt>
                                        </p:tgtEl>
                                      </p:cBhvr>
                                      <p:to x="100000" y="100000"/>
                                    </p:animScale>
                                    <p:animScale>
                                      <p:cBhvr>
                                        <p:cTn id="127" dur="26">
                                          <p:stCondLst>
                                            <p:cond delay="1312"/>
                                          </p:stCondLst>
                                        </p:cTn>
                                        <p:tgtEl>
                                          <p:spTgt spid="2">
                                            <p:txEl>
                                              <p:pRg st="8" end="8"/>
                                            </p:txEl>
                                          </p:spTgt>
                                        </p:tgtEl>
                                      </p:cBhvr>
                                      <p:to x="100000" y="80000"/>
                                    </p:animScale>
                                    <p:animScale>
                                      <p:cBhvr>
                                        <p:cTn id="128" dur="166" decel="50000">
                                          <p:stCondLst>
                                            <p:cond delay="1338"/>
                                          </p:stCondLst>
                                        </p:cTn>
                                        <p:tgtEl>
                                          <p:spTgt spid="2">
                                            <p:txEl>
                                              <p:pRg st="8" end="8"/>
                                            </p:txEl>
                                          </p:spTgt>
                                        </p:tgtEl>
                                      </p:cBhvr>
                                      <p:to x="100000" y="100000"/>
                                    </p:animScale>
                                    <p:animScale>
                                      <p:cBhvr>
                                        <p:cTn id="129" dur="26">
                                          <p:stCondLst>
                                            <p:cond delay="1642"/>
                                          </p:stCondLst>
                                        </p:cTn>
                                        <p:tgtEl>
                                          <p:spTgt spid="2">
                                            <p:txEl>
                                              <p:pRg st="8" end="8"/>
                                            </p:txEl>
                                          </p:spTgt>
                                        </p:tgtEl>
                                      </p:cBhvr>
                                      <p:to x="100000" y="90000"/>
                                    </p:animScale>
                                    <p:animScale>
                                      <p:cBhvr>
                                        <p:cTn id="130" dur="166" decel="50000">
                                          <p:stCondLst>
                                            <p:cond delay="1668"/>
                                          </p:stCondLst>
                                        </p:cTn>
                                        <p:tgtEl>
                                          <p:spTgt spid="2">
                                            <p:txEl>
                                              <p:pRg st="8" end="8"/>
                                            </p:txEl>
                                          </p:spTgt>
                                        </p:tgtEl>
                                      </p:cBhvr>
                                      <p:to x="100000" y="100000"/>
                                    </p:animScale>
                                    <p:animScale>
                                      <p:cBhvr>
                                        <p:cTn id="131" dur="26">
                                          <p:stCondLst>
                                            <p:cond delay="1808"/>
                                          </p:stCondLst>
                                        </p:cTn>
                                        <p:tgtEl>
                                          <p:spTgt spid="2">
                                            <p:txEl>
                                              <p:pRg st="8" end="8"/>
                                            </p:txEl>
                                          </p:spTgt>
                                        </p:tgtEl>
                                      </p:cBhvr>
                                      <p:to x="100000" y="95000"/>
                                    </p:animScale>
                                    <p:animScale>
                                      <p:cBhvr>
                                        <p:cTn id="132" dur="166" decel="50000">
                                          <p:stCondLst>
                                            <p:cond delay="1834"/>
                                          </p:stCondLst>
                                        </p:cTn>
                                        <p:tgtEl>
                                          <p:spTgt spid="2">
                                            <p:txEl>
                                              <p:pRg st="8" end="8"/>
                                            </p:txEl>
                                          </p:spTgt>
                                        </p:tgtEl>
                                      </p:cBhvr>
                                      <p:to x="100000" y="100000"/>
                                    </p:animScale>
                                  </p:childTnLst>
                                </p:cTn>
                              </p:par>
                              <p:par>
                                <p:cTn id="133" presetID="26" presetClass="entr" presetSubtype="0" fill="hold" nodeType="withEffect">
                                  <p:stCondLst>
                                    <p:cond delay="0"/>
                                  </p:stCondLst>
                                  <p:childTnLst>
                                    <p:set>
                                      <p:cBhvr>
                                        <p:cTn id="134" dur="1" fill="hold">
                                          <p:stCondLst>
                                            <p:cond delay="0"/>
                                          </p:stCondLst>
                                        </p:cTn>
                                        <p:tgtEl>
                                          <p:spTgt spid="2">
                                            <p:txEl>
                                              <p:pRg st="9" end="9"/>
                                            </p:txEl>
                                          </p:spTgt>
                                        </p:tgtEl>
                                        <p:attrNameLst>
                                          <p:attrName>style.visibility</p:attrName>
                                        </p:attrNameLst>
                                      </p:cBhvr>
                                      <p:to>
                                        <p:strVal val="visible"/>
                                      </p:to>
                                    </p:set>
                                    <p:animEffect transition="in" filter="wipe(down)">
                                      <p:cBhvr>
                                        <p:cTn id="135" dur="580">
                                          <p:stCondLst>
                                            <p:cond delay="0"/>
                                          </p:stCondLst>
                                        </p:cTn>
                                        <p:tgtEl>
                                          <p:spTgt spid="2">
                                            <p:txEl>
                                              <p:pRg st="9" end="9"/>
                                            </p:txEl>
                                          </p:spTgt>
                                        </p:tgtEl>
                                      </p:cBhvr>
                                    </p:animEffect>
                                    <p:anim calcmode="lin" valueType="num">
                                      <p:cBhvr>
                                        <p:cTn id="136" dur="1822" tmFilter="0,0; 0.14,0.36; 0.43,0.73; 0.71,0.91; 1.0,1.0">
                                          <p:stCondLst>
                                            <p:cond delay="0"/>
                                          </p:stCondLst>
                                        </p:cTn>
                                        <p:tgtEl>
                                          <p:spTgt spid="2">
                                            <p:txEl>
                                              <p:pRg st="9" end="9"/>
                                            </p:txEl>
                                          </p:spTgt>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2">
                                            <p:txEl>
                                              <p:pRg st="9" end="9"/>
                                            </p:txEl>
                                          </p:spTgt>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2">
                                            <p:txEl>
                                              <p:pRg st="9" end="9"/>
                                            </p:txEl>
                                          </p:spTgt>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2">
                                            <p:txEl>
                                              <p:pRg st="9" end="9"/>
                                            </p:txEl>
                                          </p:spTgt>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2">
                                            <p:txEl>
                                              <p:pRg st="9" end="9"/>
                                            </p:txEl>
                                          </p:spTgt>
                                        </p:tgtEl>
                                        <p:attrNameLst>
                                          <p:attrName>ppt_y</p:attrName>
                                        </p:attrNameLst>
                                      </p:cBhvr>
                                      <p:tavLst>
                                        <p:tav tm="0" fmla="#ppt_y-sin(pi*$)/81">
                                          <p:val>
                                            <p:fltVal val="0"/>
                                          </p:val>
                                        </p:tav>
                                        <p:tav tm="100000">
                                          <p:val>
                                            <p:fltVal val="1"/>
                                          </p:val>
                                        </p:tav>
                                      </p:tavLst>
                                    </p:anim>
                                    <p:animScale>
                                      <p:cBhvr>
                                        <p:cTn id="141" dur="26">
                                          <p:stCondLst>
                                            <p:cond delay="650"/>
                                          </p:stCondLst>
                                        </p:cTn>
                                        <p:tgtEl>
                                          <p:spTgt spid="2">
                                            <p:txEl>
                                              <p:pRg st="9" end="9"/>
                                            </p:txEl>
                                          </p:spTgt>
                                        </p:tgtEl>
                                      </p:cBhvr>
                                      <p:to x="100000" y="60000"/>
                                    </p:animScale>
                                    <p:animScale>
                                      <p:cBhvr>
                                        <p:cTn id="142" dur="166" decel="50000">
                                          <p:stCondLst>
                                            <p:cond delay="676"/>
                                          </p:stCondLst>
                                        </p:cTn>
                                        <p:tgtEl>
                                          <p:spTgt spid="2">
                                            <p:txEl>
                                              <p:pRg st="9" end="9"/>
                                            </p:txEl>
                                          </p:spTgt>
                                        </p:tgtEl>
                                      </p:cBhvr>
                                      <p:to x="100000" y="100000"/>
                                    </p:animScale>
                                    <p:animScale>
                                      <p:cBhvr>
                                        <p:cTn id="143" dur="26">
                                          <p:stCondLst>
                                            <p:cond delay="1312"/>
                                          </p:stCondLst>
                                        </p:cTn>
                                        <p:tgtEl>
                                          <p:spTgt spid="2">
                                            <p:txEl>
                                              <p:pRg st="9" end="9"/>
                                            </p:txEl>
                                          </p:spTgt>
                                        </p:tgtEl>
                                      </p:cBhvr>
                                      <p:to x="100000" y="80000"/>
                                    </p:animScale>
                                    <p:animScale>
                                      <p:cBhvr>
                                        <p:cTn id="144" dur="166" decel="50000">
                                          <p:stCondLst>
                                            <p:cond delay="1338"/>
                                          </p:stCondLst>
                                        </p:cTn>
                                        <p:tgtEl>
                                          <p:spTgt spid="2">
                                            <p:txEl>
                                              <p:pRg st="9" end="9"/>
                                            </p:txEl>
                                          </p:spTgt>
                                        </p:tgtEl>
                                      </p:cBhvr>
                                      <p:to x="100000" y="100000"/>
                                    </p:animScale>
                                    <p:animScale>
                                      <p:cBhvr>
                                        <p:cTn id="145" dur="26">
                                          <p:stCondLst>
                                            <p:cond delay="1642"/>
                                          </p:stCondLst>
                                        </p:cTn>
                                        <p:tgtEl>
                                          <p:spTgt spid="2">
                                            <p:txEl>
                                              <p:pRg st="9" end="9"/>
                                            </p:txEl>
                                          </p:spTgt>
                                        </p:tgtEl>
                                      </p:cBhvr>
                                      <p:to x="100000" y="90000"/>
                                    </p:animScale>
                                    <p:animScale>
                                      <p:cBhvr>
                                        <p:cTn id="146" dur="166" decel="50000">
                                          <p:stCondLst>
                                            <p:cond delay="1668"/>
                                          </p:stCondLst>
                                        </p:cTn>
                                        <p:tgtEl>
                                          <p:spTgt spid="2">
                                            <p:txEl>
                                              <p:pRg st="9" end="9"/>
                                            </p:txEl>
                                          </p:spTgt>
                                        </p:tgtEl>
                                      </p:cBhvr>
                                      <p:to x="100000" y="100000"/>
                                    </p:animScale>
                                    <p:animScale>
                                      <p:cBhvr>
                                        <p:cTn id="147" dur="26">
                                          <p:stCondLst>
                                            <p:cond delay="1808"/>
                                          </p:stCondLst>
                                        </p:cTn>
                                        <p:tgtEl>
                                          <p:spTgt spid="2">
                                            <p:txEl>
                                              <p:pRg st="9" end="9"/>
                                            </p:txEl>
                                          </p:spTgt>
                                        </p:tgtEl>
                                      </p:cBhvr>
                                      <p:to x="100000" y="95000"/>
                                    </p:animScale>
                                    <p:animScale>
                                      <p:cBhvr>
                                        <p:cTn id="148" dur="166" decel="50000">
                                          <p:stCondLst>
                                            <p:cond delay="1834"/>
                                          </p:stCondLst>
                                        </p:cTn>
                                        <p:tgtEl>
                                          <p:spTgt spid="2">
                                            <p:txEl>
                                              <p:pRg st="9" end="9"/>
                                            </p:txEl>
                                          </p:spTgt>
                                        </p:tgtEl>
                                      </p:cBhvr>
                                      <p:to x="100000" y="100000"/>
                                    </p:animScale>
                                  </p:childTnLst>
                                </p:cTn>
                              </p:par>
                              <p:par>
                                <p:cTn id="149" presetID="26" presetClass="entr" presetSubtype="0" fill="hold" nodeType="withEffect">
                                  <p:stCondLst>
                                    <p:cond delay="0"/>
                                  </p:stCondLst>
                                  <p:childTnLst>
                                    <p:set>
                                      <p:cBhvr>
                                        <p:cTn id="150" dur="1" fill="hold">
                                          <p:stCondLst>
                                            <p:cond delay="0"/>
                                          </p:stCondLst>
                                        </p:cTn>
                                        <p:tgtEl>
                                          <p:spTgt spid="2">
                                            <p:txEl>
                                              <p:pRg st="10" end="10"/>
                                            </p:txEl>
                                          </p:spTgt>
                                        </p:tgtEl>
                                        <p:attrNameLst>
                                          <p:attrName>style.visibility</p:attrName>
                                        </p:attrNameLst>
                                      </p:cBhvr>
                                      <p:to>
                                        <p:strVal val="visible"/>
                                      </p:to>
                                    </p:set>
                                    <p:animEffect transition="in" filter="wipe(down)">
                                      <p:cBhvr>
                                        <p:cTn id="151" dur="580">
                                          <p:stCondLst>
                                            <p:cond delay="0"/>
                                          </p:stCondLst>
                                        </p:cTn>
                                        <p:tgtEl>
                                          <p:spTgt spid="2">
                                            <p:txEl>
                                              <p:pRg st="10" end="10"/>
                                            </p:txEl>
                                          </p:spTgt>
                                        </p:tgtEl>
                                      </p:cBhvr>
                                    </p:animEffect>
                                    <p:anim calcmode="lin" valueType="num">
                                      <p:cBhvr>
                                        <p:cTn id="152" dur="1822" tmFilter="0,0; 0.14,0.36; 0.43,0.73; 0.71,0.91; 1.0,1.0">
                                          <p:stCondLst>
                                            <p:cond delay="0"/>
                                          </p:stCondLst>
                                        </p:cTn>
                                        <p:tgtEl>
                                          <p:spTgt spid="2">
                                            <p:txEl>
                                              <p:pRg st="10" end="10"/>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2">
                                            <p:txEl>
                                              <p:pRg st="10" end="10"/>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2">
                                            <p:txEl>
                                              <p:pRg st="10" end="10"/>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2">
                                            <p:txEl>
                                              <p:pRg st="10" end="10"/>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2">
                                            <p:txEl>
                                              <p:pRg st="10" end="10"/>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2">
                                            <p:txEl>
                                              <p:pRg st="10" end="10"/>
                                            </p:txEl>
                                          </p:spTgt>
                                        </p:tgtEl>
                                      </p:cBhvr>
                                      <p:to x="100000" y="60000"/>
                                    </p:animScale>
                                    <p:animScale>
                                      <p:cBhvr>
                                        <p:cTn id="158" dur="166" decel="50000">
                                          <p:stCondLst>
                                            <p:cond delay="676"/>
                                          </p:stCondLst>
                                        </p:cTn>
                                        <p:tgtEl>
                                          <p:spTgt spid="2">
                                            <p:txEl>
                                              <p:pRg st="10" end="10"/>
                                            </p:txEl>
                                          </p:spTgt>
                                        </p:tgtEl>
                                      </p:cBhvr>
                                      <p:to x="100000" y="100000"/>
                                    </p:animScale>
                                    <p:animScale>
                                      <p:cBhvr>
                                        <p:cTn id="159" dur="26">
                                          <p:stCondLst>
                                            <p:cond delay="1312"/>
                                          </p:stCondLst>
                                        </p:cTn>
                                        <p:tgtEl>
                                          <p:spTgt spid="2">
                                            <p:txEl>
                                              <p:pRg st="10" end="10"/>
                                            </p:txEl>
                                          </p:spTgt>
                                        </p:tgtEl>
                                      </p:cBhvr>
                                      <p:to x="100000" y="80000"/>
                                    </p:animScale>
                                    <p:animScale>
                                      <p:cBhvr>
                                        <p:cTn id="160" dur="166" decel="50000">
                                          <p:stCondLst>
                                            <p:cond delay="1338"/>
                                          </p:stCondLst>
                                        </p:cTn>
                                        <p:tgtEl>
                                          <p:spTgt spid="2">
                                            <p:txEl>
                                              <p:pRg st="10" end="10"/>
                                            </p:txEl>
                                          </p:spTgt>
                                        </p:tgtEl>
                                      </p:cBhvr>
                                      <p:to x="100000" y="100000"/>
                                    </p:animScale>
                                    <p:animScale>
                                      <p:cBhvr>
                                        <p:cTn id="161" dur="26">
                                          <p:stCondLst>
                                            <p:cond delay="1642"/>
                                          </p:stCondLst>
                                        </p:cTn>
                                        <p:tgtEl>
                                          <p:spTgt spid="2">
                                            <p:txEl>
                                              <p:pRg st="10" end="10"/>
                                            </p:txEl>
                                          </p:spTgt>
                                        </p:tgtEl>
                                      </p:cBhvr>
                                      <p:to x="100000" y="90000"/>
                                    </p:animScale>
                                    <p:animScale>
                                      <p:cBhvr>
                                        <p:cTn id="162" dur="166" decel="50000">
                                          <p:stCondLst>
                                            <p:cond delay="1668"/>
                                          </p:stCondLst>
                                        </p:cTn>
                                        <p:tgtEl>
                                          <p:spTgt spid="2">
                                            <p:txEl>
                                              <p:pRg st="10" end="10"/>
                                            </p:txEl>
                                          </p:spTgt>
                                        </p:tgtEl>
                                      </p:cBhvr>
                                      <p:to x="100000" y="100000"/>
                                    </p:animScale>
                                    <p:animScale>
                                      <p:cBhvr>
                                        <p:cTn id="163" dur="26">
                                          <p:stCondLst>
                                            <p:cond delay="1808"/>
                                          </p:stCondLst>
                                        </p:cTn>
                                        <p:tgtEl>
                                          <p:spTgt spid="2">
                                            <p:txEl>
                                              <p:pRg st="10" end="10"/>
                                            </p:txEl>
                                          </p:spTgt>
                                        </p:tgtEl>
                                      </p:cBhvr>
                                      <p:to x="100000" y="95000"/>
                                    </p:animScale>
                                    <p:animScale>
                                      <p:cBhvr>
                                        <p:cTn id="164" dur="166" decel="50000">
                                          <p:stCondLst>
                                            <p:cond delay="1834"/>
                                          </p:stCondLst>
                                        </p:cTn>
                                        <p:tgtEl>
                                          <p:spTgt spid="2">
                                            <p:txEl>
                                              <p:pRg st="10" end="1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3" name="Подзаголовок 2"/>
          <p:cNvSpPr txBox="1">
            <a:spLocks noGrp="1"/>
          </p:cNvSpPr>
          <p:nvPr>
            <p:ph type="subTitle" idx="4294967295"/>
          </p:nvPr>
        </p:nvSpPr>
        <p:spPr>
          <a:xfrm>
            <a:off x="503808" y="1691605"/>
            <a:ext cx="8870950" cy="4384675"/>
          </a:xfrm>
        </p:spPr>
        <p:txBody>
          <a:bodyPr anchor="ctr">
            <a:normAutofit fontScale="925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ru-RU" dirty="0">
                <a:latin typeface="AR BONNIE" pitchFamily="18"/>
              </a:rPr>
              <a:t>В настоящее время нет ясных рекомендаций относительно того, как осуществлять прогнозирование потребностей общества в ин­формационных ресурсах. Это снижает эффективность исполь­зования информационных ресурсов и приводит к увеличению продолжительности переходного периода от индустриального общества к информационному. Тем не менее информационные ресурсы признаются одним из важнейших видов ресурсов в лю­бой стране. В наиболее развитых странах они являются объек­том особого внимания.</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ый">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463</Words>
  <Application>Microsoft Office PowerPoint</Application>
  <PresentationFormat>Произвольный</PresentationFormat>
  <Paragraphs>25</Paragraphs>
  <Slides>11</Slides>
  <Notes>7</Notes>
  <HiddenSlides>0</HiddenSlides>
  <MMClips>0</MMClips>
  <ScaleCrop>false</ScaleCrop>
  <HeadingPairs>
    <vt:vector size="4" baseType="variant">
      <vt:variant>
        <vt:lpstr>Тема</vt:lpstr>
      </vt:variant>
      <vt:variant>
        <vt:i4>2</vt:i4>
      </vt:variant>
      <vt:variant>
        <vt:lpstr>Заголовки слайдов</vt:lpstr>
      </vt:variant>
      <vt:variant>
        <vt:i4>11</vt:i4>
      </vt:variant>
    </vt:vector>
  </HeadingPairs>
  <TitlesOfParts>
    <vt:vector size="13" baseType="lpstr">
      <vt:lpstr>Обычный</vt:lpstr>
      <vt:lpstr>Бумажная</vt:lpstr>
      <vt:lpstr>Информационные ресурсы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Информационные ресурсы</dc:title>
  <dc:creator>Домашний</dc:creator>
  <cp:lastModifiedBy>Домашний</cp:lastModifiedBy>
  <cp:revision>5</cp:revision>
  <dcterms:created xsi:type="dcterms:W3CDTF">2013-04-28T17:44:00Z</dcterms:created>
  <dcterms:modified xsi:type="dcterms:W3CDTF">2014-06-02T15:40:57Z</dcterms:modified>
</cp:coreProperties>
</file>