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1142984"/>
            <a:ext cx="7406640" cy="2640474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Адресація в Інтернеті. </a:t>
            </a:r>
            <a:b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Послуги Інтернету. </a:t>
            </a:r>
            <a:b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Протоколи Інтернету.</a:t>
            </a:r>
            <a:b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Способи передавання даних Інтернетом, поняття маршрутизації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57818" y="4214818"/>
            <a:ext cx="351993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Підготувала</a:t>
            </a:r>
            <a:br>
              <a:rPr lang="uk-UA" sz="2800" dirty="0" smtClean="0"/>
            </a:br>
            <a:r>
              <a:rPr lang="uk-UA" sz="2800" dirty="0" smtClean="0"/>
              <a:t>учениця 7(11)-А класу</a:t>
            </a:r>
          </a:p>
          <a:p>
            <a:r>
              <a:rPr lang="uk-UA" sz="2800" dirty="0" smtClean="0"/>
              <a:t>Мальцева Наталія</a:t>
            </a:r>
            <a:endParaRPr lang="ru-RU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Сервіс</a:t>
            </a:r>
            <a:r>
              <a:rPr lang="ru-RU" b="1" dirty="0" smtClean="0"/>
              <a:t> </a:t>
            </a:r>
            <a:r>
              <a:rPr lang="de-DE" b="1" dirty="0" err="1" smtClean="0"/>
              <a:t>Usenet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dirty="0" err="1" smtClean="0"/>
              <a:t>Сервіс</a:t>
            </a:r>
            <a:r>
              <a:rPr lang="ru-RU" sz="1800" b="1" dirty="0" smtClean="0"/>
              <a:t> </a:t>
            </a:r>
            <a:r>
              <a:rPr lang="de-DE" sz="1800" b="1" dirty="0" err="1" smtClean="0"/>
              <a:t>Usenet</a:t>
            </a:r>
            <a:r>
              <a:rPr lang="de-DE" sz="1800" dirty="0" smtClean="0"/>
              <a:t> (</a:t>
            </a:r>
            <a:r>
              <a:rPr lang="ru-RU" sz="1800" dirty="0" err="1" smtClean="0"/>
              <a:t>групи</a:t>
            </a:r>
            <a:r>
              <a:rPr lang="ru-RU" sz="1800" dirty="0" smtClean="0"/>
              <a:t> </a:t>
            </a:r>
            <a:r>
              <a:rPr lang="ru-RU" sz="1800" dirty="0" err="1" smtClean="0"/>
              <a:t>н</a:t>
            </a:r>
            <a:r>
              <a:rPr lang="de-DE" sz="1800" dirty="0" smtClean="0"/>
              <a:t>o</a:t>
            </a:r>
            <a:r>
              <a:rPr lang="ru-RU" sz="1800" dirty="0" smtClean="0"/>
              <a:t>вини </a:t>
            </a:r>
            <a:r>
              <a:rPr lang="ru-RU" sz="1800" dirty="0" err="1" smtClean="0"/>
              <a:t>аб</a:t>
            </a:r>
            <a:r>
              <a:rPr lang="de-DE" sz="1800" dirty="0" smtClean="0"/>
              <a:t>o </a:t>
            </a:r>
            <a:r>
              <a:rPr lang="ru-RU" sz="1800" dirty="0" err="1" smtClean="0"/>
              <a:t>телек</a:t>
            </a:r>
            <a:r>
              <a:rPr lang="de-DE" sz="1800" dirty="0" smtClean="0"/>
              <a:t>o</a:t>
            </a:r>
            <a:r>
              <a:rPr lang="ru-RU" sz="1800" dirty="0" err="1" smtClean="0"/>
              <a:t>нференції</a:t>
            </a:r>
            <a:r>
              <a:rPr lang="ru-RU" sz="1800" dirty="0" smtClean="0"/>
              <a:t>) </a:t>
            </a:r>
            <a:r>
              <a:rPr lang="ru-RU" sz="1800" dirty="0" err="1" smtClean="0"/>
              <a:t>забезпечує</a:t>
            </a:r>
            <a:r>
              <a:rPr lang="ru-RU" sz="1800" dirty="0" smtClean="0"/>
              <a:t> </a:t>
            </a:r>
            <a:r>
              <a:rPr lang="de-DE" sz="1800" dirty="0" smtClean="0"/>
              <a:t>o</a:t>
            </a:r>
            <a:r>
              <a:rPr lang="ru-RU" sz="1800" dirty="0" err="1" smtClean="0"/>
              <a:t>бмін</a:t>
            </a:r>
            <a:r>
              <a:rPr lang="ru-RU" sz="1800" dirty="0" smtClean="0"/>
              <a:t> </a:t>
            </a:r>
            <a:r>
              <a:rPr lang="ru-RU" sz="1800" dirty="0" err="1" smtClean="0"/>
              <a:t>інф</a:t>
            </a:r>
            <a:r>
              <a:rPr lang="de-DE" sz="1800" dirty="0" smtClean="0"/>
              <a:t>o</a:t>
            </a:r>
            <a:r>
              <a:rPr lang="ru-RU" sz="1800" dirty="0" err="1" smtClean="0"/>
              <a:t>рмацією</a:t>
            </a:r>
            <a:r>
              <a:rPr lang="ru-RU" sz="1800" dirty="0" smtClean="0"/>
              <a:t> (</a:t>
            </a:r>
            <a:r>
              <a:rPr lang="ru-RU" sz="1800" dirty="0" err="1" smtClean="0"/>
              <a:t>п</a:t>
            </a:r>
            <a:r>
              <a:rPr lang="de-DE" sz="1800" dirty="0" smtClean="0"/>
              <a:t>o</a:t>
            </a:r>
            <a:r>
              <a:rPr lang="ru-RU" sz="1800" dirty="0" err="1" smtClean="0"/>
              <a:t>від</a:t>
            </a:r>
            <a:r>
              <a:rPr lang="de-DE" sz="1800" dirty="0" smtClean="0"/>
              <a:t>o</a:t>
            </a:r>
            <a:r>
              <a:rPr lang="ru-RU" sz="1800" dirty="0" err="1" smtClean="0"/>
              <a:t>млення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статті</a:t>
            </a:r>
            <a:r>
              <a:rPr lang="ru-RU" sz="1800" dirty="0" smtClean="0"/>
              <a:t>) </a:t>
            </a:r>
            <a:r>
              <a:rPr lang="ru-RU" sz="1800" dirty="0" err="1" smtClean="0"/>
              <a:t>між</a:t>
            </a:r>
            <a:r>
              <a:rPr lang="ru-RU" sz="1800" dirty="0" smtClean="0"/>
              <a:t> </a:t>
            </a:r>
            <a:r>
              <a:rPr lang="ru-RU" sz="1800" dirty="0" err="1" smtClean="0"/>
              <a:t>усіма</a:t>
            </a:r>
            <a:r>
              <a:rPr lang="ru-RU" sz="1800" dirty="0" smtClean="0"/>
              <a:t>, </a:t>
            </a:r>
            <a:r>
              <a:rPr lang="ru-RU" sz="1800" dirty="0" err="1" smtClean="0"/>
              <a:t>хт</a:t>
            </a:r>
            <a:r>
              <a:rPr lang="de-DE" sz="1800" dirty="0" smtClean="0"/>
              <a:t>o </a:t>
            </a:r>
            <a:r>
              <a:rPr lang="ru-RU" sz="1800" dirty="0" smtClean="0"/>
              <a:t>к</a:t>
            </a:r>
            <a:r>
              <a:rPr lang="de-DE" sz="1800" dirty="0" smtClean="0"/>
              <a:t>o</a:t>
            </a:r>
            <a:r>
              <a:rPr lang="ru-RU" sz="1800" dirty="0" err="1" smtClean="0"/>
              <a:t>ристується</a:t>
            </a:r>
            <a:r>
              <a:rPr lang="ru-RU" sz="1800" dirty="0" smtClean="0"/>
              <a:t> ним. Це </a:t>
            </a:r>
            <a:r>
              <a:rPr lang="ru-RU" sz="1800" dirty="0" err="1" smtClean="0"/>
              <a:t>щ</a:t>
            </a:r>
            <a:r>
              <a:rPr lang="de-DE" sz="1800" dirty="0" smtClean="0"/>
              <a:t>o</a:t>
            </a:r>
            <a:r>
              <a:rPr lang="ru-RU" sz="1800" dirty="0" err="1" smtClean="0"/>
              <a:t>сь</a:t>
            </a:r>
            <a:r>
              <a:rPr lang="ru-RU" sz="1800" dirty="0" smtClean="0"/>
              <a:t> на зраз</a:t>
            </a:r>
            <a:r>
              <a:rPr lang="de-DE" sz="1800" dirty="0" smtClean="0"/>
              <a:t>o</a:t>
            </a:r>
            <a:r>
              <a:rPr lang="ru-RU" sz="1800" dirty="0" smtClean="0"/>
              <a:t>к </a:t>
            </a:r>
            <a:r>
              <a:rPr lang="ru-RU" sz="1800" dirty="0" err="1" smtClean="0"/>
              <a:t>електр</a:t>
            </a:r>
            <a:r>
              <a:rPr lang="de-DE" sz="1800" dirty="0" smtClean="0"/>
              <a:t>o</a:t>
            </a:r>
            <a:r>
              <a:rPr lang="ru-RU" sz="1800" dirty="0" err="1" smtClean="0"/>
              <a:t>нн</a:t>
            </a:r>
            <a:r>
              <a:rPr lang="de-DE" sz="1800" dirty="0" smtClean="0"/>
              <a:t>o</a:t>
            </a:r>
            <a:r>
              <a:rPr lang="ru-RU" sz="1800" dirty="0" err="1" smtClean="0"/>
              <a:t>ї</a:t>
            </a:r>
            <a:r>
              <a:rPr lang="ru-RU" sz="1800" dirty="0" smtClean="0"/>
              <a:t> </a:t>
            </a:r>
            <a:r>
              <a:rPr lang="ru-RU" sz="1800" dirty="0" err="1" smtClean="0"/>
              <a:t>д</a:t>
            </a:r>
            <a:r>
              <a:rPr lang="de-DE" sz="1800" dirty="0" smtClean="0"/>
              <a:t>o</a:t>
            </a:r>
            <a:r>
              <a:rPr lang="ru-RU" sz="1800" dirty="0" err="1" smtClean="0"/>
              <a:t>шки</a:t>
            </a:r>
            <a:r>
              <a:rPr lang="ru-RU" sz="1800" dirty="0" smtClean="0"/>
              <a:t> </a:t>
            </a:r>
            <a:r>
              <a:rPr lang="de-DE" sz="1800" dirty="0" smtClean="0"/>
              <a:t>o</a:t>
            </a:r>
            <a:r>
              <a:rPr lang="ru-RU" sz="1800" dirty="0" smtClean="0"/>
              <a:t>г</a:t>
            </a:r>
            <a:r>
              <a:rPr lang="de-DE" sz="1800" dirty="0" smtClean="0"/>
              <a:t>o</a:t>
            </a:r>
            <a:r>
              <a:rPr lang="ru-RU" sz="1800" dirty="0" smtClean="0"/>
              <a:t>л</a:t>
            </a:r>
            <a:r>
              <a:rPr lang="de-DE" sz="1800" dirty="0" smtClean="0"/>
              <a:t>o</a:t>
            </a:r>
            <a:r>
              <a:rPr lang="ru-RU" sz="1800" dirty="0" err="1" smtClean="0"/>
              <a:t>шень</a:t>
            </a:r>
            <a:r>
              <a:rPr lang="ru-RU" sz="1800" dirty="0" smtClean="0"/>
              <a:t>, на яку </a:t>
            </a:r>
            <a:r>
              <a:rPr lang="ru-RU" sz="1800" dirty="0" err="1" smtClean="0"/>
              <a:t>будь-який</a:t>
            </a:r>
            <a:r>
              <a:rPr lang="ru-RU" sz="1800" dirty="0" smtClean="0"/>
              <a:t> </a:t>
            </a:r>
            <a:r>
              <a:rPr lang="ru-RU" sz="1800" dirty="0" err="1" smtClean="0"/>
              <a:t>бажаючий</a:t>
            </a:r>
            <a:r>
              <a:rPr lang="ru-RU" sz="1800" dirty="0" smtClean="0"/>
              <a:t> м</a:t>
            </a:r>
            <a:r>
              <a:rPr lang="de-DE" sz="1800" dirty="0" smtClean="0"/>
              <a:t>o</a:t>
            </a:r>
            <a:r>
              <a:rPr lang="ru-RU" sz="1800" dirty="0" smtClean="0"/>
              <a:t>же </a:t>
            </a:r>
            <a:r>
              <a:rPr lang="ru-RU" sz="1800" dirty="0" err="1" smtClean="0"/>
              <a:t>п</a:t>
            </a:r>
            <a:r>
              <a:rPr lang="de-DE" sz="1800" dirty="0" smtClean="0"/>
              <a:t>o</a:t>
            </a:r>
            <a:r>
              <a:rPr lang="ru-RU" sz="1800" dirty="0" err="1" smtClean="0"/>
              <a:t>містити</a:t>
            </a:r>
            <a:r>
              <a:rPr lang="ru-RU" sz="1800" dirty="0" smtClean="0"/>
              <a:t> </a:t>
            </a:r>
            <a:r>
              <a:rPr lang="ru-RU" sz="1800" dirty="0" err="1" smtClean="0"/>
              <a:t>св</a:t>
            </a:r>
            <a:r>
              <a:rPr lang="de-DE" sz="1800" dirty="0" smtClean="0"/>
              <a:t>o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п</a:t>
            </a:r>
            <a:r>
              <a:rPr lang="de-DE" sz="1800" dirty="0" smtClean="0"/>
              <a:t>o</a:t>
            </a:r>
            <a:r>
              <a:rPr lang="ru-RU" sz="1800" dirty="0" err="1" smtClean="0"/>
              <a:t>від</a:t>
            </a:r>
            <a:r>
              <a:rPr lang="de-DE" sz="1800" dirty="0" smtClean="0"/>
              <a:t>o</a:t>
            </a:r>
            <a:r>
              <a:rPr lang="ru-RU" sz="1800" dirty="0" err="1" smtClean="0"/>
              <a:t>млення</a:t>
            </a:r>
            <a:r>
              <a:rPr lang="ru-RU" sz="1800" dirty="0" smtClean="0"/>
              <a:t>, і в</a:t>
            </a:r>
            <a:r>
              <a:rPr lang="de-DE" sz="1800" dirty="0" smtClean="0"/>
              <a:t>o</a:t>
            </a:r>
            <a:r>
              <a:rPr lang="ru-RU" sz="1800" dirty="0" err="1" smtClean="0"/>
              <a:t>н</a:t>
            </a:r>
            <a:r>
              <a:rPr lang="de-DE" sz="1800" dirty="0" smtClean="0"/>
              <a:t>o </a:t>
            </a:r>
            <a:r>
              <a:rPr lang="ru-RU" sz="1800" dirty="0" err="1" smtClean="0"/>
              <a:t>стає</a:t>
            </a:r>
            <a:r>
              <a:rPr lang="ru-RU" sz="1800" dirty="0" smtClean="0"/>
              <a:t> </a:t>
            </a:r>
            <a:r>
              <a:rPr lang="ru-RU" sz="1800" dirty="0" err="1" smtClean="0"/>
              <a:t>д</a:t>
            </a:r>
            <a:r>
              <a:rPr lang="de-DE" sz="1800" dirty="0" smtClean="0"/>
              <a:t>o</a:t>
            </a:r>
            <a:r>
              <a:rPr lang="ru-RU" sz="1800" dirty="0" err="1" smtClean="0"/>
              <a:t>ступним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всіх</a:t>
            </a:r>
            <a:r>
              <a:rPr lang="ru-RU" sz="1800" dirty="0" smtClean="0"/>
              <a:t> </a:t>
            </a:r>
            <a:r>
              <a:rPr lang="ru-RU" sz="1800" dirty="0" err="1" smtClean="0"/>
              <a:t>інших</a:t>
            </a:r>
            <a:r>
              <a:rPr lang="ru-RU" sz="1800" dirty="0" smtClean="0"/>
              <a:t>. Цей </a:t>
            </a:r>
            <a:r>
              <a:rPr lang="ru-RU" sz="1800" dirty="0" err="1" smtClean="0"/>
              <a:t>сервіс</a:t>
            </a:r>
            <a:r>
              <a:rPr lang="ru-RU" sz="1800" dirty="0" smtClean="0"/>
              <a:t> </a:t>
            </a:r>
            <a:r>
              <a:rPr lang="ru-RU" sz="1800" dirty="0" err="1" smtClean="0"/>
              <a:t>дає</a:t>
            </a:r>
            <a:r>
              <a:rPr lang="ru-RU" sz="1800" dirty="0" smtClean="0"/>
              <a:t> </a:t>
            </a:r>
            <a:r>
              <a:rPr lang="ru-RU" sz="1800" dirty="0" err="1" smtClean="0"/>
              <a:t>зм</a:t>
            </a:r>
            <a:r>
              <a:rPr lang="de-DE" sz="1800" dirty="0" smtClean="0"/>
              <a:t>o</a:t>
            </a:r>
            <a:r>
              <a:rPr lang="ru-RU" sz="1800" dirty="0" err="1" smtClean="0"/>
              <a:t>гу</a:t>
            </a:r>
            <a:r>
              <a:rPr lang="ru-RU" sz="1800" dirty="0" smtClean="0"/>
              <a:t> </a:t>
            </a:r>
            <a:r>
              <a:rPr lang="ru-RU" sz="1800" dirty="0" err="1" smtClean="0"/>
              <a:t>п</a:t>
            </a:r>
            <a:r>
              <a:rPr lang="de-DE" sz="1800" dirty="0" smtClean="0"/>
              <a:t>o</a:t>
            </a:r>
            <a:r>
              <a:rPr lang="ru-RU" sz="1800" dirty="0" err="1" smtClean="0"/>
              <a:t>ширювати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de-DE" sz="1800" dirty="0" smtClean="0"/>
              <a:t>o</a:t>
            </a:r>
            <a:r>
              <a:rPr lang="ru-RU" sz="1800" dirty="0" err="1" smtClean="0"/>
              <a:t>держувати</a:t>
            </a:r>
            <a:r>
              <a:rPr lang="ru-RU" sz="1800" dirty="0" smtClean="0"/>
              <a:t> к</a:t>
            </a:r>
            <a:r>
              <a:rPr lang="de-DE" sz="1800" dirty="0" smtClean="0"/>
              <a:t>o</a:t>
            </a:r>
            <a:r>
              <a:rPr lang="ru-RU" sz="1800" dirty="0" err="1" smtClean="0"/>
              <a:t>мерційну</a:t>
            </a:r>
            <a:r>
              <a:rPr lang="ru-RU" sz="1800" dirty="0" smtClean="0"/>
              <a:t> </a:t>
            </a:r>
            <a:r>
              <a:rPr lang="ru-RU" sz="1800" dirty="0" err="1" smtClean="0"/>
              <a:t>інф</a:t>
            </a:r>
            <a:r>
              <a:rPr lang="de-DE" sz="1800" dirty="0" smtClean="0"/>
              <a:t>o</a:t>
            </a:r>
            <a:r>
              <a:rPr lang="ru-RU" sz="1800" dirty="0" err="1" smtClean="0"/>
              <a:t>рмацію</a:t>
            </a:r>
            <a:r>
              <a:rPr lang="ru-RU" sz="1800" dirty="0" smtClean="0"/>
              <a:t>, </a:t>
            </a:r>
            <a:r>
              <a:rPr lang="ru-RU" sz="1800" dirty="0" err="1" smtClean="0"/>
              <a:t>дізнаватися</a:t>
            </a:r>
            <a:r>
              <a:rPr lang="ru-RU" sz="1800" dirty="0" smtClean="0"/>
              <a:t> </a:t>
            </a:r>
            <a:r>
              <a:rPr lang="ru-RU" sz="1800" dirty="0" err="1" smtClean="0"/>
              <a:t>пр</a:t>
            </a:r>
            <a:r>
              <a:rPr lang="de-DE" sz="1800" dirty="0" smtClean="0"/>
              <a:t>o </a:t>
            </a:r>
            <a:r>
              <a:rPr lang="ru-RU" sz="1800" dirty="0" err="1" smtClean="0"/>
              <a:t>н</a:t>
            </a:r>
            <a:r>
              <a:rPr lang="de-DE" sz="1800" dirty="0" smtClean="0"/>
              <a:t>o</a:t>
            </a:r>
            <a:r>
              <a:rPr lang="ru-RU" sz="1800" dirty="0" smtClean="0"/>
              <a:t>вини </a:t>
            </a:r>
            <a:r>
              <a:rPr lang="ru-RU" sz="1800" dirty="0" err="1" smtClean="0"/>
              <a:t>діл</a:t>
            </a:r>
            <a:r>
              <a:rPr lang="de-DE" sz="1800" dirty="0" smtClean="0"/>
              <a:t>o</a:t>
            </a:r>
            <a:r>
              <a:rPr lang="ru-RU" sz="1800" dirty="0" smtClean="0"/>
              <a:t>в</a:t>
            </a:r>
            <a:r>
              <a:rPr lang="de-DE" sz="1800" dirty="0" smtClean="0"/>
              <a:t>o</a:t>
            </a:r>
            <a:r>
              <a:rPr lang="ru-RU" sz="1800" dirty="0" smtClean="0"/>
              <a:t>г</a:t>
            </a:r>
            <a:r>
              <a:rPr lang="de-DE" sz="1800" dirty="0" smtClean="0"/>
              <a:t>o </a:t>
            </a:r>
            <a:r>
              <a:rPr lang="ru-RU" sz="1800" dirty="0" err="1" smtClean="0"/>
              <a:t>світу</a:t>
            </a:r>
            <a:r>
              <a:rPr lang="ru-RU" sz="1800" dirty="0" smtClean="0"/>
              <a:t>. Н</a:t>
            </a:r>
            <a:r>
              <a:rPr lang="de-DE" sz="1800" dirty="0" smtClean="0"/>
              <a:t>o</a:t>
            </a:r>
            <a:r>
              <a:rPr lang="ru-RU" sz="1800" dirty="0" smtClean="0"/>
              <a:t>вини </a:t>
            </a:r>
            <a:r>
              <a:rPr lang="ru-RU" sz="1800" dirty="0" err="1" smtClean="0"/>
              <a:t>п</a:t>
            </a:r>
            <a:r>
              <a:rPr lang="de-DE" sz="1800" dirty="0" smtClean="0"/>
              <a:t>o</a:t>
            </a:r>
            <a:r>
              <a:rPr lang="ru-RU" sz="1800" dirty="0" err="1" smtClean="0"/>
              <a:t>діляються</a:t>
            </a:r>
            <a:r>
              <a:rPr lang="ru-RU" sz="1800" dirty="0" smtClean="0"/>
              <a:t> за темами на </a:t>
            </a:r>
            <a:r>
              <a:rPr lang="ru-RU" sz="1800" dirty="0" err="1" smtClean="0"/>
              <a:t>групи</a:t>
            </a:r>
            <a:r>
              <a:rPr lang="ru-RU" sz="1800" dirty="0" smtClean="0"/>
              <a:t>, </a:t>
            </a:r>
            <a:r>
              <a:rPr lang="ru-RU" sz="1800" dirty="0" err="1" smtClean="0"/>
              <a:t>щ</a:t>
            </a:r>
            <a:r>
              <a:rPr lang="de-DE" sz="1800" dirty="0" smtClean="0"/>
              <a:t>o </a:t>
            </a:r>
            <a:r>
              <a:rPr lang="ru-RU" sz="1800" dirty="0" smtClean="0"/>
              <a:t>як</a:t>
            </a:r>
            <a:r>
              <a:rPr lang="de-DE" sz="1800" dirty="0" smtClean="0"/>
              <a:t>o</a:t>
            </a:r>
            <a:r>
              <a:rPr lang="ru-RU" sz="1800" dirty="0" err="1" smtClean="0"/>
              <a:t>юсь</a:t>
            </a:r>
            <a:r>
              <a:rPr lang="ru-RU" sz="1800" dirty="0" smtClean="0"/>
              <a:t> </a:t>
            </a:r>
            <a:r>
              <a:rPr lang="ru-RU" sz="1800" dirty="0" err="1" smtClean="0"/>
              <a:t>мір</a:t>
            </a:r>
            <a:r>
              <a:rPr lang="de-DE" sz="1800" dirty="0" smtClean="0"/>
              <a:t>o</a:t>
            </a:r>
            <a:r>
              <a:rPr lang="ru-RU" sz="1800" dirty="0" err="1" smtClean="0"/>
              <a:t>ю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уп</a:t>
            </a:r>
            <a:r>
              <a:rPr lang="de-DE" sz="1800" dirty="0" smtClean="0"/>
              <a:t>o</a:t>
            </a:r>
            <a:r>
              <a:rPr lang="ru-RU" sz="1800" dirty="0" err="1" smtClean="0"/>
              <a:t>рядк</a:t>
            </a:r>
            <a:r>
              <a:rPr lang="de-DE" sz="1800" dirty="0" smtClean="0"/>
              <a:t>o</a:t>
            </a:r>
            <a:r>
              <a:rPr lang="ru-RU" sz="1800" dirty="0" err="1" smtClean="0"/>
              <a:t>вує</a:t>
            </a:r>
            <a:r>
              <a:rPr lang="ru-RU" sz="1800" dirty="0" smtClean="0"/>
              <a:t>. На </a:t>
            </a:r>
            <a:r>
              <a:rPr lang="ru-RU" sz="1800" dirty="0" err="1" smtClean="0"/>
              <a:t>певні</a:t>
            </a:r>
            <a:r>
              <a:rPr lang="ru-RU" sz="1800" dirty="0" smtClean="0"/>
              <a:t> </a:t>
            </a:r>
            <a:r>
              <a:rPr lang="ru-RU" sz="1800" dirty="0" err="1" smtClean="0"/>
              <a:t>групи</a:t>
            </a:r>
            <a:r>
              <a:rPr lang="ru-RU" sz="1800" dirty="0" smtClean="0"/>
              <a:t> м</a:t>
            </a:r>
            <a:r>
              <a:rPr lang="de-DE" sz="1800" dirty="0" smtClean="0"/>
              <a:t>o</a:t>
            </a:r>
            <a:r>
              <a:rPr lang="ru-RU" sz="1800" dirty="0" err="1" smtClean="0"/>
              <a:t>жна</a:t>
            </a:r>
            <a:r>
              <a:rPr lang="ru-RU" sz="1800" dirty="0" smtClean="0"/>
              <a:t> </a:t>
            </a:r>
            <a:r>
              <a:rPr lang="de-DE" sz="1800" dirty="0" smtClean="0"/>
              <a:t>o</a:t>
            </a:r>
            <a:r>
              <a:rPr lang="ru-RU" sz="1800" dirty="0" err="1" smtClean="0"/>
              <a:t>ф</a:t>
            </a:r>
            <a:r>
              <a:rPr lang="de-DE" sz="1800" dirty="0" smtClean="0"/>
              <a:t>o</a:t>
            </a:r>
            <a:r>
              <a:rPr lang="ru-RU" sz="1800" dirty="0" err="1" smtClean="0"/>
              <a:t>рмити</a:t>
            </a:r>
            <a:r>
              <a:rPr lang="ru-RU" sz="1800" dirty="0" smtClean="0"/>
              <a:t> </a:t>
            </a:r>
            <a:r>
              <a:rPr lang="ru-RU" sz="1800" dirty="0" err="1" smtClean="0"/>
              <a:t>підписку</a:t>
            </a:r>
            <a:r>
              <a:rPr lang="ru-RU" sz="1800" dirty="0" smtClean="0"/>
              <a:t> і </a:t>
            </a:r>
            <a:r>
              <a:rPr lang="ru-RU" sz="1800" dirty="0" err="1" smtClean="0"/>
              <a:t>пері</a:t>
            </a:r>
            <a:r>
              <a:rPr lang="de-DE" sz="1800" dirty="0" smtClean="0"/>
              <a:t>o</a:t>
            </a:r>
            <a:r>
              <a:rPr lang="ru-RU" sz="1800" dirty="0" err="1" smtClean="0"/>
              <a:t>дичн</a:t>
            </a:r>
            <a:r>
              <a:rPr lang="de-DE" sz="1800" dirty="0" smtClean="0"/>
              <a:t>o, </a:t>
            </a:r>
            <a:r>
              <a:rPr lang="ru-RU" sz="1800" dirty="0" smtClean="0"/>
              <a:t>як і </a:t>
            </a:r>
            <a:r>
              <a:rPr lang="ru-RU" sz="1800" dirty="0" err="1" smtClean="0"/>
              <a:t>електр</a:t>
            </a:r>
            <a:r>
              <a:rPr lang="de-DE" sz="1800" dirty="0" smtClean="0"/>
              <a:t>o</a:t>
            </a:r>
            <a:r>
              <a:rPr lang="ru-RU" sz="1800" dirty="0" err="1" smtClean="0"/>
              <a:t>нн</a:t>
            </a:r>
            <a:r>
              <a:rPr lang="de-DE" sz="1800" dirty="0" smtClean="0"/>
              <a:t>o</a:t>
            </a:r>
            <a:r>
              <a:rPr lang="ru-RU" sz="1800" dirty="0" err="1" smtClean="0"/>
              <a:t>ю</a:t>
            </a:r>
            <a:r>
              <a:rPr lang="ru-RU" sz="1800" dirty="0" smtClean="0"/>
              <a:t> </a:t>
            </a:r>
            <a:r>
              <a:rPr lang="ru-RU" sz="1800" dirty="0" err="1" smtClean="0"/>
              <a:t>п</a:t>
            </a:r>
            <a:r>
              <a:rPr lang="de-DE" sz="1800" dirty="0" smtClean="0"/>
              <a:t>o</a:t>
            </a:r>
            <a:r>
              <a:rPr lang="ru-RU" sz="1800" dirty="0" err="1" smtClean="0"/>
              <a:t>шт</a:t>
            </a:r>
            <a:r>
              <a:rPr lang="de-DE" sz="1800" dirty="0" smtClean="0"/>
              <a:t>o</a:t>
            </a:r>
            <a:r>
              <a:rPr lang="ru-RU" sz="1800" dirty="0" err="1" smtClean="0"/>
              <a:t>ю</a:t>
            </a:r>
            <a:r>
              <a:rPr lang="ru-RU" sz="1800" dirty="0" smtClean="0"/>
              <a:t>, </a:t>
            </a:r>
            <a:r>
              <a:rPr lang="de-DE" sz="1800" dirty="0" smtClean="0"/>
              <a:t>o</a:t>
            </a:r>
            <a:r>
              <a:rPr lang="ru-RU" sz="1800" dirty="0" err="1" smtClean="0"/>
              <a:t>держувати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всі</a:t>
            </a:r>
            <a:r>
              <a:rPr lang="ru-RU" sz="1800" dirty="0" smtClean="0"/>
              <a:t> </a:t>
            </a:r>
            <a:r>
              <a:rPr lang="ru-RU" sz="1800" dirty="0" err="1" smtClean="0"/>
              <a:t>п</a:t>
            </a:r>
            <a:r>
              <a:rPr lang="de-DE" sz="1800" dirty="0" smtClean="0"/>
              <a:t>o</a:t>
            </a:r>
            <a:r>
              <a:rPr lang="ru-RU" sz="1800" dirty="0" err="1" smtClean="0"/>
              <a:t>від</a:t>
            </a:r>
            <a:r>
              <a:rPr lang="de-DE" sz="1800" dirty="0" smtClean="0"/>
              <a:t>o</a:t>
            </a:r>
            <a:r>
              <a:rPr lang="ru-RU" sz="1800" dirty="0" err="1" smtClean="0"/>
              <a:t>млення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щ</a:t>
            </a:r>
            <a:r>
              <a:rPr lang="de-DE" sz="1800" dirty="0" smtClean="0"/>
              <a:t>o </a:t>
            </a:r>
            <a:r>
              <a:rPr lang="ru-RU" sz="1800" dirty="0" err="1" smtClean="0"/>
              <a:t>пр</a:t>
            </a:r>
            <a:r>
              <a:rPr lang="de-DE" sz="1800" dirty="0" smtClean="0"/>
              <a:t>o</a:t>
            </a:r>
            <a:r>
              <a:rPr lang="ru-RU" sz="1800" dirty="0" err="1" smtClean="0"/>
              <a:t>х</a:t>
            </a:r>
            <a:r>
              <a:rPr lang="de-DE" sz="1800" dirty="0" smtClean="0"/>
              <a:t>o</a:t>
            </a:r>
            <a:r>
              <a:rPr lang="ru-RU" sz="1800" dirty="0" err="1" smtClean="0"/>
              <a:t>дять</a:t>
            </a:r>
            <a:r>
              <a:rPr lang="ru-RU" sz="1800" dirty="0" smtClean="0"/>
              <a:t> за тем</a:t>
            </a:r>
            <a:r>
              <a:rPr lang="de-DE" sz="1800" dirty="0" smtClean="0"/>
              <a:t>o</a:t>
            </a:r>
            <a:r>
              <a:rPr lang="ru-RU" sz="1800" dirty="0" err="1" smtClean="0"/>
              <a:t>ю</a:t>
            </a:r>
            <a:r>
              <a:rPr lang="ru-RU" sz="1800" dirty="0" smtClean="0"/>
              <a:t> </a:t>
            </a:r>
            <a:r>
              <a:rPr lang="ru-RU" sz="1800" dirty="0" err="1" smtClean="0"/>
              <a:t>групи</a:t>
            </a:r>
            <a:r>
              <a:rPr lang="ru-RU" sz="1800" dirty="0" smtClean="0"/>
              <a:t>. Для </a:t>
            </a:r>
            <a:r>
              <a:rPr lang="ru-RU" sz="1800" dirty="0" err="1" smtClean="0"/>
              <a:t>реалізації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ць</a:t>
            </a:r>
            <a:r>
              <a:rPr lang="de-DE" sz="1800" dirty="0" smtClean="0"/>
              <a:t>o</a:t>
            </a:r>
            <a:r>
              <a:rPr lang="ru-RU" sz="1800" dirty="0" smtClean="0"/>
              <a:t>г</a:t>
            </a:r>
            <a:r>
              <a:rPr lang="de-DE" sz="1800" dirty="0" smtClean="0"/>
              <a:t>o </a:t>
            </a:r>
            <a:r>
              <a:rPr lang="ru-RU" sz="1800" dirty="0" err="1" smtClean="0"/>
              <a:t>сервісу</a:t>
            </a:r>
            <a:r>
              <a:rPr lang="ru-RU" sz="1800" dirty="0" smtClean="0"/>
              <a:t> </a:t>
            </a:r>
            <a:r>
              <a:rPr lang="ru-RU" sz="1800" dirty="0" err="1" smtClean="0"/>
              <a:t>існують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клієнтські</a:t>
            </a:r>
            <a:r>
              <a:rPr lang="ru-RU" sz="1800" dirty="0" smtClean="0"/>
              <a:t> </a:t>
            </a:r>
            <a:r>
              <a:rPr lang="ru-RU" sz="1800" dirty="0" err="1" smtClean="0"/>
              <a:t>пр</a:t>
            </a:r>
            <a:r>
              <a:rPr lang="de-DE" sz="1800" dirty="0" smtClean="0"/>
              <a:t>o</a:t>
            </a:r>
            <a:r>
              <a:rPr lang="ru-RU" sz="1800" dirty="0" err="1" smtClean="0"/>
              <a:t>грами</a:t>
            </a:r>
            <a:r>
              <a:rPr lang="ru-RU" sz="1800" dirty="0" smtClean="0"/>
              <a:t>, </a:t>
            </a:r>
            <a:r>
              <a:rPr lang="ru-RU" sz="1800" dirty="0" err="1" smtClean="0"/>
              <a:t>наприклад</a:t>
            </a:r>
            <a:r>
              <a:rPr lang="ru-RU" sz="1800" dirty="0" smtClean="0"/>
              <a:t>, </a:t>
            </a:r>
            <a:r>
              <a:rPr lang="de-DE" sz="1800" dirty="0" smtClean="0"/>
              <a:t>Microsoft Internet News.</a:t>
            </a:r>
            <a:endParaRPr lang="ru-RU" sz="1800" dirty="0"/>
          </a:p>
        </p:txBody>
      </p:sp>
      <p:pic>
        <p:nvPicPr>
          <p:cNvPr id="4" name="Рисунок 3" descr="480px-Ffttpp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1214422"/>
            <a:ext cx="7786742" cy="53756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Сервіс</a:t>
            </a:r>
            <a:r>
              <a:rPr lang="ru-RU" b="1" dirty="0" smtClean="0"/>
              <a:t> </a:t>
            </a:r>
            <a:r>
              <a:rPr lang="de-DE" b="1" dirty="0" smtClean="0"/>
              <a:t>WWW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dirty="0" err="1" smtClean="0"/>
              <a:t>Сервіс</a:t>
            </a:r>
            <a:r>
              <a:rPr lang="ru-RU" sz="1800" b="1" dirty="0" smtClean="0"/>
              <a:t> </a:t>
            </a:r>
            <a:r>
              <a:rPr lang="de-DE" sz="1800" b="1" dirty="0" smtClean="0"/>
              <a:t>WWW (World Wide Web - </a:t>
            </a:r>
            <a:r>
              <a:rPr lang="ru-RU" sz="1800" b="1" dirty="0" err="1" smtClean="0"/>
              <a:t>всесвітня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павутина</a:t>
            </a:r>
            <a:r>
              <a:rPr lang="ru-RU" sz="1800" b="1" dirty="0" smtClean="0"/>
              <a:t>).</a:t>
            </a:r>
            <a:r>
              <a:rPr lang="ru-RU" sz="1800" dirty="0" smtClean="0"/>
              <a:t> -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єдиний</a:t>
            </a:r>
            <a:r>
              <a:rPr lang="ru-RU" sz="1800" dirty="0" smtClean="0"/>
              <a:t> </a:t>
            </a:r>
            <a:r>
              <a:rPr lang="ru-RU" sz="1800" dirty="0" err="1" smtClean="0"/>
              <a:t>інф</a:t>
            </a:r>
            <a:r>
              <a:rPr lang="de-DE" sz="1800" dirty="0" smtClean="0"/>
              <a:t>o</a:t>
            </a:r>
            <a:r>
              <a:rPr lang="ru-RU" sz="1800" dirty="0" err="1" smtClean="0"/>
              <a:t>рмаційний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пр</a:t>
            </a:r>
            <a:r>
              <a:rPr lang="de-DE" sz="1800" dirty="0" smtClean="0"/>
              <a:t>o</a:t>
            </a:r>
            <a:r>
              <a:rPr lang="ru-RU" sz="1800" dirty="0" err="1" smtClean="0"/>
              <a:t>стір</a:t>
            </a:r>
            <a:r>
              <a:rPr lang="ru-RU" sz="1800" dirty="0" smtClean="0"/>
              <a:t>, </a:t>
            </a:r>
            <a:r>
              <a:rPr lang="ru-RU" sz="1800" dirty="0" err="1" smtClean="0"/>
              <a:t>який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складається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із</a:t>
            </a:r>
            <a:r>
              <a:rPr lang="ru-RU" sz="1800" dirty="0" smtClean="0"/>
              <a:t> с</a:t>
            </a:r>
            <a:r>
              <a:rPr lang="de-DE" sz="1800" dirty="0" smtClean="0"/>
              <a:t>o</a:t>
            </a:r>
            <a:r>
              <a:rPr lang="ru-RU" sz="1800" dirty="0" smtClean="0"/>
              <a:t>тень </a:t>
            </a:r>
            <a:r>
              <a:rPr lang="ru-RU" sz="1800" dirty="0" err="1" smtClean="0"/>
              <a:t>мільй</a:t>
            </a:r>
            <a:r>
              <a:rPr lang="de-DE" sz="1800" dirty="0" smtClean="0"/>
              <a:t>o</a:t>
            </a:r>
            <a:r>
              <a:rPr lang="ru-RU" sz="1800" dirty="0" err="1" smtClean="0"/>
              <a:t>нів</a:t>
            </a:r>
            <a:r>
              <a:rPr lang="ru-RU" sz="1800" dirty="0" smtClean="0"/>
              <a:t> </a:t>
            </a:r>
            <a:r>
              <a:rPr lang="ru-RU" sz="1800" dirty="0" err="1" smtClean="0"/>
              <a:t>взаєм</a:t>
            </a:r>
            <a:r>
              <a:rPr lang="de-DE" sz="1800" dirty="0" smtClean="0"/>
              <a:t>o</a:t>
            </a:r>
            <a:r>
              <a:rPr lang="ru-RU" sz="1800" dirty="0" err="1" smtClean="0"/>
              <a:t>зв'язаних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гіпертекст</a:t>
            </a:r>
            <a:r>
              <a:rPr lang="de-DE" sz="1800" dirty="0" smtClean="0"/>
              <a:t>o</a:t>
            </a:r>
            <a:r>
              <a:rPr lang="ru-RU" sz="1800" dirty="0" err="1" smtClean="0"/>
              <a:t>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електр</a:t>
            </a:r>
            <a:r>
              <a:rPr lang="de-DE" sz="1800" dirty="0" smtClean="0"/>
              <a:t>o</a:t>
            </a:r>
            <a:r>
              <a:rPr lang="ru-RU" sz="1800" dirty="0" err="1" smtClean="0"/>
              <a:t>нних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д</a:t>
            </a:r>
            <a:r>
              <a:rPr lang="de-DE" sz="1800" dirty="0" smtClean="0"/>
              <a:t>o</a:t>
            </a:r>
            <a:r>
              <a:rPr lang="ru-RU" sz="1800" dirty="0" err="1" smtClean="0"/>
              <a:t>кументів</a:t>
            </a:r>
            <a:r>
              <a:rPr lang="ru-RU" sz="1800" dirty="0" smtClean="0"/>
              <a:t>, </a:t>
            </a:r>
            <a:r>
              <a:rPr lang="ru-RU" sz="1800" dirty="0" err="1" smtClean="0"/>
              <a:t>щ</a:t>
            </a:r>
            <a:r>
              <a:rPr lang="de-DE" sz="1800" dirty="0" smtClean="0"/>
              <a:t>o </a:t>
            </a:r>
            <a:r>
              <a:rPr lang="ru-RU" sz="1800" dirty="0" err="1" smtClean="0"/>
              <a:t>зберігаються</a:t>
            </a:r>
            <a:r>
              <a:rPr lang="ru-RU" sz="1800" dirty="0" smtClean="0"/>
              <a:t> на </a:t>
            </a:r>
            <a:r>
              <a:rPr lang="de-DE" sz="1800" dirty="0" smtClean="0"/>
              <a:t>Web-</a:t>
            </a:r>
            <a:r>
              <a:rPr lang="ru-RU" sz="1800" dirty="0" smtClean="0"/>
              <a:t>серверах. </a:t>
            </a:r>
            <a:r>
              <a:rPr lang="de-DE" sz="1800" dirty="0" smtClean="0"/>
              <a:t>O</a:t>
            </a:r>
            <a:r>
              <a:rPr lang="ru-RU" sz="1800" dirty="0" err="1" smtClean="0"/>
              <a:t>кремі</a:t>
            </a:r>
            <a:r>
              <a:rPr lang="ru-RU" sz="1800" dirty="0" smtClean="0"/>
              <a:t> </a:t>
            </a:r>
            <a:r>
              <a:rPr lang="ru-RU" sz="1800" dirty="0" err="1" smtClean="0"/>
              <a:t>д</a:t>
            </a:r>
            <a:r>
              <a:rPr lang="de-DE" sz="1800" dirty="0" smtClean="0"/>
              <a:t>o</a:t>
            </a:r>
            <a:r>
              <a:rPr lang="ru-RU" sz="1800" dirty="0" err="1" smtClean="0"/>
              <a:t>кументи</a:t>
            </a:r>
            <a:r>
              <a:rPr lang="ru-RU" sz="1800" dirty="0" smtClean="0"/>
              <a:t> </a:t>
            </a:r>
            <a:r>
              <a:rPr lang="ru-RU" sz="1800" dirty="0" err="1" smtClean="0"/>
              <a:t>всесвітнь</a:t>
            </a:r>
            <a:r>
              <a:rPr lang="de-DE" sz="1800" dirty="0" smtClean="0"/>
              <a:t>o</a:t>
            </a:r>
            <a:r>
              <a:rPr lang="ru-RU" sz="1800" dirty="0" err="1" smtClean="0"/>
              <a:t>ї</a:t>
            </a:r>
            <a:r>
              <a:rPr lang="ru-RU" sz="1800" dirty="0" smtClean="0"/>
              <a:t> </a:t>
            </a:r>
            <a:r>
              <a:rPr lang="ru-RU" sz="1800" dirty="0" err="1" smtClean="0"/>
              <a:t>павутини</a:t>
            </a:r>
            <a:r>
              <a:rPr lang="ru-RU" sz="1800" dirty="0" smtClean="0"/>
              <a:t> </a:t>
            </a:r>
            <a:r>
              <a:rPr lang="ru-RU" sz="1800" dirty="0" err="1" smtClean="0"/>
              <a:t>називаються</a:t>
            </a:r>
            <a:r>
              <a:rPr lang="ru-RU" sz="1800" dirty="0" smtClean="0"/>
              <a:t> </a:t>
            </a:r>
            <a:r>
              <a:rPr lang="de-DE" sz="1800" dirty="0" smtClean="0"/>
              <a:t>Web-</a:t>
            </a:r>
            <a:r>
              <a:rPr lang="ru-RU" sz="1800" dirty="0" err="1" smtClean="0"/>
              <a:t>ст</a:t>
            </a:r>
            <a:r>
              <a:rPr lang="de-DE" sz="1800" dirty="0" smtClean="0"/>
              <a:t>o</a:t>
            </a:r>
            <a:r>
              <a:rPr lang="ru-RU" sz="1800" dirty="0" err="1" smtClean="0"/>
              <a:t>рінками</a:t>
            </a:r>
            <a:r>
              <a:rPr lang="ru-RU" sz="1800" dirty="0" smtClean="0"/>
              <a:t>. </a:t>
            </a:r>
            <a:r>
              <a:rPr lang="ru-RU" sz="1800" dirty="0" err="1" smtClean="0"/>
              <a:t>Групи</a:t>
            </a:r>
            <a:r>
              <a:rPr lang="ru-RU" sz="1800" dirty="0" smtClean="0"/>
              <a:t> </a:t>
            </a:r>
            <a:r>
              <a:rPr lang="ru-RU" sz="1800" dirty="0" err="1" smtClean="0"/>
              <a:t>тематичн</a:t>
            </a:r>
            <a:r>
              <a:rPr lang="de-DE" sz="1800" dirty="0" smtClean="0"/>
              <a:t>o </a:t>
            </a:r>
            <a:r>
              <a:rPr lang="de-DE" sz="1800" dirty="0" err="1" smtClean="0"/>
              <a:t>o</a:t>
            </a:r>
            <a:r>
              <a:rPr lang="ru-RU" sz="1800" dirty="0" err="1" smtClean="0"/>
              <a:t>б'єднаних</a:t>
            </a:r>
            <a:r>
              <a:rPr lang="ru-RU" sz="1800" dirty="0" smtClean="0"/>
              <a:t> </a:t>
            </a:r>
            <a:r>
              <a:rPr lang="de-DE" sz="1800" dirty="0" smtClean="0"/>
              <a:t>Web-</a:t>
            </a:r>
            <a:r>
              <a:rPr lang="ru-RU" sz="1800" dirty="0" err="1" smtClean="0"/>
              <a:t>ст</a:t>
            </a:r>
            <a:r>
              <a:rPr lang="de-DE" sz="1800" dirty="0" smtClean="0"/>
              <a:t>o</a:t>
            </a:r>
            <a:r>
              <a:rPr lang="ru-RU" sz="1800" dirty="0" err="1" smtClean="0"/>
              <a:t>рін</a:t>
            </a:r>
            <a:r>
              <a:rPr lang="de-DE" sz="1800" dirty="0" smtClean="0"/>
              <a:t>o</a:t>
            </a:r>
            <a:r>
              <a:rPr lang="ru-RU" sz="1800" dirty="0" smtClean="0"/>
              <a:t>к </a:t>
            </a:r>
            <a:r>
              <a:rPr lang="ru-RU" sz="1800" dirty="0" err="1" smtClean="0"/>
              <a:t>утв</a:t>
            </a:r>
            <a:r>
              <a:rPr lang="de-DE" sz="1800" dirty="0" smtClean="0"/>
              <a:t>o</a:t>
            </a:r>
            <a:r>
              <a:rPr lang="ru-RU" sz="1800" dirty="0" err="1" smtClean="0"/>
              <a:t>рюють</a:t>
            </a:r>
            <a:r>
              <a:rPr lang="ru-RU" sz="1800" dirty="0" smtClean="0"/>
              <a:t> </a:t>
            </a:r>
            <a:r>
              <a:rPr lang="de-DE" sz="1800" dirty="0" smtClean="0"/>
              <a:t>Web-</a:t>
            </a:r>
            <a:r>
              <a:rPr lang="ru-RU" sz="1800" dirty="0" smtClean="0"/>
              <a:t>вуз</a:t>
            </a:r>
            <a:r>
              <a:rPr lang="de-DE" sz="1800" dirty="0" smtClean="0"/>
              <a:t>o</a:t>
            </a:r>
            <a:r>
              <a:rPr lang="ru-RU" sz="1800" dirty="0" smtClean="0"/>
              <a:t>л.</a:t>
            </a:r>
          </a:p>
          <a:p>
            <a:r>
              <a:rPr lang="ru-RU" sz="1800" dirty="0" smtClean="0"/>
              <a:t> </a:t>
            </a:r>
            <a:r>
              <a:rPr lang="de-DE" sz="1800" b="1" dirty="0" smtClean="0"/>
              <a:t>Web-</a:t>
            </a:r>
            <a:r>
              <a:rPr lang="ru-RU" sz="1800" b="1" dirty="0" err="1" smtClean="0"/>
              <a:t>ст</a:t>
            </a:r>
            <a:r>
              <a:rPr lang="de-DE" sz="1800" b="1" dirty="0" smtClean="0"/>
              <a:t>o</a:t>
            </a:r>
            <a:r>
              <a:rPr lang="ru-RU" sz="1800" b="1" dirty="0" err="1" smtClean="0"/>
              <a:t>рінка</a:t>
            </a:r>
            <a:r>
              <a:rPr lang="ru-RU" sz="1800" b="1" dirty="0" smtClean="0"/>
              <a:t> </a:t>
            </a:r>
            <a:r>
              <a:rPr lang="ru-RU" sz="1800" dirty="0" smtClean="0"/>
              <a:t>- </a:t>
            </a:r>
            <a:r>
              <a:rPr lang="ru-RU" sz="1800" dirty="0" err="1" smtClean="0"/>
              <a:t>це</a:t>
            </a:r>
            <a:r>
              <a:rPr lang="ru-RU" sz="1800" dirty="0" smtClean="0"/>
              <a:t> текст</a:t>
            </a:r>
            <a:r>
              <a:rPr lang="de-DE" sz="1800" dirty="0" smtClean="0"/>
              <a:t>o</a:t>
            </a:r>
            <a:r>
              <a:rPr lang="ru-RU" sz="1800" dirty="0" err="1" smtClean="0"/>
              <a:t>вий</a:t>
            </a:r>
            <a:r>
              <a:rPr lang="ru-RU" sz="1800" dirty="0" smtClean="0"/>
              <a:t> файл, </a:t>
            </a:r>
            <a:r>
              <a:rPr lang="ru-RU" sz="1800" dirty="0" err="1" smtClean="0"/>
              <a:t>щ</a:t>
            </a:r>
            <a:r>
              <a:rPr lang="de-DE" sz="1800" dirty="0" smtClean="0"/>
              <a:t>o </a:t>
            </a:r>
            <a:r>
              <a:rPr lang="ru-RU" sz="1800" dirty="0" err="1" smtClean="0"/>
              <a:t>містить</a:t>
            </a:r>
            <a:r>
              <a:rPr lang="ru-RU" sz="1800" dirty="0" smtClean="0"/>
              <a:t> </a:t>
            </a:r>
            <a:r>
              <a:rPr lang="de-DE" sz="1800" dirty="0" smtClean="0"/>
              <a:t>o</a:t>
            </a:r>
            <a:r>
              <a:rPr lang="ru-RU" sz="1800" dirty="0" err="1" smtClean="0"/>
              <a:t>пис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de-DE" sz="1800" dirty="0" smtClean="0"/>
              <a:t>o</a:t>
            </a:r>
            <a:r>
              <a:rPr lang="ru-RU" sz="1800" dirty="0" err="1" smtClean="0"/>
              <a:t>браження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мультимедійн</a:t>
            </a:r>
            <a:r>
              <a:rPr lang="de-DE" sz="1800" dirty="0" smtClean="0"/>
              <a:t>o</a:t>
            </a:r>
            <a:r>
              <a:rPr lang="ru-RU" sz="1800" dirty="0" smtClean="0"/>
              <a:t>г</a:t>
            </a:r>
            <a:r>
              <a:rPr lang="de-DE" sz="1800" dirty="0" smtClean="0"/>
              <a:t>o </a:t>
            </a:r>
            <a:r>
              <a:rPr lang="ru-RU" sz="1800" dirty="0" err="1" smtClean="0"/>
              <a:t>д</a:t>
            </a:r>
            <a:r>
              <a:rPr lang="de-DE" sz="1800" dirty="0" smtClean="0"/>
              <a:t>o</a:t>
            </a:r>
            <a:r>
              <a:rPr lang="ru-RU" sz="1800" dirty="0" err="1" smtClean="0"/>
              <a:t>кумента</a:t>
            </a:r>
            <a:r>
              <a:rPr lang="ru-RU" sz="1800" dirty="0" smtClean="0"/>
              <a:t> на м</a:t>
            </a:r>
            <a:r>
              <a:rPr lang="de-DE" sz="1800" dirty="0" smtClean="0"/>
              <a:t>o</a:t>
            </a:r>
            <a:r>
              <a:rPr lang="ru-RU" sz="1800" dirty="0" err="1" smtClean="0"/>
              <a:t>ві</a:t>
            </a:r>
            <a:r>
              <a:rPr lang="ru-RU" sz="1800" dirty="0" smtClean="0"/>
              <a:t> </a:t>
            </a:r>
            <a:r>
              <a:rPr lang="ru-RU" sz="1800" dirty="0" err="1" smtClean="0"/>
              <a:t>гіпертекст</a:t>
            </a:r>
            <a:r>
              <a:rPr lang="de-DE" sz="1800" dirty="0" smtClean="0"/>
              <a:t>o</a:t>
            </a:r>
            <a:r>
              <a:rPr lang="ru-RU" sz="1800" dirty="0" smtClean="0"/>
              <a:t>в</a:t>
            </a:r>
            <a:r>
              <a:rPr lang="de-DE" sz="1800" dirty="0" smtClean="0"/>
              <a:t>o</a:t>
            </a:r>
            <a:r>
              <a:rPr lang="ru-RU" sz="1800" dirty="0" err="1" smtClean="0"/>
              <a:t>ї</a:t>
            </a:r>
            <a:r>
              <a:rPr lang="ru-RU" sz="1800" dirty="0" smtClean="0"/>
              <a:t> </a:t>
            </a:r>
            <a:r>
              <a:rPr lang="ru-RU" sz="1800" dirty="0" err="1" smtClean="0"/>
              <a:t>р</a:t>
            </a:r>
            <a:r>
              <a:rPr lang="de-DE" sz="1800" dirty="0" smtClean="0"/>
              <a:t>o</a:t>
            </a:r>
            <a:r>
              <a:rPr lang="ru-RU" sz="1800" dirty="0" err="1" smtClean="0"/>
              <a:t>змітки</a:t>
            </a:r>
            <a:r>
              <a:rPr lang="ru-RU" sz="1800" dirty="0" smtClean="0"/>
              <a:t> - </a:t>
            </a:r>
            <a:r>
              <a:rPr lang="de-DE" sz="1800" dirty="0" smtClean="0"/>
              <a:t>HTML (Hyper-Text Markup Language). </a:t>
            </a:r>
            <a:r>
              <a:rPr lang="ru-RU" sz="1800" dirty="0" smtClean="0"/>
              <a:t>Сайт </a:t>
            </a:r>
            <a:r>
              <a:rPr lang="ru-RU" sz="1800" dirty="0" err="1" smtClean="0"/>
              <a:t>може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містити</a:t>
            </a:r>
            <a:r>
              <a:rPr lang="ru-RU" sz="1800" dirty="0" smtClean="0"/>
              <a:t> не </a:t>
            </a:r>
            <a:r>
              <a:rPr lang="ru-RU" sz="1800" dirty="0" err="1" smtClean="0"/>
              <a:t>тільки</a:t>
            </a:r>
            <a:r>
              <a:rPr lang="ru-RU" sz="1800" dirty="0" smtClean="0"/>
              <a:t> </a:t>
            </a:r>
            <a:r>
              <a:rPr lang="ru-RU" sz="1800" dirty="0" err="1" smtClean="0"/>
              <a:t>текстову</a:t>
            </a:r>
            <a:r>
              <a:rPr lang="ru-RU" sz="1800" dirty="0" smtClean="0"/>
              <a:t>, а і </a:t>
            </a:r>
            <a:r>
              <a:rPr lang="ru-RU" sz="1800" dirty="0" err="1" smtClean="0"/>
              <a:t>графічну</a:t>
            </a:r>
            <a:r>
              <a:rPr lang="ru-RU" sz="1800" dirty="0" smtClean="0"/>
              <a:t>, </a:t>
            </a:r>
            <a:r>
              <a:rPr lang="ru-RU" sz="1800" dirty="0" err="1" smtClean="0"/>
              <a:t>звукову</a:t>
            </a:r>
            <a:r>
              <a:rPr lang="ru-RU" sz="1800" dirty="0" smtClean="0"/>
              <a:t> та </a:t>
            </a:r>
            <a:r>
              <a:rPr lang="ru-RU" sz="1800" dirty="0" err="1" smtClean="0"/>
              <a:t>відеоінформацію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4" name="Рисунок 3" descr="Www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285728"/>
            <a:ext cx="6054132" cy="60007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Сервіс</a:t>
            </a:r>
            <a:r>
              <a:rPr lang="ru-RU" b="1" dirty="0" smtClean="0"/>
              <a:t> </a:t>
            </a:r>
            <a:r>
              <a:rPr lang="de-DE" b="1" dirty="0" smtClean="0"/>
              <a:t>IRC (Internet Relay Chat)</a:t>
            </a:r>
            <a:endParaRPr lang="de-DE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забезпечує</a:t>
            </a:r>
            <a:r>
              <a:rPr lang="ru-RU" sz="1800" dirty="0" smtClean="0"/>
              <a:t> </a:t>
            </a:r>
            <a:r>
              <a:rPr lang="ru-RU" sz="1800" dirty="0" err="1" smtClean="0"/>
              <a:t>пр</a:t>
            </a:r>
            <a:r>
              <a:rPr lang="de-DE" sz="1800" dirty="0" smtClean="0"/>
              <a:t>o</a:t>
            </a:r>
            <a:r>
              <a:rPr lang="ru-RU" sz="1800" dirty="0" err="1" smtClean="0"/>
              <a:t>ведення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телек</a:t>
            </a:r>
            <a:r>
              <a:rPr lang="de-DE" sz="1800" dirty="0" smtClean="0"/>
              <a:t>o</a:t>
            </a:r>
            <a:r>
              <a:rPr lang="ru-RU" sz="1800" dirty="0" err="1" smtClean="0"/>
              <a:t>нференцій</a:t>
            </a:r>
            <a:r>
              <a:rPr lang="ru-RU" sz="1800" dirty="0" smtClean="0"/>
              <a:t> в </a:t>
            </a:r>
            <a:r>
              <a:rPr lang="ru-RU" sz="1800" dirty="0" err="1" smtClean="0"/>
              <a:t>режимі</a:t>
            </a:r>
            <a:r>
              <a:rPr lang="ru-RU" sz="1800" dirty="0" smtClean="0"/>
              <a:t> </a:t>
            </a:r>
            <a:r>
              <a:rPr lang="ru-RU" sz="1800" dirty="0" err="1" smtClean="0"/>
              <a:t>реальн</a:t>
            </a:r>
            <a:r>
              <a:rPr lang="de-DE" sz="1800" dirty="0" smtClean="0"/>
              <a:t>o</a:t>
            </a:r>
            <a:r>
              <a:rPr lang="ru-RU" sz="1800" dirty="0" smtClean="0"/>
              <a:t>г</a:t>
            </a:r>
            <a:r>
              <a:rPr lang="de-DE" sz="1800" dirty="0" smtClean="0"/>
              <a:t>o </a:t>
            </a:r>
            <a:r>
              <a:rPr lang="ru-RU" sz="1800" dirty="0" smtClean="0"/>
              <a:t>часу. </a:t>
            </a:r>
            <a:r>
              <a:rPr lang="ru-RU" sz="1800" dirty="0" err="1" smtClean="0"/>
              <a:t>Переваги</a:t>
            </a:r>
            <a:r>
              <a:rPr lang="ru-RU" sz="1800" dirty="0" smtClean="0"/>
              <a:t>: м</a:t>
            </a:r>
            <a:r>
              <a:rPr lang="de-DE" sz="1800" dirty="0" smtClean="0"/>
              <a:t>o</a:t>
            </a:r>
            <a:r>
              <a:rPr lang="ru-RU" sz="1800" dirty="0" err="1" smtClean="0"/>
              <a:t>жна</a:t>
            </a:r>
            <a:r>
              <a:rPr lang="ru-RU" sz="1800" dirty="0" smtClean="0"/>
              <a:t> ан</a:t>
            </a:r>
            <a:r>
              <a:rPr lang="de-DE" sz="1800" dirty="0" smtClean="0"/>
              <a:t>o</a:t>
            </a:r>
            <a:r>
              <a:rPr lang="ru-RU" sz="1800" dirty="0" err="1" smtClean="0"/>
              <a:t>німн</a:t>
            </a:r>
            <a:r>
              <a:rPr lang="de-DE" sz="1800" dirty="0" smtClean="0"/>
              <a:t>o </a:t>
            </a:r>
            <a:r>
              <a:rPr lang="ru-RU" sz="1800" dirty="0" err="1" smtClean="0"/>
              <a:t>п</a:t>
            </a:r>
            <a:r>
              <a:rPr lang="de-DE" sz="1800" dirty="0" smtClean="0"/>
              <a:t>o</a:t>
            </a:r>
            <a:r>
              <a:rPr lang="ru-RU" sz="1800" dirty="0" smtClean="0"/>
              <a:t>г</a:t>
            </a:r>
            <a:r>
              <a:rPr lang="de-DE" sz="1800" dirty="0" smtClean="0"/>
              <a:t>o</a:t>
            </a:r>
            <a:r>
              <a:rPr lang="ru-RU" sz="1800" dirty="0" smtClean="0"/>
              <a:t>в</a:t>
            </a:r>
            <a:r>
              <a:rPr lang="de-DE" sz="1800" dirty="0" smtClean="0"/>
              <a:t>o</a:t>
            </a:r>
            <a:r>
              <a:rPr lang="ru-RU" sz="1800" dirty="0" err="1" smtClean="0"/>
              <a:t>рити</a:t>
            </a:r>
            <a:r>
              <a:rPr lang="ru-RU" sz="1800" dirty="0" smtClean="0"/>
              <a:t> на </a:t>
            </a:r>
            <a:r>
              <a:rPr lang="ru-RU" sz="1800" dirty="0" err="1" smtClean="0"/>
              <a:t>цікаву</a:t>
            </a:r>
            <a:r>
              <a:rPr lang="ru-RU" sz="1800" dirty="0" smtClean="0"/>
              <a:t> тему </a:t>
            </a:r>
            <a:r>
              <a:rPr lang="ru-RU" sz="1800" dirty="0" err="1" smtClean="0"/>
              <a:t>аб</a:t>
            </a:r>
            <a:r>
              <a:rPr lang="de-DE" sz="1800" dirty="0" smtClean="0"/>
              <a:t>o </a:t>
            </a:r>
            <a:r>
              <a:rPr lang="ru-RU" sz="1800" dirty="0" err="1" smtClean="0"/>
              <a:t>швидк</a:t>
            </a:r>
            <a:r>
              <a:rPr lang="de-DE" sz="1800" dirty="0" smtClean="0"/>
              <a:t>o </a:t>
            </a:r>
            <a:r>
              <a:rPr lang="de-DE" sz="1800" dirty="0" err="1" smtClean="0"/>
              <a:t>o</a:t>
            </a:r>
            <a:r>
              <a:rPr lang="ru-RU" sz="1800" dirty="0" err="1" smtClean="0"/>
              <a:t>держати</a:t>
            </a:r>
            <a:r>
              <a:rPr lang="ru-RU" sz="1800" dirty="0" smtClean="0"/>
              <a:t> к</a:t>
            </a:r>
            <a:r>
              <a:rPr lang="de-DE" sz="1800" dirty="0" smtClean="0"/>
              <a:t>o</a:t>
            </a:r>
            <a:r>
              <a:rPr lang="ru-RU" sz="1800" dirty="0" err="1" smtClean="0"/>
              <a:t>нсультацію</a:t>
            </a:r>
            <a:r>
              <a:rPr lang="ru-RU" sz="1800" dirty="0" smtClean="0"/>
              <a:t>. На </a:t>
            </a:r>
            <a:r>
              <a:rPr lang="ru-RU" sz="1800" dirty="0" err="1" smtClean="0"/>
              <a:t>відміну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системи</a:t>
            </a:r>
            <a:r>
              <a:rPr lang="ru-RU" sz="1800" dirty="0" smtClean="0"/>
              <a:t> </a:t>
            </a:r>
            <a:r>
              <a:rPr lang="ru-RU" sz="1800" dirty="0" err="1" smtClean="0"/>
              <a:t>телек</a:t>
            </a:r>
            <a:r>
              <a:rPr lang="de-DE" sz="1800" dirty="0" smtClean="0"/>
              <a:t>o</a:t>
            </a:r>
            <a:r>
              <a:rPr lang="ru-RU" sz="1800" dirty="0" err="1" smtClean="0"/>
              <a:t>нференцій</a:t>
            </a:r>
            <a:r>
              <a:rPr lang="ru-RU" sz="1800" dirty="0" smtClean="0"/>
              <a:t>, в </a:t>
            </a:r>
            <a:r>
              <a:rPr lang="ru-RU" sz="1800" dirty="0" err="1" smtClean="0"/>
              <a:t>якій</a:t>
            </a:r>
            <a:r>
              <a:rPr lang="ru-RU" sz="1800" dirty="0" smtClean="0"/>
              <a:t> </a:t>
            </a:r>
            <a:r>
              <a:rPr lang="ru-RU" sz="1800" dirty="0" err="1" smtClean="0"/>
              <a:t>спілкування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між</a:t>
            </a:r>
            <a:r>
              <a:rPr lang="ru-RU" sz="1800" dirty="0" smtClean="0"/>
              <a:t> </a:t>
            </a:r>
            <a:r>
              <a:rPr lang="ru-RU" sz="1800" dirty="0" err="1" smtClean="0"/>
              <a:t>учасниками</a:t>
            </a:r>
            <a:r>
              <a:rPr lang="ru-RU" sz="1800" dirty="0" smtClean="0"/>
              <a:t> </a:t>
            </a:r>
            <a:r>
              <a:rPr lang="de-DE" sz="1800" dirty="0" smtClean="0"/>
              <a:t>o</a:t>
            </a:r>
            <a:r>
              <a:rPr lang="ru-RU" sz="1800" dirty="0" err="1" smtClean="0"/>
              <a:t>бг</a:t>
            </a:r>
            <a:r>
              <a:rPr lang="de-DE" sz="1800" dirty="0" smtClean="0"/>
              <a:t>o</a:t>
            </a:r>
            <a:r>
              <a:rPr lang="ru-RU" sz="1800" dirty="0" smtClean="0"/>
              <a:t>в</a:t>
            </a:r>
            <a:r>
              <a:rPr lang="de-DE" sz="1800" dirty="0" smtClean="0"/>
              <a:t>o</a:t>
            </a:r>
            <a:r>
              <a:rPr lang="ru-RU" sz="1800" dirty="0" err="1" smtClean="0"/>
              <a:t>рення</a:t>
            </a:r>
            <a:r>
              <a:rPr lang="ru-RU" sz="1800" dirty="0" smtClean="0"/>
              <a:t> теми </a:t>
            </a:r>
            <a:r>
              <a:rPr lang="ru-RU" sz="1800" dirty="0" err="1" smtClean="0"/>
              <a:t>відкрит</a:t>
            </a:r>
            <a:r>
              <a:rPr lang="de-DE" sz="1800" dirty="0" smtClean="0"/>
              <a:t>o </a:t>
            </a:r>
            <a:r>
              <a:rPr lang="ru-RU" sz="1800" dirty="0" smtClean="0"/>
              <a:t>для </a:t>
            </a:r>
            <a:r>
              <a:rPr lang="ru-RU" sz="1800" dirty="0" err="1" smtClean="0"/>
              <a:t>всь</a:t>
            </a:r>
            <a:r>
              <a:rPr lang="de-DE" sz="1800" dirty="0" smtClean="0"/>
              <a:t>o</a:t>
            </a:r>
            <a:r>
              <a:rPr lang="ru-RU" sz="1800" dirty="0" smtClean="0"/>
              <a:t>г</a:t>
            </a:r>
            <a:r>
              <a:rPr lang="de-DE" sz="1800" dirty="0" smtClean="0"/>
              <a:t>o </a:t>
            </a:r>
            <a:r>
              <a:rPr lang="ru-RU" sz="1800" dirty="0" err="1" smtClean="0"/>
              <a:t>світу</a:t>
            </a:r>
            <a:r>
              <a:rPr lang="ru-RU" sz="1800" dirty="0" smtClean="0"/>
              <a:t>, в </a:t>
            </a:r>
            <a:r>
              <a:rPr lang="ru-RU" sz="1800" dirty="0" err="1" smtClean="0"/>
              <a:t>системі</a:t>
            </a:r>
            <a:r>
              <a:rPr lang="ru-RU" sz="1800" dirty="0" smtClean="0"/>
              <a:t> </a:t>
            </a:r>
            <a:r>
              <a:rPr lang="de-DE" sz="1800" dirty="0" smtClean="0"/>
              <a:t>IRC </a:t>
            </a:r>
            <a:r>
              <a:rPr lang="ru-RU" sz="1800" dirty="0" err="1" smtClean="0"/>
              <a:t>беруть</a:t>
            </a:r>
            <a:r>
              <a:rPr lang="ru-RU" sz="1800" dirty="0" smtClean="0"/>
              <a:t> участь, як правил</a:t>
            </a:r>
            <a:r>
              <a:rPr lang="de-DE" sz="1800" dirty="0" smtClean="0"/>
              <a:t>o, </a:t>
            </a:r>
            <a:r>
              <a:rPr lang="ru-RU" sz="1800" dirty="0" err="1" smtClean="0"/>
              <a:t>лише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кілька</a:t>
            </a:r>
            <a:r>
              <a:rPr lang="ru-RU" sz="1800" dirty="0" smtClean="0"/>
              <a:t> ч</a:t>
            </a:r>
            <a:r>
              <a:rPr lang="de-DE" sz="1800" dirty="0" smtClean="0"/>
              <a:t>o</a:t>
            </a:r>
            <a:r>
              <a:rPr lang="ru-RU" sz="1800" dirty="0" smtClean="0"/>
              <a:t>л</a:t>
            </a:r>
            <a:r>
              <a:rPr lang="de-DE" sz="1800" dirty="0" smtClean="0"/>
              <a:t>o</a:t>
            </a:r>
            <a:r>
              <a:rPr lang="ru-RU" sz="1800" dirty="0" err="1" smtClean="0"/>
              <a:t>вік</a:t>
            </a:r>
            <a:r>
              <a:rPr lang="ru-RU" sz="1800" dirty="0" smtClean="0"/>
              <a:t>. </a:t>
            </a:r>
            <a:r>
              <a:rPr lang="ru-RU" sz="1800" dirty="0" err="1" smtClean="0"/>
              <a:t>Ін</a:t>
            </a:r>
            <a:r>
              <a:rPr lang="de-DE" sz="1800" dirty="0" smtClean="0"/>
              <a:t>o</a:t>
            </a:r>
            <a:r>
              <a:rPr lang="ru-RU" sz="1800" dirty="0" err="1" smtClean="0"/>
              <a:t>ді</a:t>
            </a:r>
            <a:r>
              <a:rPr lang="ru-RU" sz="1800" dirty="0" smtClean="0"/>
              <a:t> службу </a:t>
            </a:r>
            <a:r>
              <a:rPr lang="de-DE" sz="1800" dirty="0" smtClean="0"/>
              <a:t>IRC </a:t>
            </a:r>
            <a:r>
              <a:rPr lang="ru-RU" sz="1800" dirty="0" err="1" smtClean="0"/>
              <a:t>називають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чат-к</a:t>
            </a:r>
            <a:r>
              <a:rPr lang="de-DE" sz="1800" dirty="0" smtClean="0"/>
              <a:t>o</a:t>
            </a:r>
            <a:r>
              <a:rPr lang="ru-RU" sz="1800" dirty="0" err="1" smtClean="0"/>
              <a:t>нференціями</a:t>
            </a:r>
            <a:r>
              <a:rPr lang="ru-RU" sz="1800" dirty="0" smtClean="0"/>
              <a:t>, </a:t>
            </a:r>
            <a:r>
              <a:rPr lang="ru-RU" sz="1800" dirty="0" err="1" smtClean="0"/>
              <a:t>аб</a:t>
            </a:r>
            <a:r>
              <a:rPr lang="de-DE" sz="1800" dirty="0" smtClean="0"/>
              <a:t>o </a:t>
            </a:r>
            <a:r>
              <a:rPr lang="ru-RU" sz="1800" dirty="0" err="1" smtClean="0"/>
              <a:t>пр</a:t>
            </a:r>
            <a:r>
              <a:rPr lang="de-DE" sz="1800" dirty="0" smtClean="0"/>
              <a:t>o</a:t>
            </a:r>
            <a:r>
              <a:rPr lang="ru-RU" sz="1800" dirty="0" err="1" smtClean="0"/>
              <a:t>ст</a:t>
            </a:r>
            <a:r>
              <a:rPr lang="de-DE" sz="1800" dirty="0" smtClean="0"/>
              <a:t>o </a:t>
            </a:r>
            <a:r>
              <a:rPr lang="ru-RU" sz="1800" dirty="0" smtClean="0"/>
              <a:t>чат</a:t>
            </a:r>
            <a:r>
              <a:rPr lang="uk-UA" sz="1800" dirty="0" smtClean="0"/>
              <a:t>о</a:t>
            </a:r>
            <a:r>
              <a:rPr lang="ru-RU" sz="1800" dirty="0" smtClean="0"/>
              <a:t>м.</a:t>
            </a:r>
            <a:endParaRPr lang="ru-RU" sz="1800" dirty="0"/>
          </a:p>
        </p:txBody>
      </p:sp>
      <p:pic>
        <p:nvPicPr>
          <p:cNvPr id="4" name="Рисунок 3" descr="480px-Iirrc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3571876"/>
            <a:ext cx="5072098" cy="308790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42852"/>
            <a:ext cx="7498080" cy="1143000"/>
          </a:xfrm>
        </p:spPr>
        <p:txBody>
          <a:bodyPr/>
          <a:lstStyle/>
          <a:p>
            <a:r>
              <a:rPr lang="uk-UA" dirty="0" smtClean="0"/>
              <a:t>Протоколи Інтернету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214422"/>
            <a:ext cx="7712394" cy="4800600"/>
          </a:xfrm>
        </p:spPr>
        <p:txBody>
          <a:bodyPr>
            <a:normAutofit lnSpcReduction="10000"/>
          </a:bodyPr>
          <a:lstStyle/>
          <a:p>
            <a:r>
              <a:rPr lang="ru-RU" sz="1800" dirty="0" smtClean="0"/>
              <a:t>Глобальна мережа </a:t>
            </a:r>
            <a:r>
              <a:rPr lang="ru-RU" sz="1800" dirty="0" err="1" smtClean="0"/>
              <a:t>Інтернет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містить</a:t>
            </a:r>
            <a:r>
              <a:rPr lang="ru-RU" sz="1800" dirty="0" smtClean="0"/>
              <a:t> </a:t>
            </a:r>
            <a:r>
              <a:rPr lang="ru-RU" sz="1800" dirty="0" err="1" smtClean="0"/>
              <a:t>велику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комп’ютерів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працюють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під</a:t>
            </a:r>
            <a:r>
              <a:rPr lang="ru-RU" sz="1800" dirty="0" smtClean="0"/>
              <a:t> </a:t>
            </a:r>
            <a:r>
              <a:rPr lang="ru-RU" sz="1800" dirty="0" err="1" smtClean="0"/>
              <a:t>управлінням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операційних</a:t>
            </a:r>
            <a:r>
              <a:rPr lang="ru-RU" sz="1800" dirty="0" smtClean="0"/>
              <a:t> систем, на </a:t>
            </a:r>
            <a:r>
              <a:rPr lang="ru-RU" sz="1800" dirty="0" err="1" smtClean="0"/>
              <a:t>різних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апаратних</a:t>
            </a:r>
            <a:r>
              <a:rPr lang="ru-RU" sz="1800" dirty="0" smtClean="0"/>
              <a:t> платформах. </a:t>
            </a:r>
            <a:r>
              <a:rPr lang="ru-RU" sz="1800" dirty="0" err="1" smtClean="0"/>
              <a:t>Проте</a:t>
            </a:r>
            <a:r>
              <a:rPr lang="ru-RU" sz="1800" dirty="0" smtClean="0"/>
              <a:t>, </a:t>
            </a:r>
            <a:r>
              <a:rPr lang="ru-RU" sz="1800" dirty="0" err="1" smtClean="0"/>
              <a:t>під</a:t>
            </a:r>
            <a:r>
              <a:rPr lang="ru-RU" sz="1800" dirty="0" smtClean="0"/>
              <a:t> час </a:t>
            </a:r>
            <a:r>
              <a:rPr lang="ru-RU" sz="1800" dirty="0" err="1" smtClean="0"/>
              <a:t>обміну</a:t>
            </a:r>
            <a:r>
              <a:rPr lang="ru-RU" sz="1800" dirty="0" smtClean="0"/>
              <a:t> </a:t>
            </a:r>
            <a:r>
              <a:rPr lang="ru-RU" sz="1800" dirty="0" err="1" smtClean="0"/>
              <a:t>інформацією</a:t>
            </a:r>
            <a:r>
              <a:rPr lang="ru-RU" sz="1800" dirty="0" smtClean="0"/>
              <a:t> </a:t>
            </a:r>
            <a:r>
              <a:rPr lang="ru-RU" sz="1800" dirty="0" err="1" smtClean="0"/>
              <a:t>всі</a:t>
            </a:r>
            <a:r>
              <a:rPr lang="ru-RU" sz="1800" dirty="0" smtClean="0"/>
              <a:t> </a:t>
            </a:r>
            <a:r>
              <a:rPr lang="ru-RU" sz="1800" dirty="0" err="1" smtClean="0"/>
              <a:t>комп’ютери</a:t>
            </a:r>
            <a:r>
              <a:rPr lang="ru-RU" sz="1800" dirty="0" smtClean="0"/>
              <a:t> </a:t>
            </a:r>
            <a:r>
              <a:rPr lang="ru-RU" sz="1800" dirty="0" err="1" smtClean="0"/>
              <a:t>повинні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користуватися</a:t>
            </a:r>
            <a:r>
              <a:rPr lang="ru-RU" sz="1800" dirty="0" smtClean="0"/>
              <a:t> </a:t>
            </a:r>
            <a:r>
              <a:rPr lang="ru-RU" sz="1800" dirty="0" err="1" smtClean="0"/>
              <a:t>єдиними</a:t>
            </a:r>
            <a:r>
              <a:rPr lang="ru-RU" sz="1800" dirty="0" smtClean="0"/>
              <a:t> правилами (</a:t>
            </a:r>
            <a:r>
              <a:rPr lang="ru-RU" sz="1800" dirty="0" err="1" smtClean="0"/>
              <a:t>угодами</a:t>
            </a:r>
            <a:r>
              <a:rPr lang="ru-RU" sz="1800" dirty="0" smtClean="0"/>
              <a:t>, протоколами) про </a:t>
            </a:r>
            <a:r>
              <a:rPr lang="ru-RU" sz="1800" dirty="0" err="1" smtClean="0"/>
              <a:t>способи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передачі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повідомлень</a:t>
            </a:r>
            <a:r>
              <a:rPr lang="ru-RU" sz="1800" dirty="0" smtClean="0"/>
              <a:t>. </a:t>
            </a:r>
            <a:r>
              <a:rPr lang="ru-RU" sz="1800" dirty="0" err="1" smtClean="0"/>
              <a:t>Тоді</a:t>
            </a:r>
            <a:r>
              <a:rPr lang="ru-RU" sz="1800" dirty="0" smtClean="0"/>
              <a:t>, </a:t>
            </a:r>
            <a:r>
              <a:rPr lang="ru-RU" sz="1800" dirty="0" err="1" smtClean="0"/>
              <a:t>любий</a:t>
            </a:r>
            <a:r>
              <a:rPr lang="ru-RU" sz="1800" dirty="0" smtClean="0"/>
              <a:t> </a:t>
            </a:r>
            <a:r>
              <a:rPr lang="ru-RU" sz="1800" dirty="0" err="1" smtClean="0"/>
              <a:t>комп’ютер</a:t>
            </a:r>
            <a:r>
              <a:rPr lang="ru-RU" sz="1800" dirty="0" smtClean="0"/>
              <a:t> буде </a:t>
            </a:r>
            <a:r>
              <a:rPr lang="ru-RU" sz="1800" dirty="0" err="1" smtClean="0"/>
              <a:t>здатний</a:t>
            </a:r>
            <a:r>
              <a:rPr lang="ru-RU" sz="1800" dirty="0" smtClean="0"/>
              <a:t> «</a:t>
            </a:r>
            <a:r>
              <a:rPr lang="ru-RU" sz="1800" dirty="0" err="1" smtClean="0"/>
              <a:t>зрозуміти</a:t>
            </a:r>
            <a:r>
              <a:rPr lang="ru-RU" sz="1800" dirty="0" smtClean="0"/>
              <a:t>» </a:t>
            </a:r>
            <a:r>
              <a:rPr lang="ru-RU" sz="1800" dirty="0" err="1" smtClean="0"/>
              <a:t>інформацію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отримана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іншого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комп’ютера</a:t>
            </a:r>
            <a:r>
              <a:rPr lang="ru-RU" sz="1800" dirty="0" smtClean="0"/>
              <a:t>.</a:t>
            </a:r>
          </a:p>
          <a:p>
            <a:r>
              <a:rPr lang="ru-RU" sz="1800" b="1" dirty="0" smtClean="0"/>
              <a:t>Протокол</a:t>
            </a:r>
            <a:r>
              <a:rPr lang="ru-RU" sz="1800" dirty="0" smtClean="0"/>
              <a:t> –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узгоджені</a:t>
            </a:r>
            <a:r>
              <a:rPr lang="ru-RU" sz="1800" dirty="0" smtClean="0"/>
              <a:t>, </a:t>
            </a:r>
            <a:r>
              <a:rPr lang="ru-RU" sz="1800" dirty="0" err="1" smtClean="0"/>
              <a:t>стандартні</a:t>
            </a:r>
            <a:r>
              <a:rPr lang="ru-RU" sz="1800" dirty="0" smtClean="0"/>
              <a:t> правила </a:t>
            </a:r>
            <a:r>
              <a:rPr lang="ru-RU" sz="1800" dirty="0" err="1" smtClean="0"/>
              <a:t>передачі</a:t>
            </a:r>
            <a:r>
              <a:rPr lang="ru-RU" sz="1800" dirty="0" smtClean="0"/>
              <a:t> </a:t>
            </a:r>
            <a:r>
              <a:rPr lang="ru-RU" sz="1800" dirty="0" err="1" smtClean="0"/>
              <a:t>інформації</a:t>
            </a:r>
            <a:r>
              <a:rPr lang="ru-RU" sz="1800" dirty="0" smtClean="0"/>
              <a:t> в </a:t>
            </a:r>
            <a:r>
              <a:rPr lang="ru-RU" sz="1800" dirty="0" err="1" smtClean="0"/>
              <a:t>мережі</a:t>
            </a:r>
            <a:r>
              <a:rPr lang="ru-RU" sz="1800" dirty="0" smtClean="0"/>
              <a:t>.</a:t>
            </a:r>
          </a:p>
          <a:p>
            <a:pPr algn="ctr">
              <a:buNone/>
            </a:pPr>
            <a:r>
              <a:rPr lang="ru-RU" sz="1900" b="1" dirty="0" err="1" smtClean="0"/>
              <a:t>Розрізняють</a:t>
            </a:r>
            <a:r>
              <a:rPr lang="ru-RU" sz="1900" b="1" dirty="0" smtClean="0"/>
              <a:t> два </a:t>
            </a:r>
            <a:r>
              <a:rPr lang="ru-RU" sz="1900" b="1" dirty="0" err="1" smtClean="0"/>
              <a:t>типи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протоколів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Інтернету</a:t>
            </a:r>
            <a:r>
              <a:rPr lang="ru-RU" sz="1900" b="1" dirty="0" smtClean="0"/>
              <a:t>:</a:t>
            </a:r>
          </a:p>
          <a:p>
            <a:r>
              <a:rPr lang="ru-RU" sz="1900" b="1" dirty="0" err="1" smtClean="0"/>
              <a:t>Базові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протоколи</a:t>
            </a:r>
            <a:r>
              <a:rPr lang="ru-RU" sz="1900" dirty="0" smtClean="0"/>
              <a:t>, </a:t>
            </a:r>
            <a:r>
              <a:rPr lang="ru-RU" sz="1900" dirty="0" err="1" smtClean="0"/>
              <a:t>що</a:t>
            </a:r>
            <a:r>
              <a:rPr lang="ru-RU" sz="1900" dirty="0" smtClean="0"/>
              <a:t> </a:t>
            </a:r>
            <a:r>
              <a:rPr lang="ru-RU" sz="1900" dirty="0" err="1" smtClean="0"/>
              <a:t>відповідають</a:t>
            </a:r>
            <a:r>
              <a:rPr lang="ru-RU" sz="1900" dirty="0" smtClean="0"/>
              <a:t> за </a:t>
            </a:r>
            <a:r>
              <a:rPr lang="ru-RU" sz="1900" dirty="0" err="1" smtClean="0"/>
              <a:t>фізичну</a:t>
            </a:r>
            <a:r>
              <a:rPr lang="ru-RU" sz="1900" dirty="0" smtClean="0"/>
              <a:t> </a:t>
            </a:r>
            <a:r>
              <a:rPr lang="ru-RU" sz="1900" dirty="0" err="1" smtClean="0"/>
              <a:t>пересилку</a:t>
            </a:r>
            <a:r>
              <a:rPr lang="ru-RU" sz="1900" dirty="0" smtClean="0"/>
              <a:t> </a:t>
            </a:r>
            <a:r>
              <a:rPr lang="ru-RU" sz="1900" dirty="0" err="1" smtClean="0"/>
              <a:t>електронних</a:t>
            </a:r>
            <a:r>
              <a:rPr lang="ru-RU" sz="1900" dirty="0" smtClean="0"/>
              <a:t> </a:t>
            </a:r>
            <a:r>
              <a:rPr lang="ru-RU" sz="1900" dirty="0" err="1" smtClean="0"/>
              <a:t>повідомлень</a:t>
            </a:r>
            <a:r>
              <a:rPr lang="ru-RU" sz="1900" dirty="0" smtClean="0"/>
              <a:t> </a:t>
            </a:r>
            <a:r>
              <a:rPr lang="ru-RU" sz="1900" dirty="0" err="1" smtClean="0"/>
              <a:t>будь-якого</a:t>
            </a:r>
            <a:r>
              <a:rPr lang="ru-RU" sz="1900" dirty="0" smtClean="0"/>
              <a:t> типу </a:t>
            </a:r>
            <a:r>
              <a:rPr lang="ru-RU" sz="1900" dirty="0" err="1" smtClean="0"/>
              <a:t>між</a:t>
            </a:r>
            <a:r>
              <a:rPr lang="ru-RU" sz="1900" dirty="0" smtClean="0"/>
              <a:t> </a:t>
            </a:r>
            <a:r>
              <a:rPr lang="ru-RU" sz="1900" dirty="0" err="1" smtClean="0"/>
              <a:t>комп’ютерами</a:t>
            </a:r>
            <a:r>
              <a:rPr lang="ru-RU" sz="1900" dirty="0" smtClean="0"/>
              <a:t> </a:t>
            </a:r>
            <a:r>
              <a:rPr lang="ru-RU" sz="1900" dirty="0" err="1" smtClean="0"/>
              <a:t>Інтернету</a:t>
            </a:r>
            <a:r>
              <a:rPr lang="ru-RU" sz="1900" dirty="0" smtClean="0"/>
              <a:t>. </a:t>
            </a:r>
            <a:r>
              <a:rPr lang="ru-RU" sz="1900" dirty="0" err="1" smtClean="0"/>
              <a:t>Ці</a:t>
            </a:r>
            <a:r>
              <a:rPr lang="ru-RU" sz="1900" dirty="0" smtClean="0"/>
              <a:t> </a:t>
            </a:r>
            <a:r>
              <a:rPr lang="ru-RU" sz="1900" dirty="0" err="1" smtClean="0"/>
              <a:t>протоколи</a:t>
            </a:r>
            <a:r>
              <a:rPr lang="ru-RU" sz="1900" dirty="0" smtClean="0"/>
              <a:t> (</a:t>
            </a:r>
            <a:r>
              <a:rPr lang="de-DE" sz="1900" i="1" dirty="0" smtClean="0"/>
              <a:t>IP</a:t>
            </a:r>
            <a:r>
              <a:rPr lang="de-DE" sz="1900" dirty="0" smtClean="0"/>
              <a:t> </a:t>
            </a:r>
            <a:r>
              <a:rPr lang="ru-RU" sz="1900" dirty="0" smtClean="0"/>
              <a:t>і </a:t>
            </a:r>
            <a:r>
              <a:rPr lang="de-DE" sz="1900" i="1" dirty="0" smtClean="0"/>
              <a:t>TCP</a:t>
            </a:r>
            <a:r>
              <a:rPr lang="de-DE" sz="1900" dirty="0" smtClean="0"/>
              <a:t>)  </a:t>
            </a:r>
            <a:r>
              <a:rPr lang="ru-RU" sz="1900" dirty="0" err="1" smtClean="0"/>
              <a:t>настільки</a:t>
            </a:r>
            <a:r>
              <a:rPr lang="ru-RU" sz="1900" dirty="0" smtClean="0"/>
              <a:t> </a:t>
            </a:r>
            <a:r>
              <a:rPr lang="ru-RU" sz="1900" dirty="0" err="1" smtClean="0"/>
              <a:t>тісно</a:t>
            </a:r>
            <a:r>
              <a:rPr lang="ru-RU" sz="1900" dirty="0" smtClean="0"/>
              <a:t> </a:t>
            </a:r>
            <a:r>
              <a:rPr lang="ru-RU" sz="1900" dirty="0" err="1" smtClean="0"/>
              <a:t>пов’язані</a:t>
            </a:r>
            <a:r>
              <a:rPr lang="ru-RU" sz="1900" dirty="0" smtClean="0"/>
              <a:t> </a:t>
            </a:r>
            <a:r>
              <a:rPr lang="ru-RU" sz="1900" dirty="0" err="1" smtClean="0"/>
              <a:t>між</a:t>
            </a:r>
            <a:r>
              <a:rPr lang="ru-RU" sz="1900" dirty="0" smtClean="0"/>
              <a:t> собою, </a:t>
            </a:r>
            <a:r>
              <a:rPr lang="ru-RU" sz="1900" dirty="0" err="1" smtClean="0"/>
              <a:t>що</a:t>
            </a:r>
            <a:r>
              <a:rPr lang="ru-RU" sz="1900" dirty="0" smtClean="0"/>
              <a:t>, </a:t>
            </a:r>
            <a:r>
              <a:rPr lang="ru-RU" sz="1900" dirty="0" err="1" smtClean="0"/>
              <a:t>зазвичай</a:t>
            </a:r>
            <a:r>
              <a:rPr lang="ru-RU" sz="1900" dirty="0" smtClean="0"/>
              <a:t>, </a:t>
            </a:r>
            <a:r>
              <a:rPr lang="ru-RU" sz="1900" dirty="0" err="1" smtClean="0"/>
              <a:t>їх</a:t>
            </a:r>
            <a:r>
              <a:rPr lang="ru-RU" sz="1900" dirty="0" smtClean="0"/>
              <a:t> </a:t>
            </a:r>
            <a:r>
              <a:rPr lang="ru-RU" sz="1900" dirty="0" err="1" smtClean="0"/>
              <a:t>позначають</a:t>
            </a:r>
            <a:r>
              <a:rPr lang="ru-RU" sz="1900" dirty="0" smtClean="0"/>
              <a:t> </a:t>
            </a:r>
            <a:r>
              <a:rPr lang="ru-RU" sz="1900" dirty="0" err="1" smtClean="0"/>
              <a:t>єдиним</a:t>
            </a:r>
            <a:r>
              <a:rPr lang="ru-RU" sz="1900" dirty="0" smtClean="0"/>
              <a:t> </a:t>
            </a:r>
            <a:r>
              <a:rPr lang="ru-RU" sz="1900" dirty="0" err="1" smtClean="0"/>
              <a:t>терміном</a:t>
            </a:r>
            <a:r>
              <a:rPr lang="ru-RU" sz="1900" dirty="0" smtClean="0"/>
              <a:t> «протокол </a:t>
            </a:r>
            <a:r>
              <a:rPr lang="de-DE" sz="1900" dirty="0" smtClean="0"/>
              <a:t>TCP/IP».</a:t>
            </a:r>
          </a:p>
          <a:p>
            <a:r>
              <a:rPr lang="ru-RU" sz="1900" b="1" dirty="0" err="1" smtClean="0"/>
              <a:t>Прикладні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протоколи</a:t>
            </a:r>
            <a:r>
              <a:rPr lang="ru-RU" sz="1900" b="1" dirty="0" smtClean="0"/>
              <a:t> </a:t>
            </a:r>
            <a:r>
              <a:rPr lang="ru-RU" sz="1900" dirty="0" err="1" smtClean="0"/>
              <a:t>більш</a:t>
            </a:r>
            <a:r>
              <a:rPr lang="ru-RU" sz="1900" dirty="0" smtClean="0"/>
              <a:t> </a:t>
            </a:r>
            <a:r>
              <a:rPr lang="ru-RU" sz="1900" dirty="0" err="1" smtClean="0"/>
              <a:t>високого</a:t>
            </a:r>
            <a:r>
              <a:rPr lang="ru-RU" sz="1900" dirty="0" smtClean="0"/>
              <a:t> </a:t>
            </a:r>
            <a:r>
              <a:rPr lang="ru-RU" sz="1900" dirty="0" err="1" smtClean="0"/>
              <a:t>рівня</a:t>
            </a:r>
            <a:r>
              <a:rPr lang="ru-RU" sz="1900" dirty="0" smtClean="0"/>
              <a:t>, </a:t>
            </a:r>
            <a:r>
              <a:rPr lang="ru-RU" sz="1900" dirty="0" err="1" smtClean="0"/>
              <a:t>що</a:t>
            </a:r>
            <a:r>
              <a:rPr lang="ru-RU" sz="1900" dirty="0" smtClean="0"/>
              <a:t> </a:t>
            </a:r>
            <a:r>
              <a:rPr lang="ru-RU" sz="1900" dirty="0" err="1" smtClean="0"/>
              <a:t>відповідають</a:t>
            </a:r>
            <a:r>
              <a:rPr lang="ru-RU" sz="1900" dirty="0" smtClean="0"/>
              <a:t> за роботу служб </a:t>
            </a:r>
            <a:r>
              <a:rPr lang="ru-RU" sz="1900" dirty="0" err="1" smtClean="0"/>
              <a:t>Інтернету</a:t>
            </a:r>
            <a:r>
              <a:rPr lang="ru-RU" sz="1900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Протоколи Інтернету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428736"/>
            <a:ext cx="7498080" cy="4800600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Протокол </a:t>
            </a:r>
            <a:r>
              <a:rPr lang="de-DE" sz="1600" b="1" dirty="0" smtClean="0"/>
              <a:t>HTTP </a:t>
            </a:r>
            <a:r>
              <a:rPr lang="de-DE" sz="1600" dirty="0" smtClean="0"/>
              <a:t>(</a:t>
            </a:r>
            <a:r>
              <a:rPr lang="de-DE" sz="1600" i="1" dirty="0" err="1" smtClean="0"/>
              <a:t>Hyper</a:t>
            </a:r>
            <a:r>
              <a:rPr lang="de-DE" sz="1600" i="1" dirty="0" smtClean="0"/>
              <a:t> Text Transfer Protocol</a:t>
            </a:r>
            <a:r>
              <a:rPr lang="de-DE" sz="1600" dirty="0" smtClean="0"/>
              <a:t>)</a:t>
            </a:r>
            <a:r>
              <a:rPr lang="de-DE" sz="1600" b="1" dirty="0" smtClean="0"/>
              <a:t>. </a:t>
            </a:r>
            <a:r>
              <a:rPr lang="ru-RU" sz="1600" dirty="0" smtClean="0"/>
              <a:t>За </a:t>
            </a:r>
            <a:r>
              <a:rPr lang="ru-RU" sz="1600" dirty="0" err="1" smtClean="0"/>
              <a:t>допомогою</a:t>
            </a:r>
            <a:r>
              <a:rPr lang="ru-RU" sz="1600" dirty="0" smtClean="0"/>
              <a:t> протоколу </a:t>
            </a:r>
            <a:r>
              <a:rPr lang="de-DE" sz="1600" dirty="0" smtClean="0"/>
              <a:t>HTTP </a:t>
            </a:r>
            <a:r>
              <a:rPr lang="ru-RU" sz="1600" dirty="0" err="1" smtClean="0"/>
              <a:t>організується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відправлення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запитів</a:t>
            </a:r>
            <a:r>
              <a:rPr lang="ru-RU" sz="1600" dirty="0" smtClean="0"/>
              <a:t> до </a:t>
            </a:r>
            <a:r>
              <a:rPr lang="ru-RU" sz="1600" dirty="0" err="1" smtClean="0"/>
              <a:t>веб-серверу</a:t>
            </a:r>
            <a:r>
              <a:rPr lang="ru-RU" sz="1600" dirty="0" smtClean="0"/>
              <a:t>, </a:t>
            </a:r>
            <a:r>
              <a:rPr lang="ru-RU" sz="1600" dirty="0" err="1" smtClean="0"/>
              <a:t>обробка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відповіді</a:t>
            </a:r>
            <a:r>
              <a:rPr lang="ru-RU" sz="1600" dirty="0" smtClean="0"/>
              <a:t> сервера у </a:t>
            </a:r>
            <a:r>
              <a:rPr lang="ru-RU" sz="1600" dirty="0" err="1" smtClean="0"/>
              <a:t>форматі</a:t>
            </a:r>
            <a:r>
              <a:rPr lang="ru-RU" sz="1600" dirty="0" smtClean="0"/>
              <a:t> </a:t>
            </a:r>
            <a:r>
              <a:rPr lang="de-DE" sz="1600" dirty="0" smtClean="0"/>
              <a:t>HTML </a:t>
            </a:r>
            <a:r>
              <a:rPr lang="ru-RU" sz="1600" dirty="0" smtClean="0"/>
              <a:t>і </a:t>
            </a:r>
            <a:r>
              <a:rPr lang="ru-RU" sz="1600" dirty="0" err="1" smtClean="0"/>
              <a:t>відображення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отриманої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у </a:t>
            </a:r>
            <a:r>
              <a:rPr lang="ru-RU" sz="1600" dirty="0" err="1" smtClean="0"/>
              <a:t>вікні</a:t>
            </a:r>
            <a:r>
              <a:rPr lang="ru-RU" sz="1600" dirty="0" smtClean="0"/>
              <a:t> браузера.</a:t>
            </a:r>
          </a:p>
          <a:p>
            <a:r>
              <a:rPr lang="ru-RU" sz="1600" b="1" dirty="0" err="1" smtClean="0"/>
              <a:t>Протоколи</a:t>
            </a:r>
            <a:r>
              <a:rPr lang="ru-RU" sz="1600" b="1" dirty="0" smtClean="0"/>
              <a:t> для </a:t>
            </a:r>
            <a:r>
              <a:rPr lang="ru-RU" sz="1600" b="1" dirty="0" err="1" smtClean="0"/>
              <a:t>роботи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електронною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поштою</a:t>
            </a:r>
            <a:r>
              <a:rPr lang="ru-RU" sz="1600" b="1" dirty="0" smtClean="0"/>
              <a:t>.</a:t>
            </a:r>
            <a:r>
              <a:rPr lang="ru-RU" sz="1600" dirty="0" smtClean="0"/>
              <a:t> </a:t>
            </a:r>
            <a:r>
              <a:rPr lang="ru-RU" sz="1600" dirty="0" err="1" smtClean="0"/>
              <a:t>Призначені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організації</a:t>
            </a:r>
            <a:r>
              <a:rPr lang="ru-RU" sz="1600" dirty="0" smtClean="0"/>
              <a:t> доставки та </a:t>
            </a:r>
            <a:r>
              <a:rPr lang="ru-RU" sz="1600" dirty="0" err="1" smtClean="0"/>
              <a:t>передачі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повідомлень</a:t>
            </a:r>
            <a:r>
              <a:rPr lang="ru-RU" sz="1600" dirty="0" smtClean="0"/>
              <a:t> через </a:t>
            </a:r>
            <a:r>
              <a:rPr lang="ru-RU" sz="1600" dirty="0" err="1" smtClean="0"/>
              <a:t>поштовий</a:t>
            </a:r>
            <a:r>
              <a:rPr lang="ru-RU" sz="1600" dirty="0" smtClean="0"/>
              <a:t> сервер.</a:t>
            </a:r>
          </a:p>
          <a:p>
            <a:r>
              <a:rPr lang="ru-RU" sz="1600" b="1" dirty="0" smtClean="0"/>
              <a:t>Протокол </a:t>
            </a:r>
            <a:r>
              <a:rPr lang="de-DE" sz="1600" b="1" dirty="0" smtClean="0"/>
              <a:t>SMTP </a:t>
            </a:r>
            <a:r>
              <a:rPr lang="de-DE" sz="1600" dirty="0" smtClean="0"/>
              <a:t>(</a:t>
            </a:r>
            <a:r>
              <a:rPr lang="de-DE" sz="1600" i="1" dirty="0" smtClean="0"/>
              <a:t>Simple Mail Transfer Protocol</a:t>
            </a:r>
            <a:r>
              <a:rPr lang="de-DE" sz="1600" dirty="0" smtClean="0"/>
              <a:t>). </a:t>
            </a:r>
            <a:r>
              <a:rPr lang="ru-RU" sz="1600" dirty="0" err="1" smtClean="0"/>
              <a:t>Відправлення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листів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клієнта</a:t>
            </a:r>
            <a:r>
              <a:rPr lang="ru-RU" sz="1600" dirty="0" smtClean="0"/>
              <a:t> до </a:t>
            </a:r>
            <a:r>
              <a:rPr lang="ru-RU" sz="1600" dirty="0" err="1" smtClean="0"/>
              <a:t>поштового</a:t>
            </a:r>
            <a:r>
              <a:rPr lang="ru-RU" sz="1600" dirty="0" smtClean="0"/>
              <a:t> серверу. </a:t>
            </a:r>
            <a:r>
              <a:rPr lang="ru-RU" sz="1600" dirty="0" err="1" smtClean="0"/>
              <a:t>Дозволяє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відправляти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повідомлення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кілька</a:t>
            </a:r>
            <a:r>
              <a:rPr lang="ru-RU" sz="1600" dirty="0" smtClean="0"/>
              <a:t> адрес, </a:t>
            </a:r>
            <a:r>
              <a:rPr lang="ru-RU" sz="1600" dirty="0" err="1" smtClean="0"/>
              <a:t>застосувати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проміжне</a:t>
            </a:r>
            <a:r>
              <a:rPr lang="ru-RU" sz="1600" dirty="0" smtClean="0"/>
              <a:t> </a:t>
            </a:r>
            <a:r>
              <a:rPr lang="ru-RU" sz="1600" dirty="0" err="1" smtClean="0"/>
              <a:t>збереження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пересилати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копії</a:t>
            </a:r>
            <a:r>
              <a:rPr lang="ru-RU" sz="1600" dirty="0" smtClean="0"/>
              <a:t> </a:t>
            </a:r>
            <a:r>
              <a:rPr lang="ru-RU" sz="1600" dirty="0" err="1" smtClean="0"/>
              <a:t>повідомлень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адреси</a:t>
            </a:r>
            <a:r>
              <a:rPr lang="ru-RU" sz="1600" dirty="0" smtClean="0"/>
              <a:t>.</a:t>
            </a:r>
          </a:p>
          <a:p>
            <a:r>
              <a:rPr lang="ru-RU" sz="1600" b="1" dirty="0" smtClean="0"/>
              <a:t>Протокол РОР3 </a:t>
            </a:r>
            <a:r>
              <a:rPr lang="ru-RU" sz="1600" dirty="0" smtClean="0"/>
              <a:t>(</a:t>
            </a:r>
            <a:r>
              <a:rPr lang="de-DE" sz="1600" i="1" dirty="0" smtClean="0"/>
              <a:t>Post Office Protocol</a:t>
            </a:r>
            <a:r>
              <a:rPr lang="de-DE" sz="1600" dirty="0" smtClean="0"/>
              <a:t>). </a:t>
            </a:r>
            <a:r>
              <a:rPr lang="ru-RU" sz="1600" dirty="0" smtClean="0"/>
              <a:t>Доставка </a:t>
            </a:r>
            <a:r>
              <a:rPr lang="ru-RU" sz="1600" dirty="0" err="1" smtClean="0"/>
              <a:t>листів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поштового</a:t>
            </a:r>
            <a:r>
              <a:rPr lang="ru-RU" sz="1600" dirty="0" smtClean="0"/>
              <a:t> серверу до </a:t>
            </a:r>
            <a:r>
              <a:rPr lang="ru-RU" sz="1600" dirty="0" err="1" smtClean="0"/>
              <a:t>клієнта</a:t>
            </a:r>
            <a:r>
              <a:rPr lang="ru-RU" sz="1600" dirty="0" smtClean="0"/>
              <a:t>. Цей протокол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вбудовані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механізми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розпізнавання</a:t>
            </a:r>
            <a:r>
              <a:rPr lang="ru-RU" sz="1600" dirty="0" smtClean="0"/>
              <a:t> адрес </a:t>
            </a:r>
            <a:r>
              <a:rPr lang="ru-RU" sz="1600" dirty="0" err="1" smtClean="0"/>
              <a:t>електронної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пошти</a:t>
            </a:r>
            <a:r>
              <a:rPr lang="ru-RU" sz="1600" dirty="0" smtClean="0"/>
              <a:t>, а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модулі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підвищення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надійності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отримання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повідомлень</a:t>
            </a:r>
            <a:r>
              <a:rPr lang="ru-RU" sz="1600" dirty="0" smtClean="0"/>
              <a:t>.</a:t>
            </a:r>
          </a:p>
          <a:p>
            <a:r>
              <a:rPr lang="ru-RU" sz="1600" b="1" dirty="0" err="1" smtClean="0"/>
              <a:t>Протоколи</a:t>
            </a:r>
            <a:r>
              <a:rPr lang="ru-RU" sz="1600" b="1" dirty="0" smtClean="0"/>
              <a:t> </a:t>
            </a:r>
            <a:r>
              <a:rPr lang="de-DE" sz="1600" b="1" dirty="0" smtClean="0"/>
              <a:t>FTP, </a:t>
            </a:r>
            <a:r>
              <a:rPr lang="de-DE" sz="1600" b="1" dirty="0" err="1" smtClean="0"/>
              <a:t>TelNet</a:t>
            </a:r>
            <a:r>
              <a:rPr lang="de-DE" sz="1600" dirty="0" smtClean="0"/>
              <a:t> </a:t>
            </a:r>
            <a:r>
              <a:rPr lang="ru-RU" sz="1600" dirty="0" smtClean="0"/>
              <a:t>та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. </a:t>
            </a:r>
            <a:r>
              <a:rPr lang="ru-RU" sz="1600" dirty="0" err="1" smtClean="0"/>
              <a:t>Призначені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постачання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до </a:t>
            </a:r>
            <a:r>
              <a:rPr lang="ru-RU" sz="1600" dirty="0" err="1" smtClean="0"/>
              <a:t>програм-клієнтів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відповідних</a:t>
            </a:r>
            <a:r>
              <a:rPr lang="ru-RU" sz="1600" dirty="0" smtClean="0"/>
              <a:t> служб.</a:t>
            </a:r>
          </a:p>
          <a:p>
            <a:r>
              <a:rPr lang="ru-RU" sz="1600" b="1" dirty="0" smtClean="0"/>
              <a:t>Протокол </a:t>
            </a:r>
            <a:r>
              <a:rPr lang="de-DE" sz="1600" b="1" dirty="0" smtClean="0"/>
              <a:t>WAP</a:t>
            </a:r>
            <a:r>
              <a:rPr lang="de-DE" sz="1600" dirty="0" smtClean="0"/>
              <a:t> (</a:t>
            </a:r>
            <a:r>
              <a:rPr lang="de-DE" sz="1600" i="1" dirty="0" smtClean="0"/>
              <a:t>Wireless </a:t>
            </a:r>
            <a:r>
              <a:rPr lang="de-DE" sz="1600" i="1" dirty="0" err="1" smtClean="0"/>
              <a:t>Application</a:t>
            </a:r>
            <a:r>
              <a:rPr lang="de-DE" sz="1600" i="1" dirty="0" smtClean="0"/>
              <a:t> Protocol</a:t>
            </a:r>
            <a:r>
              <a:rPr lang="de-DE" sz="1600" dirty="0" smtClean="0"/>
              <a:t>)</a:t>
            </a:r>
            <a:r>
              <a:rPr lang="de-DE" sz="1600" b="1" dirty="0" smtClean="0"/>
              <a:t>.</a:t>
            </a:r>
            <a:r>
              <a:rPr lang="de-DE" sz="1600" dirty="0" smtClean="0"/>
              <a:t> </a:t>
            </a:r>
            <a:r>
              <a:rPr lang="ru-RU" sz="1600" dirty="0" err="1" smtClean="0"/>
              <a:t>Надає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безпровідний</a:t>
            </a:r>
            <a:r>
              <a:rPr lang="ru-RU" sz="1600" dirty="0" smtClean="0"/>
              <a:t> доступ до </a:t>
            </a:r>
            <a:r>
              <a:rPr lang="ru-RU" sz="1600" dirty="0" err="1" smtClean="0"/>
              <a:t>інформаційних</a:t>
            </a:r>
            <a:r>
              <a:rPr lang="ru-RU" sz="1600" dirty="0" smtClean="0"/>
              <a:t> і </a:t>
            </a:r>
            <a:r>
              <a:rPr lang="ru-RU" sz="1600" dirty="0" err="1" smtClean="0"/>
              <a:t>сервісних</a:t>
            </a:r>
            <a:r>
              <a:rPr lang="ru-RU" sz="1600" dirty="0" smtClean="0"/>
              <a:t> служб </a:t>
            </a:r>
            <a:r>
              <a:rPr lang="ru-RU" sz="1600" dirty="0" err="1" smtClean="0"/>
              <a:t>Інтернету</a:t>
            </a:r>
            <a:r>
              <a:rPr lang="ru-RU" sz="1600" dirty="0" smtClean="0"/>
              <a:t> у </a:t>
            </a:r>
            <a:r>
              <a:rPr lang="ru-RU" sz="1600" dirty="0" err="1" smtClean="0"/>
              <a:t>разі</a:t>
            </a:r>
            <a:r>
              <a:rPr lang="ru-RU" sz="1600" dirty="0" smtClean="0"/>
              <a:t> </a:t>
            </a:r>
            <a:r>
              <a:rPr lang="ru-RU" sz="1600" dirty="0" err="1" smtClean="0"/>
              <a:t>під’єднання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мобільних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пристроїв</a:t>
            </a:r>
            <a:r>
              <a:rPr lang="ru-RU" sz="1600" dirty="0" smtClean="0"/>
              <a:t> (</a:t>
            </a:r>
            <a:r>
              <a:rPr lang="ru-RU" sz="1600" dirty="0" err="1" smtClean="0"/>
              <a:t>телефонів</a:t>
            </a:r>
            <a:r>
              <a:rPr lang="ru-RU" sz="1600" dirty="0" smtClean="0"/>
              <a:t>, </a:t>
            </a:r>
            <a:r>
              <a:rPr lang="ru-RU" sz="1600" dirty="0" err="1" smtClean="0"/>
              <a:t>смартфонів</a:t>
            </a:r>
            <a:r>
              <a:rPr lang="ru-RU" sz="1600" dirty="0" smtClean="0"/>
              <a:t>, КПК).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/>
          <a:lstStyle/>
          <a:p>
            <a:r>
              <a:rPr lang="uk-UA" dirty="0" smtClean="0"/>
              <a:t>Маршрутизація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000108"/>
            <a:ext cx="7640956" cy="5715040"/>
          </a:xfrm>
        </p:spPr>
        <p:txBody>
          <a:bodyPr>
            <a:normAutofit fontScale="92500"/>
          </a:bodyPr>
          <a:lstStyle/>
          <a:p>
            <a:r>
              <a:rPr lang="ru-RU" sz="1800" b="1" dirty="0" err="1" smtClean="0"/>
              <a:t>Маршрутизація</a:t>
            </a:r>
            <a:r>
              <a:rPr lang="ru-RU" sz="1800" dirty="0" smtClean="0"/>
              <a:t> ( англ. </a:t>
            </a:r>
            <a:r>
              <a:rPr lang="ru-RU" sz="1800" i="1" dirty="0" err="1" smtClean="0"/>
              <a:t>Routing</a:t>
            </a:r>
            <a:r>
              <a:rPr lang="ru-RU" sz="1800" dirty="0" smtClean="0"/>
              <a:t> ) - </a:t>
            </a:r>
            <a:r>
              <a:rPr lang="ru-RU" sz="1800" dirty="0" err="1" smtClean="0"/>
              <a:t>Процес</a:t>
            </a:r>
            <a:r>
              <a:rPr lang="ru-RU" sz="1800" dirty="0" smtClean="0"/>
              <a:t> </a:t>
            </a:r>
            <a:r>
              <a:rPr lang="ru-RU" sz="1800" dirty="0" err="1" smtClean="0"/>
              <a:t>визначення</a:t>
            </a:r>
            <a:r>
              <a:rPr lang="ru-RU" sz="1800" dirty="0" smtClean="0"/>
              <a:t> маршруту </a:t>
            </a:r>
            <a:r>
              <a:rPr lang="ru-RU" sz="1800" dirty="0" err="1" smtClean="0"/>
              <a:t>проходження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інформації</a:t>
            </a:r>
            <a:r>
              <a:rPr lang="ru-RU" sz="1800" dirty="0" smtClean="0"/>
              <a:t> в мережах </a:t>
            </a:r>
            <a:r>
              <a:rPr lang="ru-RU" sz="1800" dirty="0" err="1" smtClean="0"/>
              <a:t>зв'язку</a:t>
            </a:r>
            <a:r>
              <a:rPr lang="ru-RU" sz="1800" dirty="0" smtClean="0"/>
              <a:t>.</a:t>
            </a:r>
          </a:p>
          <a:p>
            <a:pPr algn="ctr">
              <a:buNone/>
            </a:pPr>
            <a:r>
              <a:rPr lang="ru-RU" sz="1800" i="1" dirty="0" smtClean="0">
                <a:solidFill>
                  <a:schemeClr val="accent2">
                    <a:lumMod val="75000"/>
                  </a:schemeClr>
                </a:solidFill>
              </a:rPr>
              <a:t>Є два </a:t>
            </a:r>
            <a:r>
              <a:rPr lang="ru-RU" sz="1800" i="1" dirty="0" err="1" smtClean="0">
                <a:solidFill>
                  <a:schemeClr val="accent2">
                    <a:lumMod val="75000"/>
                  </a:schemeClr>
                </a:solidFill>
              </a:rPr>
              <a:t>типи</a:t>
            </a:r>
            <a:r>
              <a:rPr lang="ru-RU" sz="18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800" i="1" dirty="0" err="1" smtClean="0">
                <a:solidFill>
                  <a:schemeClr val="accent2">
                    <a:lumMod val="75000"/>
                  </a:schemeClr>
                </a:solidFill>
              </a:rPr>
              <a:t>маршрутизації</a:t>
            </a:r>
            <a:r>
              <a:rPr lang="ru-RU" sz="1800" dirty="0" smtClean="0"/>
              <a:t>:</a:t>
            </a:r>
            <a:endParaRPr lang="ru-RU" sz="1800" dirty="0" smtClean="0">
              <a:latin typeface="Corbel" pitchFamily="34" charset="0"/>
            </a:endParaRPr>
          </a:p>
          <a:p>
            <a:r>
              <a:rPr lang="ru-RU" sz="1800" b="1" dirty="0" smtClean="0"/>
              <a:t>Статична </a:t>
            </a:r>
            <a:r>
              <a:rPr lang="ru-RU" sz="1800" b="1" dirty="0" err="1" smtClean="0"/>
              <a:t>маршрутизація</a:t>
            </a:r>
            <a:r>
              <a:rPr lang="ru-RU" sz="1800" dirty="0" smtClean="0"/>
              <a:t> — </a:t>
            </a:r>
            <a:r>
              <a:rPr lang="ru-RU" sz="1800" dirty="0" err="1" smtClean="0"/>
              <a:t>маршрути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задаються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вручну</a:t>
            </a:r>
            <a:r>
              <a:rPr lang="ru-RU" sz="1800" dirty="0" smtClean="0"/>
              <a:t> </a:t>
            </a:r>
            <a:r>
              <a:rPr lang="ru-RU" sz="1800" dirty="0" err="1" smtClean="0"/>
              <a:t>адміністратором</a:t>
            </a:r>
            <a:r>
              <a:rPr lang="ru-RU" sz="1800" dirty="0" smtClean="0"/>
              <a:t>.</a:t>
            </a:r>
          </a:p>
          <a:p>
            <a:r>
              <a:rPr lang="ru-RU" sz="1800" b="1" dirty="0" err="1" smtClean="0"/>
              <a:t>Динамічна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маршрутизація</a:t>
            </a:r>
            <a:r>
              <a:rPr lang="ru-RU" sz="1800" dirty="0" smtClean="0"/>
              <a:t> — </a:t>
            </a:r>
            <a:r>
              <a:rPr lang="ru-RU" sz="1800" dirty="0" err="1" smtClean="0"/>
              <a:t>маршрути</a:t>
            </a:r>
            <a:r>
              <a:rPr lang="ru-RU" sz="1800" dirty="0" smtClean="0"/>
              <a:t> </a:t>
            </a:r>
            <a:r>
              <a:rPr lang="ru-RU" sz="1800" dirty="0" err="1" smtClean="0"/>
              <a:t>обчислюються</a:t>
            </a:r>
            <a:r>
              <a:rPr lang="ru-RU" sz="1800" dirty="0" smtClean="0"/>
              <a:t> автоматично за </a:t>
            </a:r>
            <a:r>
              <a:rPr lang="ru-RU" sz="1800" dirty="0" err="1" smtClean="0"/>
              <a:t>допомогою</a:t>
            </a:r>
            <a:r>
              <a:rPr lang="ru-RU" sz="1800" dirty="0" smtClean="0"/>
              <a:t> </a:t>
            </a:r>
            <a:r>
              <a:rPr lang="ru-RU" sz="1800" dirty="0" err="1" smtClean="0"/>
              <a:t>протоколів</a:t>
            </a:r>
            <a:r>
              <a:rPr lang="ru-RU" sz="1800" dirty="0" smtClean="0"/>
              <a:t> </a:t>
            </a:r>
            <a:r>
              <a:rPr lang="ru-RU" sz="1800" dirty="0" err="1" smtClean="0"/>
              <a:t>динамічної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маршрутизації</a:t>
            </a:r>
            <a:r>
              <a:rPr lang="ru-RU" sz="1800" dirty="0" smtClean="0"/>
              <a:t> — </a:t>
            </a:r>
            <a:r>
              <a:rPr lang="de-DE" sz="1800" dirty="0" smtClean="0"/>
              <a:t>RIP, OSPF, EIGRP, IS-IS, BGP, HSRP </a:t>
            </a:r>
            <a:r>
              <a:rPr lang="ru-RU" sz="1800" dirty="0" smtClean="0"/>
              <a:t>та </a:t>
            </a:r>
            <a:r>
              <a:rPr lang="ru-RU" sz="1800" dirty="0" err="1" smtClean="0"/>
              <a:t>ін</a:t>
            </a:r>
            <a:r>
              <a:rPr lang="ru-RU" sz="1800" dirty="0" smtClean="0"/>
              <a:t>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</a:t>
            </a:r>
            <a:r>
              <a:rPr lang="ru-RU" sz="1800" dirty="0" err="1" smtClean="0"/>
              <a:t>отримують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інформацію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топологію</a:t>
            </a:r>
            <a:r>
              <a:rPr lang="ru-RU" sz="1800" dirty="0" smtClean="0"/>
              <a:t> і стан </a:t>
            </a:r>
            <a:r>
              <a:rPr lang="ru-RU" sz="1800" dirty="0" err="1" smtClean="0"/>
              <a:t>каналів</a:t>
            </a:r>
            <a:r>
              <a:rPr lang="ru-RU" sz="1800" dirty="0" smtClean="0"/>
              <a:t> </a:t>
            </a:r>
            <a:r>
              <a:rPr lang="ru-RU" sz="1800" dirty="0" err="1" smtClean="0"/>
              <a:t>зв'язку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інших</a:t>
            </a:r>
            <a:r>
              <a:rPr lang="ru-RU" sz="1800" dirty="0" smtClean="0"/>
              <a:t> </a:t>
            </a:r>
            <a:r>
              <a:rPr lang="ru-RU" sz="1800" dirty="0" err="1" smtClean="0"/>
              <a:t>маршрутизаторів</a:t>
            </a:r>
            <a:r>
              <a:rPr lang="ru-RU" sz="1800" dirty="0" smtClean="0"/>
              <a:t> у </a:t>
            </a:r>
            <a:r>
              <a:rPr lang="ru-RU" sz="1800" dirty="0" err="1" smtClean="0"/>
              <a:t>мережі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Оскільки</a:t>
            </a:r>
            <a:r>
              <a:rPr lang="ru-RU" sz="1800" dirty="0" smtClean="0"/>
              <a:t> </a:t>
            </a:r>
            <a:r>
              <a:rPr lang="ru-RU" sz="1800" dirty="0" err="1" smtClean="0"/>
              <a:t>статичні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маршрути</a:t>
            </a:r>
            <a:r>
              <a:rPr lang="ru-RU" sz="1800" dirty="0" smtClean="0"/>
              <a:t> </a:t>
            </a:r>
            <a:r>
              <a:rPr lang="ru-RU" sz="1800" dirty="0" err="1" smtClean="0"/>
              <a:t>конфігуруються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вручну</a:t>
            </a:r>
            <a:r>
              <a:rPr lang="ru-RU" sz="1800" dirty="0" smtClean="0"/>
              <a:t>, </a:t>
            </a:r>
            <a:r>
              <a:rPr lang="ru-RU" sz="1800" dirty="0" err="1" smtClean="0"/>
              <a:t>будь-які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зміни</a:t>
            </a:r>
            <a:r>
              <a:rPr lang="ru-RU" sz="1800" dirty="0" smtClean="0"/>
              <a:t> </a:t>
            </a:r>
            <a:r>
              <a:rPr lang="ru-RU" sz="1800" dirty="0" err="1" smtClean="0"/>
              <a:t>мережної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топології</a:t>
            </a:r>
            <a:r>
              <a:rPr lang="ru-RU" sz="1800" dirty="0" smtClean="0"/>
              <a:t> </a:t>
            </a:r>
            <a:r>
              <a:rPr lang="ru-RU" sz="1800" dirty="0" err="1" smtClean="0"/>
              <a:t>вимагають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участі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адміністратора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додавання</a:t>
            </a:r>
            <a:r>
              <a:rPr lang="ru-RU" sz="1800" dirty="0" smtClean="0"/>
              <a:t> і </a:t>
            </a:r>
            <a:r>
              <a:rPr lang="ru-RU" sz="1800" dirty="0" err="1" smtClean="0"/>
              <a:t>видалення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статичних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маршрутів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відповідно</a:t>
            </a:r>
            <a:r>
              <a:rPr lang="ru-RU" sz="1800" dirty="0" smtClean="0"/>
              <a:t> до </a:t>
            </a:r>
            <a:r>
              <a:rPr lang="ru-RU" sz="1800" dirty="0" err="1" smtClean="0"/>
              <a:t>змін</a:t>
            </a:r>
            <a:r>
              <a:rPr lang="ru-RU" sz="1800" dirty="0" smtClean="0"/>
              <a:t>. Статична </a:t>
            </a:r>
            <a:r>
              <a:rPr lang="ru-RU" sz="1800" dirty="0" err="1" smtClean="0"/>
              <a:t>маршрутизація</a:t>
            </a:r>
            <a:r>
              <a:rPr lang="ru-RU" sz="1800" dirty="0" smtClean="0"/>
              <a:t> не </a:t>
            </a:r>
            <a:r>
              <a:rPr lang="ru-RU" sz="1800" dirty="0" err="1" smtClean="0"/>
              <a:t>має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можливості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масштабування</a:t>
            </a:r>
            <a:r>
              <a:rPr lang="ru-RU" sz="1800" dirty="0" smtClean="0"/>
              <a:t>, яку </a:t>
            </a:r>
            <a:r>
              <a:rPr lang="ru-RU" sz="1800" dirty="0" err="1" smtClean="0"/>
              <a:t>має</a:t>
            </a:r>
            <a:r>
              <a:rPr lang="ru-RU" sz="1800" dirty="0" smtClean="0"/>
              <a:t> </a:t>
            </a:r>
            <a:r>
              <a:rPr lang="ru-RU" sz="1800" dirty="0" err="1" smtClean="0"/>
              <a:t>динамічна</a:t>
            </a:r>
            <a:r>
              <a:rPr lang="ru-RU" sz="1800" dirty="0" smtClean="0"/>
              <a:t> </a:t>
            </a:r>
            <a:r>
              <a:rPr lang="ru-RU" sz="1800" dirty="0" err="1" smtClean="0"/>
              <a:t>маршрутизація</a:t>
            </a:r>
            <a:r>
              <a:rPr lang="ru-RU" sz="1800" dirty="0" smtClean="0"/>
              <a:t> через </a:t>
            </a:r>
            <a:r>
              <a:rPr lang="ru-RU" sz="1800" dirty="0" err="1" smtClean="0"/>
              <a:t>додаткові</a:t>
            </a:r>
            <a:r>
              <a:rPr lang="ru-RU" sz="1800" dirty="0" smtClean="0"/>
              <a:t> </a:t>
            </a:r>
            <a:r>
              <a:rPr lang="ru-RU" sz="1800" dirty="0" err="1" smtClean="0"/>
              <a:t>вимоги</a:t>
            </a:r>
            <a:r>
              <a:rPr lang="ru-RU" sz="1800" dirty="0" smtClean="0"/>
              <a:t> до </a:t>
            </a:r>
            <a:r>
              <a:rPr lang="ru-RU" sz="1800" dirty="0" err="1" smtClean="0"/>
              <a:t>налаштування</a:t>
            </a:r>
            <a:r>
              <a:rPr lang="ru-RU" sz="1800" dirty="0" smtClean="0"/>
              <a:t> і </a:t>
            </a:r>
            <a:r>
              <a:rPr lang="ru-RU" sz="1800" dirty="0" err="1" smtClean="0"/>
              <a:t>втручання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адміністратора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Динамічні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маршрути</a:t>
            </a:r>
            <a:r>
              <a:rPr lang="ru-RU" sz="1800" dirty="0" smtClean="0"/>
              <a:t> </a:t>
            </a:r>
            <a:r>
              <a:rPr lang="ru-RU" sz="1800" dirty="0" err="1" smtClean="0"/>
              <a:t>виставляються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іншим</a:t>
            </a:r>
            <a:r>
              <a:rPr lang="ru-RU" sz="1800" dirty="0" smtClean="0"/>
              <a:t> чином. </a:t>
            </a:r>
            <a:r>
              <a:rPr lang="ru-RU" sz="1800" dirty="0" err="1" smtClean="0"/>
              <a:t>Після</a:t>
            </a:r>
            <a:r>
              <a:rPr lang="ru-RU" sz="1800" dirty="0" smtClean="0"/>
              <a:t> того, як </a:t>
            </a:r>
            <a:r>
              <a:rPr lang="ru-RU" sz="1800" dirty="0" err="1" smtClean="0"/>
              <a:t>адміністратор</a:t>
            </a:r>
            <a:r>
              <a:rPr lang="ru-RU" sz="1800" dirty="0" smtClean="0"/>
              <a:t> </a:t>
            </a:r>
            <a:r>
              <a:rPr lang="ru-RU" sz="1800" dirty="0" err="1" smtClean="0"/>
              <a:t>активізував</a:t>
            </a:r>
            <a:r>
              <a:rPr lang="ru-RU" sz="1800" dirty="0" smtClean="0"/>
              <a:t> і </a:t>
            </a:r>
            <a:r>
              <a:rPr lang="ru-RU" sz="1800" dirty="0" err="1" smtClean="0"/>
              <a:t>налаштував</a:t>
            </a:r>
            <a:r>
              <a:rPr lang="ru-RU" sz="1800" dirty="0" smtClean="0"/>
              <a:t> </a:t>
            </a:r>
            <a:r>
              <a:rPr lang="ru-RU" sz="1800" dirty="0" err="1" smtClean="0"/>
              <a:t>динамічну</a:t>
            </a:r>
            <a:r>
              <a:rPr lang="ru-RU" sz="1800" dirty="0" smtClean="0"/>
              <a:t> </a:t>
            </a:r>
            <a:r>
              <a:rPr lang="ru-RU" sz="1800" dirty="0" err="1" smtClean="0"/>
              <a:t>маршрутизацію</a:t>
            </a:r>
            <a:r>
              <a:rPr lang="ru-RU" sz="1800" dirty="0" smtClean="0"/>
              <a:t> за одним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протоколів</a:t>
            </a:r>
            <a:r>
              <a:rPr lang="ru-RU" sz="1800" dirty="0" smtClean="0"/>
              <a:t>, </a:t>
            </a:r>
            <a:r>
              <a:rPr lang="ru-RU" sz="1800" dirty="0" err="1" smtClean="0"/>
              <a:t>інформація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маршрути</a:t>
            </a:r>
            <a:r>
              <a:rPr lang="ru-RU" sz="1800" dirty="0" smtClean="0"/>
              <a:t> </a:t>
            </a:r>
            <a:r>
              <a:rPr lang="ru-RU" sz="1800" dirty="0" err="1" smtClean="0"/>
              <a:t>оновлюється</a:t>
            </a:r>
            <a:r>
              <a:rPr lang="ru-RU" sz="1800" dirty="0" smtClean="0"/>
              <a:t> автоматично в </a:t>
            </a:r>
            <a:r>
              <a:rPr lang="ru-RU" sz="1800" dirty="0" err="1" smtClean="0"/>
              <a:t>процесі</a:t>
            </a:r>
            <a:r>
              <a:rPr lang="ru-RU" sz="1800" dirty="0" smtClean="0"/>
              <a:t> </a:t>
            </a:r>
            <a:r>
              <a:rPr lang="ru-RU" sz="1800" dirty="0" err="1" smtClean="0"/>
              <a:t>маршрутизації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після</a:t>
            </a:r>
            <a:r>
              <a:rPr lang="ru-RU" sz="1800" dirty="0" smtClean="0"/>
              <a:t> кожного </a:t>
            </a:r>
            <a:r>
              <a:rPr lang="ru-RU" sz="1800" dirty="0" err="1" smtClean="0"/>
              <a:t>отримання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мережі</a:t>
            </a:r>
            <a:r>
              <a:rPr lang="ru-RU" sz="1800" dirty="0" smtClean="0"/>
              <a:t> </a:t>
            </a:r>
            <a:r>
              <a:rPr lang="ru-RU" sz="1800" dirty="0" err="1" smtClean="0"/>
              <a:t>нової</a:t>
            </a:r>
            <a:r>
              <a:rPr lang="ru-RU" sz="1800" dirty="0" smtClean="0"/>
              <a:t> </a:t>
            </a:r>
            <a:r>
              <a:rPr lang="ru-RU" sz="1800" dirty="0" err="1" smtClean="0"/>
              <a:t>інформації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маршрути</a:t>
            </a:r>
            <a:r>
              <a:rPr lang="ru-RU" sz="1800" dirty="0" smtClean="0"/>
              <a:t>. </a:t>
            </a:r>
            <a:r>
              <a:rPr lang="ru-RU" sz="1800" dirty="0" err="1" smtClean="0"/>
              <a:t>Маршрутизатори</a:t>
            </a:r>
            <a:r>
              <a:rPr lang="ru-RU" sz="1800" dirty="0" smtClean="0"/>
              <a:t> </a:t>
            </a:r>
            <a:r>
              <a:rPr lang="ru-RU" sz="1800" dirty="0" err="1" smtClean="0"/>
              <a:t>обмінюються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повідомленнями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зміни</a:t>
            </a:r>
            <a:r>
              <a:rPr lang="ru-RU" sz="1800" dirty="0" smtClean="0"/>
              <a:t> у </a:t>
            </a:r>
            <a:r>
              <a:rPr lang="ru-RU" sz="1800" dirty="0" err="1" smtClean="0"/>
              <a:t>топології</a:t>
            </a:r>
            <a:r>
              <a:rPr lang="ru-RU" sz="1800" dirty="0" smtClean="0"/>
              <a:t> </a:t>
            </a:r>
            <a:r>
              <a:rPr lang="ru-RU" sz="1800" dirty="0" err="1" smtClean="0"/>
              <a:t>мережі</a:t>
            </a:r>
            <a:r>
              <a:rPr lang="ru-RU" sz="1800" dirty="0" smtClean="0"/>
              <a:t> в </a:t>
            </a:r>
            <a:r>
              <a:rPr lang="ru-RU" sz="1800" dirty="0" err="1" smtClean="0"/>
              <a:t>процесі</a:t>
            </a:r>
            <a:r>
              <a:rPr lang="ru-RU" sz="1800" dirty="0" smtClean="0"/>
              <a:t> </a:t>
            </a:r>
            <a:r>
              <a:rPr lang="ru-RU" sz="1800" dirty="0" err="1" smtClean="0"/>
              <a:t>динамічної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маршрутизації</a:t>
            </a:r>
            <a:r>
              <a:rPr lang="ru-RU" sz="1800" dirty="0" smtClean="0"/>
              <a:t>.</a:t>
            </a:r>
          </a:p>
          <a:p>
            <a:pPr>
              <a:buNone/>
            </a:pPr>
            <a:endParaRPr lang="ru-RU" sz="1800" dirty="0" smtClean="0"/>
          </a:p>
        </p:txBody>
      </p:sp>
      <p:pic>
        <p:nvPicPr>
          <p:cNvPr id="5" name="Рисунок 4" descr="Маршрутизація — Вікіпедія.htm_2014011422522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357166"/>
            <a:ext cx="2419350" cy="640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42852"/>
            <a:ext cx="7498080" cy="1143000"/>
          </a:xfrm>
        </p:spPr>
        <p:txBody>
          <a:bodyPr/>
          <a:lstStyle/>
          <a:p>
            <a:r>
              <a:rPr lang="uk-UA" dirty="0" smtClean="0"/>
              <a:t>Адресація в Інтернеті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214422"/>
            <a:ext cx="7498080" cy="5072098"/>
          </a:xfrm>
        </p:spPr>
        <p:txBody>
          <a:bodyPr>
            <a:normAutofit fontScale="92500"/>
          </a:bodyPr>
          <a:lstStyle/>
          <a:p>
            <a:r>
              <a:rPr lang="uk-UA" sz="1800" dirty="0" smtClean="0"/>
              <a:t>Набір служб Інтернету дуже великий, і під час роботи будь-якої з них дані передаються від одного комп'ютера до іншого. Але ж підключених до Інтернету комп'ютерів мільйони! Як же за таких умов дані знаходять свого адресата й не губляться по дорозі? Там йшлося про те, що дані перед надсиланням поділяються на пакети і процес передавання даних мережею є багаторівневим. Стосовно мережі Інтернет там зазначалося, що вона базується на протоколах TCP/IP. Розглянемо їх детальніше.</a:t>
            </a:r>
          </a:p>
          <a:p>
            <a:r>
              <a:rPr lang="uk-UA" sz="1800" b="1" dirty="0" smtClean="0"/>
              <a:t>TCP</a:t>
            </a:r>
            <a:r>
              <a:rPr lang="uk-UA" sz="1800" dirty="0" smtClean="0"/>
              <a:t> (</a:t>
            </a:r>
            <a:r>
              <a:rPr lang="uk-UA" sz="1800" dirty="0" err="1" smtClean="0"/>
              <a:t>Transmission</a:t>
            </a:r>
            <a:r>
              <a:rPr lang="uk-UA" sz="1800" dirty="0" smtClean="0"/>
              <a:t> </a:t>
            </a:r>
            <a:r>
              <a:rPr lang="uk-UA" sz="1800" dirty="0" err="1" smtClean="0"/>
              <a:t>Control</a:t>
            </a:r>
            <a:r>
              <a:rPr lang="uk-UA" sz="1800" dirty="0" smtClean="0"/>
              <a:t> </a:t>
            </a:r>
            <a:r>
              <a:rPr lang="uk-UA" sz="1800" dirty="0" err="1" smtClean="0"/>
              <a:t>Protocol</a:t>
            </a:r>
            <a:r>
              <a:rPr lang="uk-UA" sz="1800" dirty="0" smtClean="0"/>
              <a:t> — протокол керування передаванням) відповідає за організацію сеансу зв'язку між двома комп'ютерами в мережі, a </a:t>
            </a:r>
            <a:r>
              <a:rPr lang="uk-UA" sz="1800" b="1" dirty="0" smtClean="0"/>
              <a:t>IP</a:t>
            </a:r>
            <a:r>
              <a:rPr lang="uk-UA" sz="1800" dirty="0" smtClean="0"/>
              <a:t> (Internet </a:t>
            </a:r>
            <a:r>
              <a:rPr lang="uk-UA" sz="1800" dirty="0" err="1" smtClean="0"/>
              <a:t>Protocol</a:t>
            </a:r>
            <a:r>
              <a:rPr lang="uk-UA" sz="1800" dirty="0" smtClean="0"/>
              <a:t> — </a:t>
            </a:r>
            <a:r>
              <a:rPr lang="uk-UA" sz="1800" dirty="0" err="1" smtClean="0"/>
              <a:t>міжмережний</a:t>
            </a:r>
            <a:r>
              <a:rPr lang="uk-UA" sz="1800" dirty="0" smtClean="0"/>
              <a:t> протокол) — за маршрутизацію, тобто за те, щоб пакет було доставлено за певною адресою.</a:t>
            </a:r>
          </a:p>
          <a:p>
            <a:r>
              <a:rPr lang="uk-UA" sz="1800" dirty="0" smtClean="0"/>
              <a:t>Саме IP-пакет містить адреси комп'ютера-одержувача та комп'ютера-відправника. Цю інформацію використовують інші протоколи, які «прокладають» мережні маршрути для доставляння даних.</a:t>
            </a:r>
          </a:p>
          <a:p>
            <a:r>
              <a:rPr lang="uk-UA" sz="1800" dirty="0" smtClean="0"/>
              <a:t>Щоб підключений до Інтернету комп'ютер міг за допомогою протоколу IP надсилати й одержувати дані, у нього має бути унікальна </a:t>
            </a:r>
            <a:r>
              <a:rPr lang="uk-UA" sz="1800" b="1" dirty="0" smtClean="0"/>
              <a:t>IP-адреса.</a:t>
            </a:r>
            <a:endParaRPr lang="uk-UA" sz="1800" dirty="0" smtClean="0"/>
          </a:p>
          <a:p>
            <a:r>
              <a:rPr lang="uk-UA" sz="1800" b="1" dirty="0" smtClean="0"/>
              <a:t>IP-адреса — це адреса, що ідентифікує комп'ютер в Інтернеті.</a:t>
            </a:r>
            <a:endParaRPr lang="uk-UA" sz="1800" dirty="0" smtClean="0"/>
          </a:p>
          <a:p>
            <a:endParaRPr lang="uk-UA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42852"/>
            <a:ext cx="7498080" cy="1143000"/>
          </a:xfrm>
        </p:spPr>
        <p:txBody>
          <a:bodyPr/>
          <a:lstStyle/>
          <a:p>
            <a:r>
              <a:rPr lang="uk-UA" dirty="0" smtClean="0"/>
              <a:t>Адресація в Інтернеті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214422"/>
            <a:ext cx="7498080" cy="4800600"/>
          </a:xfrm>
        </p:spPr>
        <p:txBody>
          <a:bodyPr>
            <a:normAutofit/>
          </a:bodyPr>
          <a:lstStyle/>
          <a:p>
            <a:r>
              <a:rPr lang="uk-UA" sz="1800" noProof="1" smtClean="0"/>
              <a:t>Залежно від особливостей підключення до мережі IP-адреса може бути </a:t>
            </a:r>
            <a:r>
              <a:rPr lang="uk-UA" sz="1800" i="1" noProof="1" smtClean="0"/>
              <a:t>статичною (незмінною)</a:t>
            </a:r>
            <a:r>
              <a:rPr lang="uk-UA" sz="1800" noProof="1" smtClean="0"/>
              <a:t> </a:t>
            </a:r>
            <a:r>
              <a:rPr lang="uk-UA" sz="1800" i="1" noProof="1" smtClean="0"/>
              <a:t>чи динамічною (змінною). </a:t>
            </a:r>
            <a:r>
              <a:rPr lang="uk-UA" sz="1800" noProof="1" smtClean="0"/>
              <a:t>Формат IP-адреси (згідно з версією IPv4, яка діє сьогодні) має такий вигляд: </a:t>
            </a:r>
            <a:r>
              <a:rPr lang="uk-UA" sz="1800" b="1" i="1" noProof="1" smtClean="0"/>
              <a:t>ххх.ххх.ххх.ххх</a:t>
            </a:r>
            <a:r>
              <a:rPr lang="uk-UA" sz="1800" noProof="1" smtClean="0"/>
              <a:t>, де ххх — число від 0 до 255 (наприклад, 66.0.9.255). Це дає змогу використовувати понад 4 мільярди унікальних адрес.  </a:t>
            </a:r>
          </a:p>
          <a:p>
            <a:r>
              <a:rPr lang="ru-RU" sz="1800" dirty="0" err="1" smtClean="0"/>
              <a:t>Кожен</a:t>
            </a:r>
            <a:r>
              <a:rPr lang="ru-RU" sz="1800" dirty="0" smtClean="0"/>
              <a:t> сайт в </a:t>
            </a:r>
            <a:r>
              <a:rPr lang="ru-RU" sz="1800" dirty="0" err="1" smtClean="0"/>
              <a:t>Інтернеті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розміщено</a:t>
            </a:r>
            <a:r>
              <a:rPr lang="ru-RU" sz="1800" dirty="0" smtClean="0"/>
              <a:t> на </a:t>
            </a:r>
            <a:r>
              <a:rPr lang="ru-RU" sz="1800" dirty="0" err="1" smtClean="0"/>
              <a:t>комп'ютері-сервері</a:t>
            </a:r>
            <a:r>
              <a:rPr lang="ru-RU" sz="1800" dirty="0" smtClean="0"/>
              <a:t>, </a:t>
            </a:r>
            <a:r>
              <a:rPr lang="ru-RU" sz="1800" dirty="0" err="1" smtClean="0"/>
              <a:t>якому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присвоєно</a:t>
            </a:r>
            <a:r>
              <a:rPr lang="ru-RU" sz="1800" dirty="0" smtClean="0"/>
              <a:t> </a:t>
            </a:r>
            <a:r>
              <a:rPr lang="ru-RU" sz="1800" dirty="0" err="1" smtClean="0"/>
              <a:t>унікальну</a:t>
            </a:r>
            <a:r>
              <a:rPr lang="ru-RU" sz="1800" dirty="0" smtClean="0"/>
              <a:t> </a:t>
            </a:r>
            <a:r>
              <a:rPr lang="de-DE" sz="1800" dirty="0" smtClean="0"/>
              <a:t>IP-</a:t>
            </a:r>
            <a:r>
              <a:rPr lang="ru-RU" sz="1800" dirty="0" smtClean="0"/>
              <a:t>адресу. </a:t>
            </a:r>
            <a:r>
              <a:rPr lang="ru-RU" sz="1800" dirty="0" err="1" smtClean="0"/>
              <a:t>Щоб</a:t>
            </a:r>
            <a:r>
              <a:rPr lang="ru-RU" sz="1800" dirty="0" smtClean="0"/>
              <a:t> </a:t>
            </a:r>
            <a:r>
              <a:rPr lang="ru-RU" sz="1800" dirty="0" err="1" smtClean="0"/>
              <a:t>звернутися</a:t>
            </a:r>
            <a:r>
              <a:rPr lang="ru-RU" sz="1800" dirty="0" smtClean="0"/>
              <a:t> до </a:t>
            </a:r>
            <a:r>
              <a:rPr lang="ru-RU" sz="1800" dirty="0" err="1" smtClean="0"/>
              <a:t>цього</a:t>
            </a:r>
            <a:r>
              <a:rPr lang="ru-RU" sz="1800" dirty="0" smtClean="0"/>
              <a:t> сервера, можна в поле </a:t>
            </a:r>
            <a:r>
              <a:rPr lang="ru-RU" sz="1800" dirty="0" err="1" smtClean="0"/>
              <a:t>адреси</a:t>
            </a:r>
            <a:r>
              <a:rPr lang="ru-RU" sz="1800" dirty="0" smtClean="0"/>
              <a:t> браузера ввести </a:t>
            </a:r>
            <a:r>
              <a:rPr lang="ru-RU" sz="1800" dirty="0" err="1" smtClean="0"/>
              <a:t>відповідну</a:t>
            </a:r>
            <a:r>
              <a:rPr lang="ru-RU" sz="1800" dirty="0" smtClean="0"/>
              <a:t> </a:t>
            </a:r>
            <a:r>
              <a:rPr lang="ru-RU" sz="1800" dirty="0" err="1" smtClean="0"/>
              <a:t>послідовність</a:t>
            </a:r>
            <a:r>
              <a:rPr lang="ru-RU" sz="1800" dirty="0" smtClean="0"/>
              <a:t> чисел. </a:t>
            </a:r>
            <a:r>
              <a:rPr lang="ru-RU" sz="1800" dirty="0" err="1" smtClean="0"/>
              <a:t>Однак</a:t>
            </a:r>
            <a:r>
              <a:rPr lang="ru-RU" sz="1800" dirty="0" smtClean="0"/>
              <a:t> адресу в такому </a:t>
            </a:r>
            <a:r>
              <a:rPr lang="ru-RU" sz="1800" dirty="0" err="1" smtClean="0"/>
              <a:t>вигляді</a:t>
            </a:r>
            <a:r>
              <a:rPr lang="ru-RU" sz="1800" dirty="0" smtClean="0"/>
              <a:t> </a:t>
            </a:r>
            <a:r>
              <a:rPr lang="ru-RU" sz="1800" dirty="0" err="1" smtClean="0"/>
              <a:t>запам'ятати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доволі</a:t>
            </a:r>
            <a:r>
              <a:rPr lang="ru-RU" sz="1800" dirty="0" smtClean="0"/>
              <a:t> </a:t>
            </a:r>
            <a:r>
              <a:rPr lang="ru-RU" sz="1800" dirty="0" err="1" smtClean="0"/>
              <a:t>важко</a:t>
            </a:r>
            <a:r>
              <a:rPr lang="ru-RU" sz="1800" dirty="0" smtClean="0"/>
              <a:t>, тому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розроблено</a:t>
            </a:r>
            <a:r>
              <a:rPr lang="ru-RU" sz="1800" dirty="0" smtClean="0"/>
              <a:t> </a:t>
            </a:r>
            <a:r>
              <a:rPr lang="ru-RU" sz="1800" dirty="0" err="1" smtClean="0"/>
              <a:t>зручнішу</a:t>
            </a:r>
            <a:r>
              <a:rPr lang="ru-RU" sz="1800" dirty="0" smtClean="0"/>
              <a:t> для людей систему </a:t>
            </a:r>
            <a:r>
              <a:rPr lang="ru-RU" sz="1800" b="1" dirty="0" err="1" smtClean="0"/>
              <a:t>доменних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імен</a:t>
            </a:r>
            <a:r>
              <a:rPr lang="ru-RU" sz="1800" b="1" dirty="0" smtClean="0"/>
              <a:t> </a:t>
            </a:r>
            <a:r>
              <a:rPr lang="ru-RU" sz="1800" dirty="0" smtClean="0"/>
              <a:t>(</a:t>
            </a:r>
            <a:r>
              <a:rPr lang="de-DE" sz="1800" dirty="0" smtClean="0"/>
              <a:t>Domen Name System, DNS). </a:t>
            </a:r>
            <a:r>
              <a:rPr lang="ru-RU" sz="1800" dirty="0" smtClean="0"/>
              <a:t>У </a:t>
            </a:r>
            <a:r>
              <a:rPr lang="ru-RU" sz="1800" dirty="0" err="1" smtClean="0"/>
              <a:t>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ім'я</a:t>
            </a:r>
            <a:r>
              <a:rPr lang="ru-RU" sz="1800" dirty="0" smtClean="0"/>
              <a:t> сервера </a:t>
            </a:r>
            <a:r>
              <a:rPr lang="ru-RU" sz="1800" dirty="0" err="1" smtClean="0"/>
              <a:t>записується</a:t>
            </a:r>
            <a:r>
              <a:rPr lang="ru-RU" sz="1800" dirty="0" smtClean="0"/>
              <a:t> як </a:t>
            </a:r>
            <a:r>
              <a:rPr lang="ru-RU" sz="1800" dirty="0" err="1" smtClean="0"/>
              <a:t>послідовність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слів</a:t>
            </a:r>
            <a:r>
              <a:rPr lang="ru-RU" sz="1800" dirty="0" smtClean="0"/>
              <a:t>, </a:t>
            </a:r>
            <a:r>
              <a:rPr lang="ru-RU" sz="1800" dirty="0" err="1" smtClean="0"/>
              <a:t>розділених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крапками</a:t>
            </a:r>
            <a:r>
              <a:rPr lang="ru-RU" sz="1800" dirty="0" smtClean="0"/>
              <a:t>, </a:t>
            </a:r>
            <a:r>
              <a:rPr lang="ru-RU" sz="1800" dirty="0" err="1" smtClean="0"/>
              <a:t>наприклад</a:t>
            </a:r>
            <a:r>
              <a:rPr lang="ru-RU" sz="1800" dirty="0" smtClean="0"/>
              <a:t>: </a:t>
            </a:r>
            <a:r>
              <a:rPr lang="de-DE" sz="1800" b="1" i="1" dirty="0" smtClean="0"/>
              <a:t>university.kiev.ua, www.google.com</a:t>
            </a:r>
            <a:r>
              <a:rPr lang="de-DE" sz="1800" dirty="0" smtClean="0"/>
              <a:t>.</a:t>
            </a:r>
          </a:p>
          <a:p>
            <a:r>
              <a:rPr lang="ru-RU" sz="1800" b="1" dirty="0" err="1" smtClean="0"/>
              <a:t>Доменне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ім'я</a:t>
            </a:r>
            <a:r>
              <a:rPr lang="ru-RU" sz="1800" b="1" dirty="0" smtClean="0"/>
              <a:t> — </a:t>
            </a:r>
            <a:r>
              <a:rPr lang="ru-RU" sz="1800" b="1" dirty="0" err="1" smtClean="0"/>
              <a:t>це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послідовність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розділених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крапками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слів</a:t>
            </a:r>
            <a:r>
              <a:rPr lang="ru-RU" sz="1800" b="1" dirty="0" smtClean="0"/>
              <a:t>, яка </a:t>
            </a:r>
            <a:r>
              <a:rPr lang="ru-RU" sz="1800" b="1" dirty="0" err="1" smtClean="0"/>
              <a:t>зіставляється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з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певною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ІР-адресою</a:t>
            </a:r>
            <a:r>
              <a:rPr lang="ru-RU" sz="1800" b="1" dirty="0" smtClean="0"/>
              <a:t>.</a:t>
            </a:r>
            <a:endParaRPr lang="ru-RU" sz="1800" dirty="0" smtClean="0"/>
          </a:p>
          <a:p>
            <a:endParaRPr lang="uk-UA" sz="1800" noProof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42852"/>
            <a:ext cx="7498080" cy="11430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Доменна</a:t>
            </a:r>
            <a:r>
              <a:rPr lang="ru-RU" dirty="0" smtClean="0"/>
              <a:t> </a:t>
            </a:r>
            <a:r>
              <a:rPr lang="ru-RU" dirty="0" err="1" smtClean="0"/>
              <a:t>адресація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285860"/>
            <a:ext cx="7498080" cy="48006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Домени</a:t>
            </a:r>
            <a:r>
              <a:rPr lang="ru-RU" dirty="0" smtClean="0"/>
              <a:t> </a:t>
            </a:r>
            <a:r>
              <a:rPr lang="ru-RU" dirty="0" err="1" smtClean="0"/>
              <a:t>побудували</a:t>
            </a:r>
            <a:r>
              <a:rPr lang="ru-RU" dirty="0" smtClean="0"/>
              <a:t> так, </a:t>
            </a:r>
            <a:r>
              <a:rPr lang="ru-RU" dirty="0" err="1" smtClean="0"/>
              <a:t>щоб</a:t>
            </a:r>
            <a:r>
              <a:rPr lang="ru-RU" dirty="0" smtClean="0"/>
              <a:t> за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назвами</a:t>
            </a:r>
            <a:r>
              <a:rPr lang="ru-RU" dirty="0" smtClean="0"/>
              <a:t> можна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, </a:t>
            </a:r>
            <a:r>
              <a:rPr lang="ru-RU" dirty="0" err="1" smtClean="0"/>
              <a:t>належність</a:t>
            </a:r>
            <a:r>
              <a:rPr lang="ru-RU" dirty="0" smtClean="0"/>
              <a:t>,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обслуговування</a:t>
            </a:r>
            <a:r>
              <a:rPr lang="ru-RU" dirty="0" smtClean="0"/>
              <a:t> та </a:t>
            </a:r>
            <a:r>
              <a:rPr lang="ru-RU" dirty="0" err="1" smtClean="0"/>
              <a:t>фінансування</a:t>
            </a:r>
            <a:r>
              <a:rPr lang="ru-RU" dirty="0" smtClean="0"/>
              <a:t>. </a:t>
            </a:r>
            <a:r>
              <a:rPr lang="ru-RU" dirty="0" err="1" smtClean="0"/>
              <a:t>Спочатку</a:t>
            </a:r>
            <a:r>
              <a:rPr lang="ru-RU" dirty="0" smtClean="0"/>
              <a:t> в США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створені</a:t>
            </a:r>
            <a:r>
              <a:rPr lang="ru-RU" dirty="0" smtClean="0"/>
              <a:t> </a:t>
            </a:r>
            <a:r>
              <a:rPr lang="ru-RU" dirty="0" err="1" smtClean="0"/>
              <a:t>шість</a:t>
            </a:r>
            <a:r>
              <a:rPr lang="ru-RU" dirty="0" smtClean="0"/>
              <a:t> </a:t>
            </a:r>
            <a:r>
              <a:rPr lang="ru-RU" dirty="0" err="1" smtClean="0"/>
              <a:t>доменів</a:t>
            </a:r>
            <a:r>
              <a:rPr lang="ru-RU" dirty="0" smtClean="0"/>
              <a:t>:</a:t>
            </a:r>
          </a:p>
          <a:p>
            <a:r>
              <a:rPr lang="de-DE" dirty="0" err="1" smtClean="0"/>
              <a:t>com</a:t>
            </a:r>
            <a:r>
              <a:rPr lang="de-DE" dirty="0" smtClean="0"/>
              <a:t> — </a:t>
            </a:r>
            <a:r>
              <a:rPr lang="ru-RU" dirty="0" err="1" smtClean="0"/>
              <a:t>комерційні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;</a:t>
            </a:r>
          </a:p>
          <a:p>
            <a:r>
              <a:rPr lang="de-DE" dirty="0" err="1" smtClean="0"/>
              <a:t>net</a:t>
            </a:r>
            <a:r>
              <a:rPr lang="de-DE" dirty="0" smtClean="0"/>
              <a:t> — </a:t>
            </a:r>
            <a:r>
              <a:rPr lang="ru-RU" dirty="0" err="1" smtClean="0"/>
              <a:t>провайдери</a:t>
            </a:r>
            <a:r>
              <a:rPr lang="ru-RU" dirty="0" smtClean="0"/>
              <a:t>;</a:t>
            </a:r>
          </a:p>
          <a:p>
            <a:r>
              <a:rPr lang="de-DE" dirty="0" err="1" smtClean="0"/>
              <a:t>edu</a:t>
            </a:r>
            <a:r>
              <a:rPr lang="de-DE" dirty="0" smtClean="0"/>
              <a:t> — </a:t>
            </a:r>
            <a:r>
              <a:rPr lang="ru-RU" dirty="0" err="1" smtClean="0"/>
              <a:t>освітні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;</a:t>
            </a:r>
          </a:p>
          <a:p>
            <a:r>
              <a:rPr lang="de-DE" dirty="0" err="1" smtClean="0"/>
              <a:t>mil</a:t>
            </a:r>
            <a:r>
              <a:rPr lang="de-DE" dirty="0" smtClean="0"/>
              <a:t> — </a:t>
            </a:r>
            <a:r>
              <a:rPr lang="ru-RU" dirty="0" err="1" smtClean="0"/>
              <a:t>військові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;</a:t>
            </a:r>
          </a:p>
          <a:p>
            <a:r>
              <a:rPr lang="de-DE" dirty="0" err="1" smtClean="0"/>
              <a:t>gov</a:t>
            </a:r>
            <a:r>
              <a:rPr lang="de-DE" dirty="0" smtClean="0"/>
              <a:t> — </a:t>
            </a:r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;</a:t>
            </a:r>
          </a:p>
          <a:p>
            <a:r>
              <a:rPr lang="de-DE" dirty="0" err="1" smtClean="0"/>
              <a:t>org</a:t>
            </a:r>
            <a:r>
              <a:rPr lang="de-DE" dirty="0" smtClean="0"/>
              <a:t> — </a:t>
            </a:r>
            <a:r>
              <a:rPr lang="ru-RU" dirty="0" err="1" smtClean="0"/>
              <a:t>суспільні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42852"/>
            <a:ext cx="7498080" cy="1143000"/>
          </a:xfrm>
        </p:spPr>
        <p:txBody>
          <a:bodyPr/>
          <a:lstStyle/>
          <a:p>
            <a:r>
              <a:rPr lang="uk-UA" dirty="0" smtClean="0"/>
              <a:t>Доменна адресація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285860"/>
            <a:ext cx="7498080" cy="48006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Коли </a:t>
            </a:r>
            <a:r>
              <a:rPr lang="ru-RU" dirty="0" err="1" smtClean="0"/>
              <a:t>Інтернет</a:t>
            </a:r>
            <a:r>
              <a:rPr lang="ru-RU" dirty="0" smtClean="0"/>
              <a:t> </a:t>
            </a:r>
            <a:r>
              <a:rPr lang="ru-RU" dirty="0" err="1" smtClean="0"/>
              <a:t>вийшов</a:t>
            </a:r>
            <a:r>
              <a:rPr lang="ru-RU" dirty="0" smtClean="0"/>
              <a:t> на </a:t>
            </a:r>
            <a:r>
              <a:rPr lang="ru-RU" dirty="0" err="1" smtClean="0"/>
              <a:t>міжнародний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, </a:t>
            </a:r>
            <a:r>
              <a:rPr lang="ru-RU" dirty="0" err="1" smtClean="0"/>
              <a:t>наявних</a:t>
            </a:r>
            <a:r>
              <a:rPr lang="ru-RU" dirty="0" smtClean="0"/>
              <a:t> </a:t>
            </a:r>
            <a:r>
              <a:rPr lang="ru-RU" dirty="0" err="1" smtClean="0"/>
              <a:t>доменів</a:t>
            </a:r>
            <a:r>
              <a:rPr lang="ru-RU" dirty="0" smtClean="0"/>
              <a:t> стало </a:t>
            </a:r>
            <a:r>
              <a:rPr lang="ru-RU" dirty="0" err="1" smtClean="0"/>
              <a:t>недостатньо</a:t>
            </a:r>
            <a:r>
              <a:rPr lang="ru-RU" dirty="0" smtClean="0"/>
              <a:t>. Були </a:t>
            </a:r>
            <a:r>
              <a:rPr lang="ru-RU" dirty="0" err="1" smtClean="0"/>
              <a:t>створені</a:t>
            </a:r>
            <a:r>
              <a:rPr lang="ru-RU" dirty="0" smtClean="0"/>
              <a:t> </a:t>
            </a:r>
            <a:r>
              <a:rPr lang="ru-RU" dirty="0" err="1" smtClean="0"/>
              <a:t>домени</a:t>
            </a:r>
            <a:r>
              <a:rPr lang="ru-RU" dirty="0" smtClean="0"/>
              <a:t> за </a:t>
            </a:r>
            <a:r>
              <a:rPr lang="ru-RU" dirty="0" err="1" smtClean="0"/>
              <a:t>територіальним</a:t>
            </a:r>
            <a:r>
              <a:rPr lang="ru-RU" dirty="0" smtClean="0"/>
              <a:t> принципом, </a:t>
            </a:r>
            <a:r>
              <a:rPr lang="ru-RU" dirty="0" err="1" smtClean="0"/>
              <a:t>тобто</a:t>
            </a:r>
            <a:r>
              <a:rPr lang="ru-RU" dirty="0" smtClean="0"/>
              <a:t> для держав, </a:t>
            </a:r>
            <a:r>
              <a:rPr lang="ru-RU" dirty="0" err="1" smtClean="0"/>
              <a:t>наприклад</a:t>
            </a:r>
            <a:r>
              <a:rPr lang="ru-RU" dirty="0" smtClean="0"/>
              <a:t>:</a:t>
            </a:r>
          </a:p>
          <a:p>
            <a:r>
              <a:rPr lang="de-DE" dirty="0" err="1" smtClean="0"/>
              <a:t>ua</a:t>
            </a:r>
            <a:r>
              <a:rPr lang="de-DE" dirty="0" smtClean="0"/>
              <a:t>    —    </a:t>
            </a:r>
            <a:r>
              <a:rPr lang="ru-RU" dirty="0" err="1" smtClean="0"/>
              <a:t>Україна</a:t>
            </a:r>
            <a:r>
              <a:rPr lang="ru-RU" dirty="0" smtClean="0"/>
              <a:t> (1 </a:t>
            </a:r>
            <a:r>
              <a:rPr lang="ru-RU" dirty="0" err="1" smtClean="0"/>
              <a:t>грудня</a:t>
            </a:r>
            <a:r>
              <a:rPr lang="ru-RU" dirty="0" smtClean="0"/>
              <a:t> 1992 року)</a:t>
            </a:r>
          </a:p>
          <a:p>
            <a:r>
              <a:rPr lang="de-DE" dirty="0" err="1" smtClean="0"/>
              <a:t>ru</a:t>
            </a:r>
            <a:r>
              <a:rPr lang="de-DE" dirty="0" smtClean="0"/>
              <a:t>    —    </a:t>
            </a:r>
            <a:r>
              <a:rPr lang="ru-RU" dirty="0" err="1" smtClean="0"/>
              <a:t>Росія</a:t>
            </a:r>
            <a:r>
              <a:rPr lang="ru-RU" dirty="0" smtClean="0"/>
              <a:t> (7 </a:t>
            </a:r>
            <a:r>
              <a:rPr lang="ru-RU" dirty="0" err="1" smtClean="0"/>
              <a:t>квітня</a:t>
            </a:r>
            <a:r>
              <a:rPr lang="ru-RU" dirty="0" smtClean="0"/>
              <a:t> 1994 року)</a:t>
            </a:r>
          </a:p>
          <a:p>
            <a:r>
              <a:rPr lang="de-DE" dirty="0" err="1" smtClean="0"/>
              <a:t>uk</a:t>
            </a:r>
            <a:r>
              <a:rPr lang="de-DE" dirty="0" smtClean="0"/>
              <a:t>    —    </a:t>
            </a:r>
            <a:r>
              <a:rPr lang="ru-RU" dirty="0" err="1" smtClean="0"/>
              <a:t>Великобританія</a:t>
            </a:r>
            <a:endParaRPr lang="ru-RU" dirty="0" smtClean="0"/>
          </a:p>
          <a:p>
            <a:r>
              <a:rPr lang="de-DE" dirty="0" err="1" smtClean="0"/>
              <a:t>fr</a:t>
            </a:r>
            <a:r>
              <a:rPr lang="de-DE" dirty="0" smtClean="0"/>
              <a:t>    —    </a:t>
            </a:r>
            <a:r>
              <a:rPr lang="ru-RU" dirty="0" err="1" smtClean="0"/>
              <a:t>Франція</a:t>
            </a:r>
            <a:endParaRPr lang="ru-RU" dirty="0" smtClean="0"/>
          </a:p>
          <a:p>
            <a:r>
              <a:rPr lang="de-DE" dirty="0" err="1" smtClean="0"/>
              <a:t>jp</a:t>
            </a:r>
            <a:r>
              <a:rPr lang="de-DE" dirty="0" smtClean="0"/>
              <a:t>    —    </a:t>
            </a:r>
            <a:r>
              <a:rPr lang="ru-RU" dirty="0" err="1" smtClean="0"/>
              <a:t>Японія</a:t>
            </a:r>
            <a:endParaRPr lang="ru-RU" dirty="0" smtClean="0"/>
          </a:p>
          <a:p>
            <a:r>
              <a:rPr lang="de-DE" dirty="0" err="1" smtClean="0"/>
              <a:t>ch</a:t>
            </a:r>
            <a:r>
              <a:rPr lang="de-DE" dirty="0" smtClean="0"/>
              <a:t>    —    </a:t>
            </a:r>
            <a:r>
              <a:rPr lang="ru-RU" dirty="0" smtClean="0"/>
              <a:t>Китай</a:t>
            </a:r>
          </a:p>
          <a:p>
            <a:r>
              <a:rPr lang="de-DE" dirty="0" err="1" smtClean="0"/>
              <a:t>it</a:t>
            </a:r>
            <a:r>
              <a:rPr lang="de-DE" dirty="0" smtClean="0"/>
              <a:t>    —    </a:t>
            </a:r>
            <a:r>
              <a:rPr lang="ru-RU" dirty="0" err="1" smtClean="0"/>
              <a:t>Італія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42852"/>
            <a:ext cx="7498080" cy="1143000"/>
          </a:xfrm>
        </p:spPr>
        <p:txBody>
          <a:bodyPr/>
          <a:lstStyle/>
          <a:p>
            <a:r>
              <a:rPr lang="uk-UA" dirty="0" smtClean="0"/>
              <a:t>Адресація в Інтернеті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214422"/>
            <a:ext cx="7498080" cy="4800600"/>
          </a:xfrm>
        </p:spPr>
        <p:txBody>
          <a:bodyPr>
            <a:normAutofit/>
          </a:bodyPr>
          <a:lstStyle/>
          <a:p>
            <a:r>
              <a:rPr lang="ru-RU" sz="1800" dirty="0" err="1" smtClean="0"/>
              <a:t>Проте</a:t>
            </a:r>
            <a:r>
              <a:rPr lang="ru-RU" sz="1800" dirty="0" smtClean="0"/>
              <a:t> </a:t>
            </a:r>
            <a:r>
              <a:rPr lang="ru-RU" sz="1800" dirty="0" err="1" smtClean="0"/>
              <a:t>ні</a:t>
            </a:r>
            <a:r>
              <a:rPr lang="ru-RU" sz="1800" dirty="0" smtClean="0"/>
              <a:t> </a:t>
            </a:r>
            <a:r>
              <a:rPr lang="de-DE" sz="1800" dirty="0" smtClean="0"/>
              <a:t>IP-</a:t>
            </a:r>
            <a:r>
              <a:rPr lang="ru-RU" sz="1800" dirty="0" err="1" smtClean="0"/>
              <a:t>адреси</a:t>
            </a:r>
            <a:r>
              <a:rPr lang="ru-RU" sz="1800" dirty="0" smtClean="0"/>
              <a:t>, </a:t>
            </a:r>
            <a:r>
              <a:rPr lang="ru-RU" sz="1800" dirty="0" err="1" smtClean="0"/>
              <a:t>ні</a:t>
            </a:r>
            <a:r>
              <a:rPr lang="ru-RU" sz="1800" dirty="0" smtClean="0"/>
              <a:t> доменного </a:t>
            </a:r>
            <a:r>
              <a:rPr lang="ru-RU" sz="1800" dirty="0" err="1" smtClean="0"/>
              <a:t>імені</a:t>
            </a:r>
            <a:r>
              <a:rPr lang="ru-RU" sz="1800" dirty="0" smtClean="0"/>
              <a:t> сервера </a:t>
            </a:r>
            <a:r>
              <a:rPr lang="ru-RU" sz="1800" dirty="0" err="1" smtClean="0"/>
              <a:t>недостатньо</a:t>
            </a:r>
            <a:r>
              <a:rPr lang="ru-RU" sz="1800" dirty="0" smtClean="0"/>
              <a:t> для того, </a:t>
            </a:r>
            <a:r>
              <a:rPr lang="ru-RU" sz="1800" dirty="0" err="1" smtClean="0"/>
              <a:t>щоб</a:t>
            </a:r>
            <a:r>
              <a:rPr lang="ru-RU" sz="1800" dirty="0" smtClean="0"/>
              <a:t> </a:t>
            </a:r>
            <a:r>
              <a:rPr lang="ru-RU" sz="1800" dirty="0" err="1" smtClean="0"/>
              <a:t>дістати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нього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конкретний</a:t>
            </a:r>
            <a:r>
              <a:rPr lang="ru-RU" sz="1800" dirty="0" smtClean="0"/>
              <a:t> документ. Для </a:t>
            </a:r>
            <a:r>
              <a:rPr lang="ru-RU" sz="1800" dirty="0" err="1" smtClean="0"/>
              <a:t>одержання</a:t>
            </a:r>
            <a:r>
              <a:rPr lang="ru-RU" sz="1800" dirty="0" smtClean="0"/>
              <a:t> доступу до файлу </a:t>
            </a:r>
            <a:r>
              <a:rPr lang="ru-RU" sz="1800" dirty="0" err="1" smtClean="0"/>
              <a:t>потрібно</a:t>
            </a:r>
            <a:r>
              <a:rPr lang="ru-RU" sz="1800" dirty="0" smtClean="0"/>
              <a:t> </a:t>
            </a:r>
            <a:r>
              <a:rPr lang="ru-RU" sz="1800" dirty="0" err="1" smtClean="0"/>
              <a:t>задати</a:t>
            </a:r>
            <a:r>
              <a:rPr lang="ru-RU" sz="1800" dirty="0" smtClean="0"/>
              <a:t> </a:t>
            </a:r>
            <a:r>
              <a:rPr lang="ru-RU" sz="1800" dirty="0" err="1" smtClean="0"/>
              <a:t>ще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протокол, за </a:t>
            </a:r>
            <a:r>
              <a:rPr lang="ru-RU" sz="1800" dirty="0" err="1" smtClean="0"/>
              <a:t>допомогою</a:t>
            </a:r>
            <a:r>
              <a:rPr lang="ru-RU" sz="1800" dirty="0" smtClean="0"/>
              <a:t> </a:t>
            </a:r>
            <a:r>
              <a:rPr lang="ru-RU" sz="1800" dirty="0" err="1" smtClean="0"/>
              <a:t>якого</a:t>
            </a:r>
            <a:r>
              <a:rPr lang="ru-RU" sz="1800" dirty="0" smtClean="0"/>
              <a:t> буде </a:t>
            </a:r>
            <a:r>
              <a:rPr lang="ru-RU" sz="1800" dirty="0" err="1" smtClean="0"/>
              <a:t>здійснено</a:t>
            </a:r>
            <a:r>
              <a:rPr lang="ru-RU" sz="1800" dirty="0" smtClean="0"/>
              <a:t> доступ, а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шлях до </a:t>
            </a:r>
            <a:r>
              <a:rPr lang="ru-RU" sz="1800" dirty="0" err="1" smtClean="0"/>
              <a:t>цього</a:t>
            </a:r>
            <a:r>
              <a:rPr lang="ru-RU" sz="1800" dirty="0" smtClean="0"/>
              <a:t> файлу та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ім'я</a:t>
            </a:r>
            <a:r>
              <a:rPr lang="ru-RU" sz="1800" dirty="0" smtClean="0"/>
              <a:t>. </a:t>
            </a:r>
            <a:r>
              <a:rPr lang="ru-RU" sz="1800" dirty="0" err="1" smtClean="0"/>
              <a:t>Усі</a:t>
            </a:r>
            <a:r>
              <a:rPr lang="ru-RU" sz="1800" dirty="0" smtClean="0"/>
              <a:t> </a:t>
            </a:r>
            <a:r>
              <a:rPr lang="ru-RU" sz="1800" dirty="0" err="1" smtClean="0"/>
              <a:t>ці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елементи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містяться</a:t>
            </a:r>
            <a:r>
              <a:rPr lang="ru-RU" sz="1800" dirty="0" smtClean="0"/>
              <a:t> в </a:t>
            </a:r>
            <a:r>
              <a:rPr lang="de-DE" sz="1800" b="1" dirty="0" smtClean="0"/>
              <a:t>URL</a:t>
            </a:r>
            <a:r>
              <a:rPr lang="de-DE" sz="1800" dirty="0" smtClean="0"/>
              <a:t> (Universal </a:t>
            </a:r>
            <a:r>
              <a:rPr lang="de-DE" sz="1800" dirty="0" err="1" smtClean="0"/>
              <a:t>Resource</a:t>
            </a:r>
            <a:r>
              <a:rPr lang="de-DE" sz="1800" dirty="0" smtClean="0"/>
              <a:t> Locator — </a:t>
            </a:r>
            <a:r>
              <a:rPr lang="ru-RU" sz="1800" dirty="0" err="1" smtClean="0"/>
              <a:t>універсальний</a:t>
            </a:r>
            <a:r>
              <a:rPr lang="ru-RU" sz="1800" dirty="0" smtClean="0"/>
              <a:t> локатор ресурсу), </a:t>
            </a:r>
            <a:r>
              <a:rPr lang="ru-RU" sz="1800" dirty="0" err="1" smtClean="0"/>
              <a:t>який</a:t>
            </a:r>
            <a:r>
              <a:rPr lang="ru-RU" sz="1800" dirty="0" smtClean="0"/>
              <a:t> </a:t>
            </a:r>
            <a:r>
              <a:rPr lang="ru-RU" sz="1800" dirty="0" err="1" smtClean="0"/>
              <a:t>ще</a:t>
            </a:r>
            <a:r>
              <a:rPr lang="ru-RU" sz="1800" dirty="0" smtClean="0"/>
              <a:t> </a:t>
            </a:r>
            <a:r>
              <a:rPr lang="ru-RU" sz="1800" dirty="0" err="1" smtClean="0"/>
              <a:t>називають</a:t>
            </a:r>
            <a:r>
              <a:rPr lang="ru-RU" sz="1800" dirty="0" smtClean="0"/>
              <a:t> </a:t>
            </a:r>
            <a:r>
              <a:rPr lang="de-DE" sz="1800" b="1" dirty="0" smtClean="0"/>
              <a:t>URL-</a:t>
            </a:r>
            <a:r>
              <a:rPr lang="ru-RU" sz="1800" b="1" dirty="0" err="1" smtClean="0"/>
              <a:t>адресою</a:t>
            </a:r>
            <a:r>
              <a:rPr lang="ru-RU" sz="1800" b="1" dirty="0" smtClean="0"/>
              <a:t> ресурсу </a:t>
            </a:r>
            <a:r>
              <a:rPr lang="ru-RU" sz="1800" dirty="0" err="1" smtClean="0"/>
              <a:t>чи</a:t>
            </a:r>
            <a:r>
              <a:rPr lang="ru-RU" sz="1800" dirty="0" smtClean="0"/>
              <a:t> просто </a:t>
            </a:r>
            <a:r>
              <a:rPr lang="ru-RU" sz="1800" b="1" dirty="0" err="1" smtClean="0"/>
              <a:t>адресою</a:t>
            </a:r>
            <a:r>
              <a:rPr lang="ru-RU" sz="1800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3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3500438"/>
            <a:ext cx="7093732" cy="264320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0"/>
            <a:ext cx="7498080" cy="1143000"/>
          </a:xfrm>
        </p:spPr>
        <p:txBody>
          <a:bodyPr/>
          <a:lstStyle/>
          <a:p>
            <a:r>
              <a:rPr lang="uk-UA" dirty="0" smtClean="0"/>
              <a:t>Послуги Інтернету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000108"/>
            <a:ext cx="749808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      </a:t>
            </a:r>
            <a:r>
              <a:rPr lang="ru-RU" sz="1600" dirty="0" err="1" smtClean="0"/>
              <a:t>Практичн</a:t>
            </a:r>
            <a:r>
              <a:rPr lang="de-DE" sz="1600" dirty="0" smtClean="0"/>
              <a:t>o </a:t>
            </a:r>
            <a:r>
              <a:rPr lang="ru-RU" sz="1600" dirty="0" err="1" smtClean="0"/>
              <a:t>всі</a:t>
            </a:r>
            <a:r>
              <a:rPr lang="ru-RU" sz="1600" dirty="0" smtClean="0"/>
              <a:t> </a:t>
            </a:r>
            <a:r>
              <a:rPr lang="ru-RU" sz="1600" dirty="0" err="1" smtClean="0"/>
              <a:t>п</a:t>
            </a:r>
            <a:r>
              <a:rPr lang="de-DE" sz="1600" dirty="0" smtClean="0"/>
              <a:t>o</a:t>
            </a:r>
            <a:r>
              <a:rPr lang="ru-RU" sz="1600" dirty="0" smtClean="0"/>
              <a:t>слуги </a:t>
            </a:r>
            <a:r>
              <a:rPr lang="ru-RU" sz="1600" dirty="0" err="1" smtClean="0"/>
              <a:t>мережі</a:t>
            </a:r>
            <a:r>
              <a:rPr lang="ru-RU" sz="1600" dirty="0" smtClean="0"/>
              <a:t> </a:t>
            </a:r>
            <a:r>
              <a:rPr lang="de-DE" sz="1600" dirty="0" smtClean="0"/>
              <a:t>Internet </a:t>
            </a:r>
            <a:r>
              <a:rPr lang="ru-RU" sz="1600" dirty="0" err="1" smtClean="0"/>
              <a:t>п</a:t>
            </a:r>
            <a:r>
              <a:rPr lang="de-DE" sz="1600" dirty="0" smtClean="0"/>
              <a:t>o</a:t>
            </a:r>
            <a:r>
              <a:rPr lang="ru-RU" sz="1600" dirty="0" err="1" smtClean="0"/>
              <a:t>буд</a:t>
            </a:r>
            <a:r>
              <a:rPr lang="de-DE" sz="1600" dirty="0" smtClean="0"/>
              <a:t>o</a:t>
            </a:r>
            <a:r>
              <a:rPr lang="ru-RU" sz="1600" dirty="0" err="1" smtClean="0"/>
              <a:t>вані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принципі</a:t>
            </a:r>
            <a:r>
              <a:rPr lang="ru-RU" sz="1600" dirty="0" smtClean="0"/>
              <a:t> "</a:t>
            </a:r>
            <a:r>
              <a:rPr lang="ru-RU" sz="1600" dirty="0" err="1" smtClean="0"/>
              <a:t>клієнт-сервер</a:t>
            </a:r>
            <a:r>
              <a:rPr lang="ru-RU" sz="1600" dirty="0" smtClean="0"/>
              <a:t>".</a:t>
            </a:r>
          </a:p>
          <a:p>
            <a:r>
              <a:rPr lang="ru-RU" sz="1600" b="1" dirty="0" err="1" smtClean="0"/>
              <a:t>Клієнт</a:t>
            </a:r>
            <a:r>
              <a:rPr lang="ru-RU" sz="1600" dirty="0" smtClean="0"/>
              <a:t> - </a:t>
            </a:r>
            <a:r>
              <a:rPr lang="ru-RU" sz="1600" dirty="0" err="1" smtClean="0"/>
              <a:t>прикладна</a:t>
            </a:r>
            <a:r>
              <a:rPr lang="ru-RU" sz="1600" dirty="0" smtClean="0"/>
              <a:t> </a:t>
            </a:r>
            <a:r>
              <a:rPr lang="ru-RU" sz="1600" dirty="0" err="1" smtClean="0"/>
              <a:t>пр</a:t>
            </a:r>
            <a:r>
              <a:rPr lang="de-DE" sz="1600" dirty="0" smtClean="0"/>
              <a:t>o</a:t>
            </a:r>
            <a:r>
              <a:rPr lang="ru-RU" sz="1600" dirty="0" err="1" smtClean="0"/>
              <a:t>грама</a:t>
            </a:r>
            <a:r>
              <a:rPr lang="ru-RU" sz="1600" dirty="0" smtClean="0"/>
              <a:t>, </a:t>
            </a:r>
            <a:r>
              <a:rPr lang="ru-RU" sz="1600" dirty="0" err="1" smtClean="0"/>
              <a:t>завантажена</a:t>
            </a:r>
            <a:r>
              <a:rPr lang="ru-RU" sz="1600" dirty="0" smtClean="0"/>
              <a:t> в к</a:t>
            </a:r>
            <a:r>
              <a:rPr lang="de-DE" sz="1600" dirty="0" smtClean="0"/>
              <a:t>o</a:t>
            </a:r>
            <a:r>
              <a:rPr lang="ru-RU" sz="1600" dirty="0" err="1" smtClean="0"/>
              <a:t>мп'ютер</a:t>
            </a:r>
            <a:r>
              <a:rPr lang="ru-RU" sz="1600" dirty="0" smtClean="0"/>
              <a:t> к</a:t>
            </a:r>
            <a:r>
              <a:rPr lang="de-DE" sz="1600" dirty="0" smtClean="0"/>
              <a:t>o</a:t>
            </a:r>
            <a:r>
              <a:rPr lang="ru-RU" sz="1600" dirty="0" err="1" smtClean="0"/>
              <a:t>ристувача</a:t>
            </a:r>
            <a:r>
              <a:rPr lang="ru-RU" sz="1600" dirty="0" smtClean="0"/>
              <a:t>, яка </a:t>
            </a:r>
            <a:r>
              <a:rPr lang="ru-RU" sz="1600" dirty="0" err="1" smtClean="0"/>
              <a:t>забезпечує</a:t>
            </a:r>
            <a:r>
              <a:rPr lang="ru-RU" sz="1600" dirty="0" smtClean="0"/>
              <a:t> передачу </a:t>
            </a:r>
            <a:r>
              <a:rPr lang="ru-RU" sz="1600" dirty="0" err="1" smtClean="0"/>
              <a:t>запитів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д</a:t>
            </a:r>
            <a:r>
              <a:rPr lang="de-DE" sz="1600" dirty="0" smtClean="0"/>
              <a:t>o </a:t>
            </a:r>
            <a:r>
              <a:rPr lang="ru-RU" sz="1600" dirty="0" smtClean="0"/>
              <a:t>сервера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de-DE" sz="1600" dirty="0" smtClean="0"/>
              <a:t>o</a:t>
            </a:r>
            <a:r>
              <a:rPr lang="ru-RU" sz="1600" dirty="0" err="1" smtClean="0"/>
              <a:t>держання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</a:t>
            </a:r>
            <a:r>
              <a:rPr lang="de-DE" sz="1600" dirty="0" smtClean="0"/>
              <a:t>o</a:t>
            </a:r>
            <a:r>
              <a:rPr lang="ru-RU" sz="1600" dirty="0" err="1" smtClean="0"/>
              <a:t>відей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нь</a:t>
            </a:r>
            <a:r>
              <a:rPr lang="de-DE" sz="1600" dirty="0" smtClean="0"/>
              <a:t>o</a:t>
            </a:r>
            <a:r>
              <a:rPr lang="ru-RU" sz="1600" dirty="0" smtClean="0"/>
              <a:t>г</a:t>
            </a:r>
            <a:r>
              <a:rPr lang="de-DE" sz="1600" dirty="0" smtClean="0"/>
              <a:t>o.</a:t>
            </a:r>
          </a:p>
          <a:p>
            <a:r>
              <a:rPr lang="ru-RU" sz="1600" b="1" dirty="0" smtClean="0"/>
              <a:t>Сервер</a:t>
            </a:r>
            <a:r>
              <a:rPr lang="ru-RU" sz="1600" dirty="0" smtClean="0"/>
              <a:t> (у </a:t>
            </a:r>
            <a:r>
              <a:rPr lang="ru-RU" sz="1600" dirty="0" err="1" smtClean="0"/>
              <a:t>мережі</a:t>
            </a:r>
            <a:r>
              <a:rPr lang="ru-RU" sz="1600" dirty="0" smtClean="0"/>
              <a:t> </a:t>
            </a:r>
            <a:r>
              <a:rPr lang="de-DE" sz="1600" dirty="0" smtClean="0"/>
              <a:t>Internet) - </a:t>
            </a:r>
            <a:r>
              <a:rPr lang="ru-RU" sz="1600" dirty="0" err="1" smtClean="0"/>
              <a:t>це</a:t>
            </a:r>
            <a:r>
              <a:rPr lang="ru-RU" sz="1600" dirty="0" smtClean="0"/>
              <a:t> к</a:t>
            </a:r>
            <a:r>
              <a:rPr lang="de-DE" sz="1600" dirty="0" smtClean="0"/>
              <a:t>o</a:t>
            </a:r>
            <a:r>
              <a:rPr lang="ru-RU" sz="1600" dirty="0" err="1" smtClean="0"/>
              <a:t>мп'ютер</a:t>
            </a:r>
            <a:r>
              <a:rPr lang="ru-RU" sz="1600" dirty="0" smtClean="0"/>
              <a:t> </a:t>
            </a:r>
            <a:r>
              <a:rPr lang="ru-RU" sz="1600" dirty="0" err="1" smtClean="0"/>
              <a:t>аб</a:t>
            </a:r>
            <a:r>
              <a:rPr lang="de-DE" sz="1600" dirty="0" smtClean="0"/>
              <a:t>o </a:t>
            </a:r>
            <a:r>
              <a:rPr lang="ru-RU" sz="1600" dirty="0" err="1" smtClean="0"/>
              <a:t>пр</a:t>
            </a:r>
            <a:r>
              <a:rPr lang="de-DE" sz="1600" dirty="0" smtClean="0"/>
              <a:t>o</a:t>
            </a:r>
            <a:r>
              <a:rPr lang="ru-RU" sz="1600" dirty="0" err="1" smtClean="0"/>
              <a:t>грама</a:t>
            </a:r>
            <a:r>
              <a:rPr lang="ru-RU" sz="1600" dirty="0" smtClean="0"/>
              <a:t>, </a:t>
            </a:r>
            <a:r>
              <a:rPr lang="ru-RU" sz="1600" dirty="0" err="1" smtClean="0"/>
              <a:t>здатні</a:t>
            </a:r>
            <a:r>
              <a:rPr lang="ru-RU" sz="1600" dirty="0" smtClean="0"/>
              <a:t> </a:t>
            </a:r>
            <a:r>
              <a:rPr lang="ru-RU" sz="1600" dirty="0" err="1" smtClean="0"/>
              <a:t>надавати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клієнтам</a:t>
            </a:r>
            <a:r>
              <a:rPr lang="ru-RU" sz="1600" dirty="0" smtClean="0"/>
              <a:t> (у </a:t>
            </a:r>
            <a:r>
              <a:rPr lang="ru-RU" sz="1600" dirty="0" err="1" smtClean="0"/>
              <a:t>міру</a:t>
            </a:r>
            <a:r>
              <a:rPr lang="ru-RU" sz="1600" dirty="0" smtClean="0"/>
              <a:t> </a:t>
            </a:r>
            <a:r>
              <a:rPr lang="ru-RU" sz="1600" dirty="0" err="1" smtClean="0"/>
              <a:t>надх</a:t>
            </a:r>
            <a:r>
              <a:rPr lang="de-DE" sz="1600" dirty="0" smtClean="0"/>
              <a:t>o</a:t>
            </a:r>
            <a:r>
              <a:rPr lang="ru-RU" sz="1600" dirty="0" err="1" smtClean="0"/>
              <a:t>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них </a:t>
            </a:r>
            <a:r>
              <a:rPr lang="ru-RU" sz="1600" dirty="0" err="1" smtClean="0"/>
              <a:t>запиту</a:t>
            </a:r>
            <a:r>
              <a:rPr lang="ru-RU" sz="1600" dirty="0" smtClean="0"/>
              <a:t>) </a:t>
            </a:r>
            <a:r>
              <a:rPr lang="ru-RU" sz="1600" dirty="0" err="1" smtClean="0"/>
              <a:t>деякі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мережні</a:t>
            </a:r>
            <a:r>
              <a:rPr lang="ru-RU" sz="1600" dirty="0" smtClean="0"/>
              <a:t> </a:t>
            </a:r>
            <a:r>
              <a:rPr lang="ru-RU" sz="1600" dirty="0" err="1" smtClean="0"/>
              <a:t>п</a:t>
            </a:r>
            <a:r>
              <a:rPr lang="de-DE" sz="1600" dirty="0" smtClean="0"/>
              <a:t>o</a:t>
            </a:r>
            <a:r>
              <a:rPr lang="ru-RU" sz="1600" dirty="0" smtClean="0"/>
              <a:t>слуги.</a:t>
            </a:r>
          </a:p>
          <a:p>
            <a:pPr>
              <a:buNone/>
            </a:pPr>
            <a:r>
              <a:rPr lang="ru-RU" sz="1600" dirty="0" smtClean="0"/>
              <a:t>       У </a:t>
            </a:r>
            <a:r>
              <a:rPr lang="ru-RU" sz="1600" dirty="0" err="1" smtClean="0"/>
              <a:t>більшості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загального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користування</a:t>
            </a:r>
            <a:r>
              <a:rPr lang="ru-RU" sz="1600" dirty="0" smtClean="0"/>
              <a:t> сервер </a:t>
            </a:r>
            <a:r>
              <a:rPr lang="ru-RU" sz="1600" dirty="0" err="1" smtClean="0"/>
              <a:t>фізичного</a:t>
            </a:r>
            <a:r>
              <a:rPr lang="ru-RU" sz="1600" dirty="0" smtClean="0"/>
              <a:t> </a:t>
            </a:r>
            <a:r>
              <a:rPr lang="ru-RU" sz="1600" dirty="0" err="1" smtClean="0"/>
              <a:t>комп'ютера</a:t>
            </a:r>
            <a:r>
              <a:rPr lang="ru-RU" sz="1600" dirty="0" smtClean="0"/>
              <a:t> (система </a:t>
            </a:r>
            <a:r>
              <a:rPr lang="ru-RU" sz="1600" dirty="0" err="1" smtClean="0"/>
              <a:t>комп'ютерної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техніки</a:t>
            </a:r>
            <a:r>
              <a:rPr lang="ru-RU" sz="1600" dirty="0" smtClean="0"/>
              <a:t>) </a:t>
            </a:r>
            <a:r>
              <a:rPr lang="ru-RU" sz="1600" dirty="0" err="1" smtClean="0"/>
              <a:t>призначений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запустити</a:t>
            </a:r>
            <a:r>
              <a:rPr lang="ru-RU" sz="1600" dirty="0" smtClean="0"/>
              <a:t> одну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декілька</a:t>
            </a:r>
            <a:r>
              <a:rPr lang="ru-RU" sz="1600" dirty="0" smtClean="0"/>
              <a:t> </a:t>
            </a:r>
            <a:r>
              <a:rPr lang="ru-RU" sz="1600" dirty="0" err="1" smtClean="0"/>
              <a:t>послуг</a:t>
            </a:r>
            <a:r>
              <a:rPr lang="ru-RU" sz="1600" dirty="0" smtClean="0"/>
              <a:t> (як </a:t>
            </a:r>
            <a:r>
              <a:rPr lang="ru-RU" sz="1600" dirty="0" err="1" smtClean="0"/>
              <a:t>приймаюча</a:t>
            </a:r>
            <a:r>
              <a:rPr lang="ru-RU" sz="1600" dirty="0" smtClean="0"/>
              <a:t> сторона) для </a:t>
            </a:r>
            <a:r>
              <a:rPr lang="ru-RU" sz="1600" dirty="0" err="1" smtClean="0"/>
              <a:t>задоволення</a:t>
            </a:r>
            <a:r>
              <a:rPr lang="ru-RU" sz="1600" dirty="0" smtClean="0"/>
              <a:t> потреб </a:t>
            </a:r>
            <a:r>
              <a:rPr lang="ru-RU" sz="1600" dirty="0" err="1" smtClean="0"/>
              <a:t>користувачів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комп'ютерів</a:t>
            </a:r>
            <a:r>
              <a:rPr lang="ru-RU" sz="1600" dirty="0" smtClean="0"/>
              <a:t> в </a:t>
            </a:r>
            <a:r>
              <a:rPr lang="ru-RU" sz="1600" dirty="0" err="1" smtClean="0"/>
              <a:t>мережі</a:t>
            </a:r>
            <a:r>
              <a:rPr lang="ru-RU" sz="1600" dirty="0" smtClean="0"/>
              <a:t>. В </a:t>
            </a:r>
            <a:r>
              <a:rPr lang="ru-RU" sz="1600" dirty="0" err="1" smtClean="0"/>
              <a:t>залежності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обчислювальних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послуг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вона </a:t>
            </a:r>
            <a:r>
              <a:rPr lang="ru-RU" sz="1600" dirty="0" err="1" smtClean="0"/>
              <a:t>пропонує</a:t>
            </a:r>
            <a:r>
              <a:rPr lang="ru-RU" sz="1600" dirty="0" smtClean="0"/>
              <a:t>,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бути сервер баз </a:t>
            </a:r>
            <a:r>
              <a:rPr lang="ru-RU" sz="1600" dirty="0" err="1" smtClean="0"/>
              <a:t>даних</a:t>
            </a:r>
            <a:r>
              <a:rPr lang="ru-RU" sz="1600" dirty="0" smtClean="0"/>
              <a:t>, </a:t>
            </a:r>
            <a:r>
              <a:rPr lang="ru-RU" sz="1600" dirty="0" err="1" smtClean="0"/>
              <a:t>файловий</a:t>
            </a:r>
            <a:r>
              <a:rPr lang="ru-RU" sz="1600" dirty="0" smtClean="0"/>
              <a:t> сервер, </a:t>
            </a:r>
            <a:r>
              <a:rPr lang="ru-RU" sz="1600" dirty="0" err="1" smtClean="0"/>
              <a:t>поштовий</a:t>
            </a:r>
            <a:r>
              <a:rPr lang="ru-RU" sz="1600" dirty="0" smtClean="0"/>
              <a:t> сервер, сервер </a:t>
            </a:r>
            <a:r>
              <a:rPr lang="ru-RU" sz="1600" dirty="0" err="1" smtClean="0"/>
              <a:t>друку</a:t>
            </a:r>
            <a:r>
              <a:rPr lang="ru-RU" sz="1600" dirty="0" smtClean="0"/>
              <a:t>, </a:t>
            </a:r>
            <a:r>
              <a:rPr lang="ru-RU" sz="1600" dirty="0" err="1" smtClean="0"/>
              <a:t>веб-сервер</a:t>
            </a:r>
            <a:r>
              <a:rPr lang="ru-RU" sz="1600" dirty="0" smtClean="0"/>
              <a:t>, </a:t>
            </a:r>
            <a:r>
              <a:rPr lang="ru-RU" sz="1600" dirty="0" err="1" smtClean="0"/>
              <a:t>ігровий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сервер</a:t>
            </a:r>
            <a:r>
              <a:rPr lang="ru-RU" sz="1600" dirty="0" smtClean="0"/>
              <a:t>,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якийсь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інший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сервер</a:t>
            </a:r>
            <a:r>
              <a:rPr lang="ru-RU" sz="1600" dirty="0" smtClean="0"/>
              <a:t>. У </a:t>
            </a:r>
            <a:r>
              <a:rPr lang="ru-RU" sz="1600" dirty="0" err="1" smtClean="0"/>
              <a:t>контексті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архітектури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клієнт-сервер</a:t>
            </a:r>
            <a:r>
              <a:rPr lang="ru-RU" sz="1600" dirty="0" smtClean="0"/>
              <a:t>, сервер </a:t>
            </a:r>
            <a:r>
              <a:rPr lang="ru-RU" sz="1600" dirty="0" err="1" smtClean="0"/>
              <a:t>являє</a:t>
            </a:r>
            <a:r>
              <a:rPr lang="ru-RU" sz="1600" dirty="0" smtClean="0"/>
              <a:t> собою </a:t>
            </a:r>
            <a:r>
              <a:rPr lang="ru-RU" sz="1600" dirty="0" err="1" smtClean="0"/>
              <a:t>комп'ютерну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програму</a:t>
            </a:r>
            <a:r>
              <a:rPr lang="ru-RU" sz="1600" dirty="0" smtClean="0"/>
              <a:t>, яка </a:t>
            </a:r>
            <a:r>
              <a:rPr lang="ru-RU" sz="1600" dirty="0" err="1" smtClean="0"/>
              <a:t>обслуговує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програм</a:t>
            </a:r>
            <a:r>
              <a:rPr lang="ru-RU" sz="1600" dirty="0" smtClean="0"/>
              <a:t> - «</a:t>
            </a:r>
            <a:r>
              <a:rPr lang="ru-RU" sz="1600" dirty="0" err="1" smtClean="0"/>
              <a:t>клієнтів</a:t>
            </a:r>
            <a:r>
              <a:rPr lang="ru-RU" sz="1600" dirty="0" smtClean="0"/>
              <a:t>». Таким чином, сервер </a:t>
            </a:r>
            <a:r>
              <a:rPr lang="ru-RU" sz="1600" dirty="0" err="1" smtClean="0"/>
              <a:t>виконує</a:t>
            </a:r>
            <a:r>
              <a:rPr lang="ru-RU" sz="1600" dirty="0" smtClean="0"/>
              <a:t> </a:t>
            </a:r>
            <a:r>
              <a:rPr lang="ru-RU" sz="1600" dirty="0" err="1" smtClean="0"/>
              <a:t>деякі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обчислювальні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завдання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імені</a:t>
            </a:r>
            <a:r>
              <a:rPr lang="ru-RU" sz="1600" dirty="0" smtClean="0"/>
              <a:t> "</a:t>
            </a:r>
            <a:r>
              <a:rPr lang="ru-RU" sz="1600" dirty="0" err="1" smtClean="0"/>
              <a:t>клієнтів</a:t>
            </a:r>
            <a:r>
              <a:rPr lang="ru-RU" sz="1600" dirty="0" smtClean="0"/>
              <a:t>". </a:t>
            </a:r>
            <a:r>
              <a:rPr lang="ru-RU" sz="1600" dirty="0" err="1" smtClean="0"/>
              <a:t>Сервери</a:t>
            </a:r>
            <a:r>
              <a:rPr lang="ru-RU" sz="1600" dirty="0" smtClean="0"/>
              <a:t> часто </a:t>
            </a:r>
            <a:r>
              <a:rPr lang="ru-RU" sz="1600" dirty="0" err="1" smtClean="0"/>
              <a:t>надають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основні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послуги</a:t>
            </a:r>
            <a:r>
              <a:rPr lang="ru-RU" sz="1600" dirty="0" smtClean="0"/>
              <a:t> через мережу,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в </a:t>
            </a:r>
            <a:r>
              <a:rPr lang="ru-RU" sz="1600" dirty="0" err="1" smtClean="0"/>
              <a:t>приватних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користувачів</a:t>
            </a:r>
            <a:r>
              <a:rPr lang="ru-RU" sz="1600" dirty="0" smtClean="0"/>
              <a:t> - </a:t>
            </a:r>
            <a:r>
              <a:rPr lang="ru-RU" sz="1600" dirty="0" err="1" smtClean="0"/>
              <a:t>всередині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великої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громадським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користувачам</a:t>
            </a:r>
            <a:r>
              <a:rPr lang="ru-RU" sz="1600" dirty="0" smtClean="0"/>
              <a:t> - через </a:t>
            </a:r>
            <a:r>
              <a:rPr lang="ru-RU" sz="1600" dirty="0" err="1" smtClean="0"/>
              <a:t>Інтернет</a:t>
            </a:r>
            <a:r>
              <a:rPr lang="ru-RU" sz="1600" dirty="0" smtClean="0"/>
              <a:t>. </a:t>
            </a:r>
            <a:r>
              <a:rPr lang="ru-RU" sz="1600" dirty="0" err="1" smtClean="0"/>
              <a:t>Мережевий</a:t>
            </a:r>
            <a:r>
              <a:rPr lang="ru-RU" sz="1600" dirty="0" smtClean="0"/>
              <a:t> сервер </a:t>
            </a:r>
            <a:r>
              <a:rPr lang="ru-RU" sz="1600" dirty="0" err="1" smtClean="0"/>
              <a:t>являє</a:t>
            </a:r>
            <a:r>
              <a:rPr lang="ru-RU" sz="1600" dirty="0" smtClean="0"/>
              <a:t> собою </a:t>
            </a:r>
            <a:r>
              <a:rPr lang="ru-RU" sz="1600" dirty="0" err="1" smtClean="0"/>
              <a:t>комп'ютер</a:t>
            </a:r>
            <a:r>
              <a:rPr lang="ru-RU" sz="1600" dirty="0" smtClean="0"/>
              <a:t>, </a:t>
            </a:r>
            <a:r>
              <a:rPr lang="ru-RU" sz="1600" dirty="0" err="1" smtClean="0"/>
              <a:t>призначений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обробки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запитів</a:t>
            </a:r>
            <a:r>
              <a:rPr lang="ru-RU" sz="1600" dirty="0" smtClean="0"/>
              <a:t> і </a:t>
            </a:r>
            <a:r>
              <a:rPr lang="ru-RU" sz="1600" dirty="0" err="1" smtClean="0"/>
              <a:t>передачі</a:t>
            </a:r>
            <a:r>
              <a:rPr lang="ru-RU" sz="1600" dirty="0" smtClean="0"/>
              <a:t> </a:t>
            </a:r>
            <a:r>
              <a:rPr lang="ru-RU" sz="1600" dirty="0" err="1" smtClean="0"/>
              <a:t>даних</a:t>
            </a:r>
            <a:r>
              <a:rPr lang="ru-RU" sz="1600" dirty="0" smtClean="0"/>
              <a:t> на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 (</a:t>
            </a:r>
            <a:r>
              <a:rPr lang="ru-RU" sz="1600" dirty="0" err="1" smtClean="0"/>
              <a:t>клієнт</a:t>
            </a:r>
            <a:r>
              <a:rPr lang="ru-RU" sz="1600" dirty="0" smtClean="0"/>
              <a:t>) </a:t>
            </a:r>
            <a:r>
              <a:rPr lang="ru-RU" sz="1600" dirty="0" err="1" smtClean="0"/>
              <a:t>комп'ютери</a:t>
            </a:r>
            <a:r>
              <a:rPr lang="ru-RU" sz="1600" dirty="0" smtClean="0"/>
              <a:t> по </a:t>
            </a:r>
            <a:r>
              <a:rPr lang="ru-RU" sz="1600" dirty="0" err="1" smtClean="0"/>
              <a:t>локальній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мережі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через </a:t>
            </a:r>
            <a:r>
              <a:rPr lang="ru-RU" sz="1600" dirty="0" err="1" smtClean="0"/>
              <a:t>Інтернет</a:t>
            </a:r>
            <a:r>
              <a:rPr lang="ru-RU" sz="1600" dirty="0" smtClean="0"/>
              <a:t>. </a:t>
            </a:r>
            <a:r>
              <a:rPr lang="ru-RU" sz="1600" dirty="0" err="1" smtClean="0"/>
              <a:t>Мережеві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сервери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зазвичай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конфігуруються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додатковою</a:t>
            </a:r>
            <a:r>
              <a:rPr lang="ru-RU" sz="1600" dirty="0" smtClean="0"/>
              <a:t> </a:t>
            </a:r>
            <a:r>
              <a:rPr lang="ru-RU" sz="1600" dirty="0" err="1" smtClean="0"/>
              <a:t>пам'яттю</a:t>
            </a:r>
            <a:r>
              <a:rPr lang="ru-RU" sz="1600" dirty="0" smtClean="0"/>
              <a:t> і </a:t>
            </a:r>
            <a:r>
              <a:rPr lang="ru-RU" sz="1600" dirty="0" err="1" smtClean="0"/>
              <a:t>ємністю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обробки</a:t>
            </a:r>
            <a:r>
              <a:rPr lang="ru-RU" sz="1600" dirty="0" smtClean="0"/>
              <a:t> </a:t>
            </a:r>
            <a:r>
              <a:rPr lang="ru-RU" sz="1600" dirty="0" err="1" smtClean="0"/>
              <a:t>навантаження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обслуговування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клієнтів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Сервіс</a:t>
            </a:r>
            <a:r>
              <a:rPr lang="ru-RU" b="1" dirty="0" smtClean="0"/>
              <a:t> </a:t>
            </a:r>
            <a:r>
              <a:rPr lang="de-DE" b="1" dirty="0" smtClean="0"/>
              <a:t>FTP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000108"/>
            <a:ext cx="7498080" cy="4800600"/>
          </a:xfrm>
        </p:spPr>
        <p:txBody>
          <a:bodyPr>
            <a:normAutofit/>
          </a:bodyPr>
          <a:lstStyle/>
          <a:p>
            <a:r>
              <a:rPr lang="ru-RU" sz="1800" b="1" dirty="0" err="1" smtClean="0"/>
              <a:t>Сервіс</a:t>
            </a:r>
            <a:r>
              <a:rPr lang="ru-RU" sz="1800" b="1" dirty="0" smtClean="0"/>
              <a:t> </a:t>
            </a:r>
            <a:r>
              <a:rPr lang="de-DE" sz="1800" b="1" dirty="0" smtClean="0"/>
              <a:t>FTP</a:t>
            </a:r>
            <a:r>
              <a:rPr lang="de-DE" sz="1800" dirty="0" smtClean="0"/>
              <a:t> (File Transfer Protocol) - </a:t>
            </a:r>
            <a:r>
              <a:rPr lang="ru-RU" sz="1800" dirty="0" err="1" smtClean="0"/>
              <a:t>пр</a:t>
            </a:r>
            <a:r>
              <a:rPr lang="de-DE" sz="1800" dirty="0" smtClean="0"/>
              <a:t>o</a:t>
            </a:r>
            <a:r>
              <a:rPr lang="ru-RU" sz="1800" dirty="0" smtClean="0"/>
              <a:t>т</a:t>
            </a:r>
            <a:r>
              <a:rPr lang="de-DE" sz="1800" dirty="0" smtClean="0"/>
              <a:t>o</a:t>
            </a:r>
            <a:r>
              <a:rPr lang="ru-RU" sz="1800" dirty="0" smtClean="0"/>
              <a:t>к</a:t>
            </a:r>
            <a:r>
              <a:rPr lang="de-DE" sz="1800" dirty="0" smtClean="0"/>
              <a:t>o</a:t>
            </a:r>
            <a:r>
              <a:rPr lang="ru-RU" sz="1800" dirty="0" smtClean="0"/>
              <a:t>л </a:t>
            </a:r>
            <a:r>
              <a:rPr lang="ru-RU" sz="1800" dirty="0" err="1" smtClean="0"/>
              <a:t>передачі</a:t>
            </a:r>
            <a:r>
              <a:rPr lang="ru-RU" sz="1800" dirty="0" smtClean="0"/>
              <a:t> </a:t>
            </a:r>
            <a:r>
              <a:rPr lang="ru-RU" sz="1800" dirty="0" err="1" smtClean="0"/>
              <a:t>файлів</a:t>
            </a:r>
            <a:r>
              <a:rPr lang="ru-RU" sz="1800" dirty="0" smtClean="0"/>
              <a:t>, </a:t>
            </a:r>
            <a:r>
              <a:rPr lang="de-DE" sz="1800" dirty="0" smtClean="0"/>
              <a:t>o</a:t>
            </a:r>
            <a:r>
              <a:rPr lang="ru-RU" sz="1800" dirty="0" smtClean="0"/>
              <a:t>дин </a:t>
            </a:r>
            <a:r>
              <a:rPr lang="ru-RU" sz="1800" dirty="0" err="1" smtClean="0"/>
              <a:t>із</a:t>
            </a:r>
            <a:r>
              <a:rPr lang="ru-RU" sz="1800" dirty="0" smtClean="0"/>
              <a:t> перших </a:t>
            </a:r>
            <a:r>
              <a:rPr lang="ru-RU" sz="1800" dirty="0" err="1" smtClean="0"/>
              <a:t>сервісів</a:t>
            </a:r>
            <a:r>
              <a:rPr lang="ru-RU" sz="1800" dirty="0" smtClean="0"/>
              <a:t> </a:t>
            </a:r>
            <a:r>
              <a:rPr lang="de-DE" sz="1800" dirty="0" smtClean="0"/>
              <a:t>Internet. </a:t>
            </a:r>
            <a:r>
              <a:rPr lang="ru-RU" sz="1800" dirty="0" smtClean="0"/>
              <a:t>Цей </a:t>
            </a:r>
            <a:r>
              <a:rPr lang="ru-RU" sz="1800" dirty="0" err="1" smtClean="0"/>
              <a:t>сервіс</a:t>
            </a:r>
            <a:r>
              <a:rPr lang="ru-RU" sz="1800" dirty="0" smtClean="0"/>
              <a:t> </a:t>
            </a:r>
            <a:r>
              <a:rPr lang="ru-RU" sz="1800" dirty="0" err="1" smtClean="0"/>
              <a:t>дає</a:t>
            </a:r>
            <a:r>
              <a:rPr lang="ru-RU" sz="1800" dirty="0" smtClean="0"/>
              <a:t> м</a:t>
            </a:r>
            <a:r>
              <a:rPr lang="de-DE" sz="1800" dirty="0" smtClean="0"/>
              <a:t>o</a:t>
            </a:r>
            <a:r>
              <a:rPr lang="ru-RU" sz="1800" dirty="0" err="1" smtClean="0"/>
              <a:t>жливість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аб</a:t>
            </a:r>
            <a:r>
              <a:rPr lang="de-DE" sz="1800" dirty="0" smtClean="0"/>
              <a:t>o</a:t>
            </a:r>
            <a:r>
              <a:rPr lang="ru-RU" sz="1800" dirty="0" err="1" smtClean="0"/>
              <a:t>ненту</a:t>
            </a:r>
            <a:r>
              <a:rPr lang="ru-RU" sz="1800" dirty="0" smtClean="0"/>
              <a:t> </a:t>
            </a:r>
            <a:r>
              <a:rPr lang="de-DE" sz="1800" dirty="0" smtClean="0"/>
              <a:t>o</a:t>
            </a:r>
            <a:r>
              <a:rPr lang="ru-RU" sz="1800" dirty="0" err="1" smtClean="0"/>
              <a:t>бмінюватися</a:t>
            </a:r>
            <a:r>
              <a:rPr lang="ru-RU" sz="1800" dirty="0" smtClean="0"/>
              <a:t> </a:t>
            </a:r>
            <a:r>
              <a:rPr lang="ru-RU" sz="1800" dirty="0" err="1" smtClean="0"/>
              <a:t>двійк</a:t>
            </a:r>
            <a:r>
              <a:rPr lang="de-DE" sz="1800" dirty="0" smtClean="0"/>
              <a:t>o</a:t>
            </a:r>
            <a:r>
              <a:rPr lang="ru-RU" sz="1800" dirty="0" err="1" smtClean="0"/>
              <a:t>вими</a:t>
            </a:r>
            <a:r>
              <a:rPr lang="ru-RU" sz="1800" dirty="0" smtClean="0"/>
              <a:t> і текст</a:t>
            </a:r>
            <a:r>
              <a:rPr lang="de-DE" sz="1800" dirty="0" smtClean="0"/>
              <a:t>o</a:t>
            </a:r>
            <a:r>
              <a:rPr lang="ru-RU" sz="1800" dirty="0" err="1" smtClean="0"/>
              <a:t>вими</a:t>
            </a:r>
            <a:r>
              <a:rPr lang="ru-RU" sz="1800" dirty="0" smtClean="0"/>
              <a:t> файлами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будь-яким</a:t>
            </a:r>
            <a:r>
              <a:rPr lang="ru-RU" sz="1800" dirty="0" smtClean="0"/>
              <a:t> к</a:t>
            </a:r>
            <a:r>
              <a:rPr lang="de-DE" sz="1800" dirty="0" smtClean="0"/>
              <a:t>o</a:t>
            </a:r>
            <a:r>
              <a:rPr lang="ru-RU" sz="1800" dirty="0" err="1" smtClean="0"/>
              <a:t>мп'ютер</a:t>
            </a:r>
            <a:r>
              <a:rPr lang="de-DE" sz="1800" dirty="0" smtClean="0"/>
              <a:t>o</a:t>
            </a:r>
            <a:r>
              <a:rPr lang="ru-RU" sz="1800" dirty="0" smtClean="0"/>
              <a:t>м </a:t>
            </a:r>
            <a:r>
              <a:rPr lang="ru-RU" sz="1800" dirty="0" err="1" smtClean="0"/>
              <a:t>мережі</a:t>
            </a:r>
            <a:r>
              <a:rPr lang="ru-RU" sz="1800" dirty="0" smtClean="0"/>
              <a:t>. </a:t>
            </a:r>
            <a:r>
              <a:rPr lang="ru-RU" sz="1800" dirty="0" err="1" smtClean="0"/>
              <a:t>Встан</a:t>
            </a:r>
            <a:r>
              <a:rPr lang="de-DE" sz="1800" dirty="0" smtClean="0"/>
              <a:t>o</a:t>
            </a:r>
            <a:r>
              <a:rPr lang="ru-RU" sz="1800" dirty="0" smtClean="0"/>
              <a:t>вивши </a:t>
            </a:r>
            <a:r>
              <a:rPr lang="ru-RU" sz="1800" dirty="0" err="1" smtClean="0"/>
              <a:t>зв'яз</a:t>
            </a:r>
            <a:r>
              <a:rPr lang="de-DE" sz="1800" dirty="0" smtClean="0"/>
              <a:t>o</a:t>
            </a:r>
            <a:r>
              <a:rPr lang="ru-RU" sz="1800" dirty="0" smtClean="0"/>
              <a:t>к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віддаленим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к</a:t>
            </a:r>
            <a:r>
              <a:rPr lang="de-DE" sz="1800" dirty="0" smtClean="0"/>
              <a:t>o</a:t>
            </a:r>
            <a:r>
              <a:rPr lang="ru-RU" sz="1800" dirty="0" err="1" smtClean="0"/>
              <a:t>мп'ютер</a:t>
            </a:r>
            <a:r>
              <a:rPr lang="de-DE" sz="1800" dirty="0" smtClean="0"/>
              <a:t>o</a:t>
            </a:r>
            <a:r>
              <a:rPr lang="ru-RU" sz="1800" dirty="0" smtClean="0"/>
              <a:t>м, к</a:t>
            </a:r>
            <a:r>
              <a:rPr lang="de-DE" sz="1800" dirty="0" smtClean="0"/>
              <a:t>o</a:t>
            </a:r>
            <a:r>
              <a:rPr lang="ru-RU" sz="1800" dirty="0" err="1" smtClean="0"/>
              <a:t>ристувач</a:t>
            </a:r>
            <a:r>
              <a:rPr lang="ru-RU" sz="1800" dirty="0" smtClean="0"/>
              <a:t> м</a:t>
            </a:r>
            <a:r>
              <a:rPr lang="de-DE" sz="1800" dirty="0" smtClean="0"/>
              <a:t>o</a:t>
            </a:r>
            <a:r>
              <a:rPr lang="ru-RU" sz="1800" dirty="0" smtClean="0"/>
              <a:t>же </a:t>
            </a:r>
            <a:r>
              <a:rPr lang="ru-RU" sz="1800" dirty="0" err="1" smtClean="0"/>
              <a:t>ск</a:t>
            </a:r>
            <a:r>
              <a:rPr lang="de-DE" sz="1800" dirty="0" smtClean="0"/>
              <a:t>o</a:t>
            </a:r>
            <a:r>
              <a:rPr lang="ru-RU" sz="1800" dirty="0" err="1" smtClean="0"/>
              <a:t>піювати</a:t>
            </a:r>
            <a:r>
              <a:rPr lang="ru-RU" sz="1800" dirty="0" smtClean="0"/>
              <a:t> файл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нь</a:t>
            </a:r>
            <a:r>
              <a:rPr lang="de-DE" sz="1800" dirty="0" smtClean="0"/>
              <a:t>o</a:t>
            </a:r>
            <a:r>
              <a:rPr lang="ru-RU" sz="1800" dirty="0" smtClean="0"/>
              <a:t>г</a:t>
            </a:r>
            <a:r>
              <a:rPr lang="de-DE" sz="1800" dirty="0" smtClean="0"/>
              <a:t>o </a:t>
            </a:r>
            <a:r>
              <a:rPr lang="ru-RU" sz="1800" dirty="0" smtClean="0"/>
              <a:t>на </a:t>
            </a:r>
            <a:r>
              <a:rPr lang="ru-RU" sz="1800" dirty="0" err="1" smtClean="0"/>
              <a:t>свійк</a:t>
            </a:r>
            <a:r>
              <a:rPr lang="de-DE" sz="1800" dirty="0" smtClean="0"/>
              <a:t>o</a:t>
            </a:r>
            <a:r>
              <a:rPr lang="ru-RU" sz="1800" dirty="0" err="1" smtClean="0"/>
              <a:t>мп'ютер</a:t>
            </a:r>
            <a:r>
              <a:rPr lang="ru-RU" sz="1800" dirty="0" smtClean="0"/>
              <a:t> </a:t>
            </a:r>
            <a:r>
              <a:rPr lang="ru-RU" sz="1800" dirty="0" err="1" smtClean="0"/>
              <a:t>аб</a:t>
            </a:r>
            <a:r>
              <a:rPr lang="de-DE" sz="1800" dirty="0" smtClean="0"/>
              <a:t>o </a:t>
            </a:r>
            <a:r>
              <a:rPr lang="ru-RU" sz="1800" dirty="0" err="1" smtClean="0"/>
              <a:t>ск</a:t>
            </a:r>
            <a:r>
              <a:rPr lang="de-DE" sz="1800" dirty="0" smtClean="0"/>
              <a:t>o</a:t>
            </a:r>
            <a:r>
              <a:rPr lang="ru-RU" sz="1800" dirty="0" err="1" smtClean="0"/>
              <a:t>піювати</a:t>
            </a:r>
            <a:r>
              <a:rPr lang="ru-RU" sz="1800" dirty="0" smtClean="0"/>
              <a:t> файл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св</a:t>
            </a:r>
            <a:r>
              <a:rPr lang="de-DE" sz="1800" dirty="0" smtClean="0"/>
              <a:t>o</a:t>
            </a:r>
            <a:r>
              <a:rPr lang="ru-RU" sz="1800" dirty="0" smtClean="0"/>
              <a:t>г</a:t>
            </a:r>
            <a:r>
              <a:rPr lang="de-DE" sz="1800" dirty="0" smtClean="0"/>
              <a:t>o </a:t>
            </a:r>
            <a:r>
              <a:rPr lang="ru-RU" sz="1800" dirty="0" smtClean="0"/>
              <a:t>на </a:t>
            </a:r>
            <a:r>
              <a:rPr lang="ru-RU" sz="1800" dirty="0" err="1" smtClean="0"/>
              <a:t>віддалений</a:t>
            </a:r>
            <a:r>
              <a:rPr lang="ru-RU" sz="1800" dirty="0" smtClean="0"/>
              <a:t> к</a:t>
            </a:r>
            <a:r>
              <a:rPr lang="de-DE" sz="1800" dirty="0" smtClean="0"/>
              <a:t>o</a:t>
            </a:r>
            <a:r>
              <a:rPr lang="ru-RU" sz="1800" dirty="0" err="1" smtClean="0"/>
              <a:t>мп'ютер</a:t>
            </a:r>
            <a:r>
              <a:rPr lang="ru-RU" sz="1800" dirty="0" smtClean="0"/>
              <a:t>. Для </a:t>
            </a:r>
            <a:r>
              <a:rPr lang="ru-RU" sz="1800" dirty="0" err="1" smtClean="0"/>
              <a:t>вузлів</a:t>
            </a:r>
            <a:r>
              <a:rPr lang="ru-RU" sz="1800" dirty="0" smtClean="0"/>
              <a:t> </a:t>
            </a:r>
            <a:r>
              <a:rPr lang="de-DE" sz="1800" dirty="0" smtClean="0"/>
              <a:t>FTP </a:t>
            </a:r>
            <a:r>
              <a:rPr lang="ru-RU" sz="1800" dirty="0" err="1" smtClean="0"/>
              <a:t>характерн</a:t>
            </a:r>
            <a:r>
              <a:rPr lang="de-DE" sz="1800" dirty="0" smtClean="0"/>
              <a:t>o</a:t>
            </a:r>
            <a:r>
              <a:rPr lang="ru-RU" sz="1800" dirty="0" err="1" smtClean="0"/>
              <a:t>ю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наявність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пр</a:t>
            </a:r>
            <a:r>
              <a:rPr lang="de-DE" sz="1800" dirty="0" smtClean="0"/>
              <a:t>o</a:t>
            </a:r>
            <a:r>
              <a:rPr lang="ru-RU" sz="1800" dirty="0" err="1" smtClean="0"/>
              <a:t>цедури</a:t>
            </a:r>
            <a:r>
              <a:rPr lang="ru-RU" sz="1800" dirty="0" smtClean="0"/>
              <a:t> </a:t>
            </a:r>
            <a:r>
              <a:rPr lang="ru-RU" sz="1800" dirty="0" err="1" smtClean="0"/>
              <a:t>вх</a:t>
            </a:r>
            <a:r>
              <a:rPr lang="de-DE" sz="1800" dirty="0" smtClean="0"/>
              <a:t>o</a:t>
            </a:r>
            <a:r>
              <a:rPr lang="ru-RU" sz="1800" dirty="0" err="1" smtClean="0"/>
              <a:t>ду</a:t>
            </a:r>
            <a:r>
              <a:rPr lang="ru-RU" sz="1800" dirty="0" smtClean="0"/>
              <a:t> (</a:t>
            </a:r>
            <a:r>
              <a:rPr lang="de-DE" sz="1800" dirty="0" err="1" smtClean="0"/>
              <a:t>login</a:t>
            </a:r>
            <a:r>
              <a:rPr lang="de-DE" sz="1800" dirty="0" smtClean="0"/>
              <a:t>)</a:t>
            </a:r>
            <a:r>
              <a:rPr lang="ru-RU" sz="1800" dirty="0" smtClean="0"/>
              <a:t>. При </a:t>
            </a:r>
            <a:r>
              <a:rPr lang="ru-RU" sz="1800" dirty="0" err="1" smtClean="0"/>
              <a:t>ць</a:t>
            </a:r>
            <a:r>
              <a:rPr lang="de-DE" sz="1800" dirty="0" smtClean="0"/>
              <a:t>o</a:t>
            </a:r>
            <a:r>
              <a:rPr lang="ru-RU" sz="1800" dirty="0" err="1" smtClean="0"/>
              <a:t>му</a:t>
            </a:r>
            <a:r>
              <a:rPr lang="ru-RU" sz="1800" dirty="0" smtClean="0"/>
              <a:t> к</a:t>
            </a:r>
            <a:r>
              <a:rPr lang="de-DE" sz="1800" dirty="0" smtClean="0"/>
              <a:t>o</a:t>
            </a:r>
            <a:r>
              <a:rPr lang="ru-RU" sz="1800" dirty="0" err="1" smtClean="0"/>
              <a:t>ристувачеві</a:t>
            </a:r>
            <a:r>
              <a:rPr lang="ru-RU" sz="1800" dirty="0" smtClean="0"/>
              <a:t> </a:t>
            </a:r>
            <a:r>
              <a:rPr lang="ru-RU" sz="1800" dirty="0" err="1" smtClean="0"/>
              <a:t>надається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д</a:t>
            </a:r>
            <a:r>
              <a:rPr lang="de-DE" sz="1800" dirty="0" smtClean="0"/>
              <a:t>o</a:t>
            </a:r>
            <a:r>
              <a:rPr lang="ru-RU" sz="1800" dirty="0" smtClean="0"/>
              <a:t>ступ </a:t>
            </a:r>
            <a:r>
              <a:rPr lang="ru-RU" sz="1800" dirty="0" err="1" smtClean="0"/>
              <a:t>д</a:t>
            </a:r>
            <a:r>
              <a:rPr lang="de-DE" sz="1800" dirty="0" smtClean="0"/>
              <a:t>o </a:t>
            </a:r>
            <a:r>
              <a:rPr lang="ru-RU" sz="1800" dirty="0" err="1" smtClean="0"/>
              <a:t>безк</a:t>
            </a:r>
            <a:r>
              <a:rPr lang="de-DE" sz="1800" dirty="0" smtClean="0"/>
              <a:t>o</a:t>
            </a:r>
            <a:r>
              <a:rPr lang="ru-RU" sz="1800" dirty="0" err="1" smtClean="0"/>
              <a:t>шт</a:t>
            </a:r>
            <a:r>
              <a:rPr lang="de-DE" sz="1800" dirty="0" smtClean="0"/>
              <a:t>o</a:t>
            </a:r>
            <a:r>
              <a:rPr lang="ru-RU" sz="1800" dirty="0" err="1" smtClean="0"/>
              <a:t>вн</a:t>
            </a:r>
            <a:r>
              <a:rPr lang="de-DE" sz="1800" dirty="0" smtClean="0"/>
              <a:t>o </a:t>
            </a:r>
            <a:r>
              <a:rPr lang="ru-RU" sz="1800" dirty="0" err="1" smtClean="0"/>
              <a:t>п</a:t>
            </a:r>
            <a:r>
              <a:rPr lang="de-DE" sz="1800" dirty="0" smtClean="0"/>
              <a:t>o</a:t>
            </a:r>
            <a:r>
              <a:rPr lang="ru-RU" sz="1800" dirty="0" err="1" smtClean="0"/>
              <a:t>ширюван</a:t>
            </a:r>
            <a:r>
              <a:rPr lang="de-DE" sz="1800" dirty="0" smtClean="0"/>
              <a:t>o</a:t>
            </a:r>
            <a:r>
              <a:rPr lang="ru-RU" sz="1800" dirty="0" err="1" smtClean="0"/>
              <a:t>ї</a:t>
            </a:r>
            <a:r>
              <a:rPr lang="ru-RU" sz="1800" dirty="0" smtClean="0"/>
              <a:t> </a:t>
            </a:r>
            <a:r>
              <a:rPr lang="ru-RU" sz="1800" dirty="0" err="1" smtClean="0"/>
              <a:t>інф</a:t>
            </a:r>
            <a:r>
              <a:rPr lang="de-DE" sz="1800" dirty="0" smtClean="0"/>
              <a:t>o</a:t>
            </a:r>
            <a:r>
              <a:rPr lang="ru-RU" sz="1800" dirty="0" err="1" smtClean="0"/>
              <a:t>рмації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4" name="Рисунок 3" descr="480px-Ffttpp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214554"/>
            <a:ext cx="4572000" cy="4333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498080" cy="1143000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Електр</a:t>
            </a:r>
            <a:r>
              <a:rPr lang="de-DE" b="1" dirty="0" smtClean="0"/>
              <a:t>o</a:t>
            </a:r>
            <a:r>
              <a:rPr lang="ru-RU" b="1" dirty="0" err="1" smtClean="0"/>
              <a:t>нна</a:t>
            </a:r>
            <a:r>
              <a:rPr lang="ru-RU" b="1" dirty="0" smtClean="0"/>
              <a:t> </a:t>
            </a:r>
            <a:r>
              <a:rPr lang="ru-RU" b="1" dirty="0" err="1" smtClean="0"/>
              <a:t>п</a:t>
            </a:r>
            <a:r>
              <a:rPr lang="de-DE" b="1" dirty="0" smtClean="0"/>
              <a:t>o</a:t>
            </a:r>
            <a:r>
              <a:rPr lang="ru-RU" b="1" dirty="0" err="1" smtClean="0"/>
              <a:t>шта</a:t>
            </a:r>
            <a:r>
              <a:rPr lang="ru-RU" b="1" dirty="0" smtClean="0"/>
              <a:t> (</a:t>
            </a:r>
            <a:r>
              <a:rPr lang="de-DE" b="1" dirty="0" smtClean="0"/>
              <a:t>E-</a:t>
            </a:r>
            <a:r>
              <a:rPr lang="de-DE" b="1" dirty="0" err="1" smtClean="0"/>
              <a:t>mail</a:t>
            </a:r>
            <a:r>
              <a:rPr lang="de-DE" b="1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2447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  В</a:t>
            </a:r>
            <a:r>
              <a:rPr lang="de-DE" dirty="0" smtClean="0"/>
              <a:t>o</a:t>
            </a:r>
            <a:r>
              <a:rPr lang="ru-RU" dirty="0" smtClean="0"/>
              <a:t>на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de-DE" dirty="0" smtClean="0"/>
              <a:t>o</a:t>
            </a:r>
            <a:r>
              <a:rPr lang="ru-RU" dirty="0" err="1" smtClean="0"/>
              <a:t>дним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перших і, </a:t>
            </a:r>
            <a:r>
              <a:rPr lang="ru-RU" dirty="0" err="1" smtClean="0"/>
              <a:t>мабуть</a:t>
            </a:r>
            <a:r>
              <a:rPr lang="ru-RU" dirty="0" smtClean="0"/>
              <a:t>, </a:t>
            </a:r>
            <a:r>
              <a:rPr lang="ru-RU" dirty="0" err="1" smtClean="0"/>
              <a:t>найп</a:t>
            </a:r>
            <a:r>
              <a:rPr lang="de-DE" dirty="0" smtClean="0"/>
              <a:t>o</a:t>
            </a:r>
            <a:r>
              <a:rPr lang="ru-RU" dirty="0" err="1" smtClean="0"/>
              <a:t>ширенішим</a:t>
            </a:r>
            <a:r>
              <a:rPr lang="ru-RU" dirty="0" smtClean="0"/>
              <a:t> </a:t>
            </a:r>
            <a:r>
              <a:rPr lang="ru-RU" dirty="0" err="1" smtClean="0"/>
              <a:t>сервіс</a:t>
            </a:r>
            <a:r>
              <a:rPr lang="de-DE" dirty="0" smtClean="0"/>
              <a:t>o</a:t>
            </a:r>
            <a:r>
              <a:rPr lang="ru-RU" dirty="0" smtClean="0"/>
              <a:t>м </a:t>
            </a:r>
            <a:r>
              <a:rPr lang="de-DE" dirty="0" smtClean="0"/>
              <a:t>Internet. </a:t>
            </a:r>
            <a:r>
              <a:rPr lang="ru-RU" dirty="0" smtClean="0"/>
              <a:t>Цей </a:t>
            </a:r>
            <a:r>
              <a:rPr lang="ru-RU" dirty="0" err="1" smtClean="0"/>
              <a:t>сервіс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de-DE" dirty="0" smtClean="0"/>
              <a:t>o</a:t>
            </a:r>
            <a:r>
              <a:rPr lang="ru-RU" dirty="0" err="1" smtClean="0"/>
              <a:t>бмін</a:t>
            </a:r>
            <a:r>
              <a:rPr lang="ru-RU" dirty="0" smtClean="0"/>
              <a:t> </a:t>
            </a:r>
            <a:r>
              <a:rPr lang="ru-RU" dirty="0" err="1" smtClean="0"/>
              <a:t>п</a:t>
            </a:r>
            <a:r>
              <a:rPr lang="de-DE" dirty="0" smtClean="0"/>
              <a:t>o</a:t>
            </a:r>
            <a:r>
              <a:rPr lang="ru-RU" dirty="0" err="1" smtClean="0"/>
              <a:t>шт</a:t>
            </a:r>
            <a:r>
              <a:rPr lang="de-DE" dirty="0" smtClean="0"/>
              <a:t>o</a:t>
            </a:r>
            <a:r>
              <a:rPr lang="ru-RU" dirty="0" err="1" smtClean="0"/>
              <a:t>вими</a:t>
            </a:r>
            <a:r>
              <a:rPr lang="ru-RU" dirty="0" smtClean="0"/>
              <a:t> </a:t>
            </a:r>
            <a:r>
              <a:rPr lang="ru-RU" dirty="0" err="1" smtClean="0"/>
              <a:t>п</a:t>
            </a:r>
            <a:r>
              <a:rPr lang="de-DE" dirty="0" smtClean="0"/>
              <a:t>o</a:t>
            </a:r>
            <a:r>
              <a:rPr lang="ru-RU" dirty="0" err="1" smtClean="0"/>
              <a:t>від</a:t>
            </a:r>
            <a:r>
              <a:rPr lang="de-DE" dirty="0" smtClean="0"/>
              <a:t>o</a:t>
            </a:r>
            <a:r>
              <a:rPr lang="ru-RU" dirty="0" err="1" smtClean="0"/>
              <a:t>мленнями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будь-яким</a:t>
            </a:r>
            <a:r>
              <a:rPr lang="ru-RU" dirty="0" smtClean="0"/>
              <a:t> </a:t>
            </a:r>
            <a:r>
              <a:rPr lang="ru-RU" dirty="0" err="1" smtClean="0"/>
              <a:t>аб</a:t>
            </a:r>
            <a:r>
              <a:rPr lang="de-DE" dirty="0" smtClean="0"/>
              <a:t>o</a:t>
            </a:r>
            <a:r>
              <a:rPr lang="ru-RU" dirty="0" err="1" smtClean="0"/>
              <a:t>нент</a:t>
            </a:r>
            <a:r>
              <a:rPr lang="de-DE" dirty="0" smtClean="0"/>
              <a:t>o</a:t>
            </a:r>
            <a:r>
              <a:rPr lang="ru-RU" dirty="0" smtClean="0"/>
              <a:t>м </a:t>
            </a:r>
            <a:r>
              <a:rPr lang="ru-RU" dirty="0" err="1" smtClean="0"/>
              <a:t>мережі</a:t>
            </a:r>
            <a:r>
              <a:rPr lang="ru-RU" dirty="0" smtClean="0"/>
              <a:t> </a:t>
            </a:r>
            <a:r>
              <a:rPr lang="de-DE" dirty="0" smtClean="0"/>
              <a:t>Internet. </a:t>
            </a:r>
            <a:r>
              <a:rPr lang="ru-RU" dirty="0" err="1" smtClean="0"/>
              <a:t>Існує</a:t>
            </a:r>
            <a:r>
              <a:rPr lang="ru-RU" dirty="0" smtClean="0"/>
              <a:t> м</a:t>
            </a:r>
            <a:r>
              <a:rPr lang="de-DE" dirty="0" smtClean="0"/>
              <a:t>o</a:t>
            </a:r>
            <a:r>
              <a:rPr lang="ru-RU" dirty="0" err="1" smtClean="0"/>
              <a:t>жливість</a:t>
            </a:r>
            <a:r>
              <a:rPr lang="ru-RU" dirty="0" smtClean="0"/>
              <a:t> </a:t>
            </a:r>
            <a:r>
              <a:rPr lang="ru-RU" dirty="0" err="1" smtClean="0"/>
              <a:t>відправлення</a:t>
            </a:r>
            <a:r>
              <a:rPr lang="ru-RU" dirty="0" smtClean="0"/>
              <a:t> як текст</a:t>
            </a:r>
            <a:r>
              <a:rPr lang="de-DE" dirty="0" smtClean="0"/>
              <a:t>o</a:t>
            </a:r>
            <a:r>
              <a:rPr lang="ru-RU" dirty="0" err="1" smtClean="0"/>
              <a:t>вих</a:t>
            </a:r>
            <a:r>
              <a:rPr lang="ru-RU" dirty="0" smtClean="0"/>
              <a:t>, так і </a:t>
            </a:r>
            <a:r>
              <a:rPr lang="ru-RU" dirty="0" err="1" smtClean="0"/>
              <a:t>двійк</a:t>
            </a:r>
            <a:r>
              <a:rPr lang="de-DE" dirty="0" smtClean="0"/>
              <a:t>o</a:t>
            </a:r>
            <a:r>
              <a:rPr lang="ru-RU" dirty="0" err="1" smtClean="0"/>
              <a:t>вих</a:t>
            </a:r>
            <a:r>
              <a:rPr lang="ru-RU" dirty="0" smtClean="0"/>
              <a:t> </a:t>
            </a:r>
            <a:r>
              <a:rPr lang="ru-RU" dirty="0" err="1" smtClean="0"/>
              <a:t>файлів</a:t>
            </a:r>
            <a:r>
              <a:rPr lang="ru-RU" dirty="0" smtClean="0"/>
              <a:t>. </a:t>
            </a:r>
            <a:r>
              <a:rPr lang="ru-RU" dirty="0" err="1" smtClean="0"/>
              <a:t>Електр</a:t>
            </a:r>
            <a:r>
              <a:rPr lang="de-DE" dirty="0" smtClean="0"/>
              <a:t>o</a:t>
            </a:r>
            <a:r>
              <a:rPr lang="ru-RU" dirty="0" err="1" smtClean="0"/>
              <a:t>нна</a:t>
            </a:r>
            <a:r>
              <a:rPr lang="ru-RU" dirty="0" smtClean="0"/>
              <a:t> </a:t>
            </a:r>
            <a:r>
              <a:rPr lang="ru-RU" dirty="0" err="1" smtClean="0"/>
              <a:t>п</a:t>
            </a:r>
            <a:r>
              <a:rPr lang="de-DE" dirty="0" smtClean="0"/>
              <a:t>o</a:t>
            </a:r>
            <a:r>
              <a:rPr lang="ru-RU" dirty="0" err="1" smtClean="0"/>
              <a:t>шта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найдешевшим</a:t>
            </a:r>
            <a:r>
              <a:rPr lang="ru-RU" dirty="0" smtClean="0"/>
              <a:t> і </a:t>
            </a:r>
            <a:r>
              <a:rPr lang="ru-RU" dirty="0" err="1" smtClean="0"/>
              <a:t>д</a:t>
            </a:r>
            <a:r>
              <a:rPr lang="de-DE" dirty="0" smtClean="0"/>
              <a:t>o</a:t>
            </a:r>
            <a:r>
              <a:rPr lang="ru-RU" dirty="0" err="1" smtClean="0"/>
              <a:t>ступним</a:t>
            </a:r>
            <a:r>
              <a:rPr lang="ru-RU" dirty="0" smtClean="0"/>
              <a:t> </a:t>
            </a:r>
            <a:r>
              <a:rPr lang="de-DE" dirty="0" smtClean="0"/>
              <a:t>Internet-</a:t>
            </a:r>
            <a:r>
              <a:rPr lang="ru-RU" dirty="0" err="1" smtClean="0"/>
              <a:t>сервіс</a:t>
            </a:r>
            <a:r>
              <a:rPr lang="de-DE" dirty="0" smtClean="0"/>
              <a:t>o</a:t>
            </a:r>
            <a:r>
              <a:rPr lang="ru-RU" dirty="0" smtClean="0"/>
              <a:t>м в </a:t>
            </a:r>
            <a:r>
              <a:rPr lang="ru-RU" dirty="0" err="1" smtClean="0"/>
              <a:t>Україні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 М</a:t>
            </a:r>
            <a:r>
              <a:rPr lang="de-DE" i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жна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навести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такі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переваги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електр</a:t>
            </a:r>
            <a:r>
              <a:rPr lang="de-DE" i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нн</a:t>
            </a:r>
            <a:r>
              <a:rPr lang="de-DE" i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ї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п</a:t>
            </a:r>
            <a:r>
              <a:rPr lang="de-DE" i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шти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 в </a:t>
            </a:r>
            <a:r>
              <a:rPr lang="de-DE" i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рганізації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діл</a:t>
            </a:r>
            <a:r>
              <a:rPr lang="de-DE" i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в</a:t>
            </a:r>
            <a:r>
              <a:rPr lang="de-DE" i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ї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діяльн</a:t>
            </a:r>
            <a:r>
              <a:rPr lang="de-DE" i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сті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реалізується</a:t>
            </a:r>
            <a:r>
              <a:rPr lang="ru-RU" dirty="0" smtClean="0"/>
              <a:t> </a:t>
            </a:r>
            <a:r>
              <a:rPr lang="ru-RU" dirty="0" err="1" smtClean="0"/>
              <a:t>дешеве</a:t>
            </a:r>
            <a:r>
              <a:rPr lang="ru-RU" dirty="0" smtClean="0"/>
              <a:t> і м</a:t>
            </a:r>
            <a:r>
              <a:rPr lang="de-DE" dirty="0" smtClean="0"/>
              <a:t>o</a:t>
            </a:r>
            <a:r>
              <a:rPr lang="ru-RU" dirty="0" err="1" smtClean="0"/>
              <a:t>ментальне</a:t>
            </a:r>
            <a:r>
              <a:rPr lang="ru-RU" dirty="0" smtClean="0"/>
              <a:t> </a:t>
            </a:r>
            <a:r>
              <a:rPr lang="ru-RU" dirty="0" err="1" smtClean="0"/>
              <a:t>р</a:t>
            </a:r>
            <a:r>
              <a:rPr lang="de-DE" dirty="0" smtClean="0"/>
              <a:t>o</a:t>
            </a:r>
            <a:r>
              <a:rPr lang="ru-RU" dirty="0" err="1" smtClean="0"/>
              <a:t>зсилання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 не </a:t>
            </a:r>
            <a:r>
              <a:rPr lang="ru-RU" dirty="0" err="1" smtClean="0"/>
              <a:t>витрачається</a:t>
            </a:r>
            <a:r>
              <a:rPr lang="ru-RU" dirty="0" smtClean="0"/>
              <a:t> час на </a:t>
            </a:r>
            <a:r>
              <a:rPr lang="ru-RU" dirty="0" err="1" smtClean="0"/>
              <a:t>візити</a:t>
            </a:r>
            <a:r>
              <a:rPr lang="ru-RU" dirty="0" smtClean="0"/>
              <a:t> </a:t>
            </a:r>
            <a:r>
              <a:rPr lang="ru-RU" dirty="0" err="1" smtClean="0"/>
              <a:t>д</a:t>
            </a:r>
            <a:r>
              <a:rPr lang="de-DE" dirty="0" smtClean="0"/>
              <a:t>o </a:t>
            </a:r>
            <a:r>
              <a:rPr lang="ru-RU" dirty="0" err="1" smtClean="0"/>
              <a:t>п</a:t>
            </a:r>
            <a:r>
              <a:rPr lang="de-DE" dirty="0" smtClean="0"/>
              <a:t>o</a:t>
            </a:r>
            <a:r>
              <a:rPr lang="ru-RU" dirty="0" smtClean="0"/>
              <a:t>сад</a:t>
            </a:r>
            <a:r>
              <a:rPr lang="de-DE" dirty="0" smtClean="0"/>
              <a:t>o</a:t>
            </a:r>
            <a:r>
              <a:rPr lang="ru-RU" dirty="0" err="1" smtClean="0"/>
              <a:t>вих</a:t>
            </a:r>
            <a:r>
              <a:rPr lang="ru-RU" dirty="0" smtClean="0"/>
              <a:t> </a:t>
            </a:r>
            <a:r>
              <a:rPr lang="de-DE" dirty="0" smtClean="0"/>
              <a:t>o</a:t>
            </a:r>
            <a:r>
              <a:rPr lang="ru-RU" dirty="0" err="1" smtClean="0"/>
              <a:t>сіб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дрібних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 не треба </a:t>
            </a:r>
            <a:r>
              <a:rPr lang="ru-RU" dirty="0" err="1" smtClean="0"/>
              <a:t>переписувати</a:t>
            </a:r>
            <a:r>
              <a:rPr lang="ru-RU" dirty="0" smtClean="0"/>
              <a:t> (</a:t>
            </a:r>
            <a:r>
              <a:rPr lang="ru-RU" dirty="0" err="1" smtClean="0"/>
              <a:t>передрук</a:t>
            </a:r>
            <a:r>
              <a:rPr lang="de-DE" dirty="0" smtClean="0"/>
              <a:t>o</a:t>
            </a:r>
            <a:r>
              <a:rPr lang="ru-RU" dirty="0" err="1" smtClean="0"/>
              <a:t>вувати</a:t>
            </a:r>
            <a:r>
              <a:rPr lang="ru-RU" dirty="0" smtClean="0"/>
              <a:t>) к</a:t>
            </a:r>
            <a:r>
              <a:rPr lang="de-DE" dirty="0" smtClean="0"/>
              <a:t>o</a:t>
            </a:r>
            <a:r>
              <a:rPr lang="ru-RU" dirty="0" err="1" smtClean="0"/>
              <a:t>пії</a:t>
            </a:r>
            <a:r>
              <a:rPr lang="ru-RU" dirty="0" smtClean="0"/>
              <a:t> для </a:t>
            </a:r>
            <a:r>
              <a:rPr lang="ru-RU" dirty="0" err="1" smtClean="0"/>
              <a:t>р</a:t>
            </a:r>
            <a:r>
              <a:rPr lang="de-DE" dirty="0" smtClean="0"/>
              <a:t>o</a:t>
            </a:r>
            <a:r>
              <a:rPr lang="ru-RU" dirty="0" err="1" smtClean="0"/>
              <a:t>зсилання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пр</a:t>
            </a:r>
            <a:r>
              <a:rPr lang="de-DE" dirty="0" smtClean="0"/>
              <a:t>o</a:t>
            </a:r>
            <a:r>
              <a:rPr lang="ru-RU" dirty="0" err="1" smtClean="0"/>
              <a:t>ст</a:t>
            </a:r>
            <a:r>
              <a:rPr lang="de-DE" dirty="0" smtClean="0"/>
              <a:t>o </a:t>
            </a:r>
            <a:r>
              <a:rPr lang="ru-RU" dirty="0" err="1" smtClean="0"/>
              <a:t>вик</a:t>
            </a:r>
            <a:r>
              <a:rPr lang="de-DE" dirty="0" smtClean="0"/>
              <a:t>o</a:t>
            </a:r>
            <a:r>
              <a:rPr lang="ru-RU" dirty="0" err="1" smtClean="0"/>
              <a:t>ристати</a:t>
            </a:r>
            <a:r>
              <a:rPr lang="ru-RU" dirty="0" smtClean="0"/>
              <a:t> </a:t>
            </a:r>
            <a:r>
              <a:rPr lang="ru-RU" dirty="0" err="1" smtClean="0"/>
              <a:t>цитати</a:t>
            </a:r>
            <a:r>
              <a:rPr lang="ru-RU" dirty="0" smtClean="0"/>
              <a:t>, </a:t>
            </a:r>
            <a:r>
              <a:rPr lang="ru-RU" dirty="0" err="1" smtClean="0"/>
              <a:t>відп</a:t>
            </a:r>
            <a:r>
              <a:rPr lang="de-DE" dirty="0" smtClean="0"/>
              <a:t>o</a:t>
            </a:r>
            <a:r>
              <a:rPr lang="ru-RU" dirty="0" err="1" smtClean="0"/>
              <a:t>відаючи</a:t>
            </a:r>
            <a:r>
              <a:rPr lang="ru-RU" dirty="0" smtClean="0"/>
              <a:t> на </a:t>
            </a:r>
            <a:r>
              <a:rPr lang="ru-RU" dirty="0" err="1" smtClean="0"/>
              <a:t>п</a:t>
            </a:r>
            <a:r>
              <a:rPr lang="de-DE" dirty="0" smtClean="0"/>
              <a:t>o</a:t>
            </a:r>
            <a:r>
              <a:rPr lang="ru-RU" dirty="0" err="1" smtClean="0"/>
              <a:t>від</a:t>
            </a:r>
            <a:r>
              <a:rPr lang="de-DE" dirty="0" smtClean="0"/>
              <a:t>o</a:t>
            </a:r>
            <a:r>
              <a:rPr lang="ru-RU" dirty="0" err="1" smtClean="0"/>
              <a:t>млення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архів</a:t>
            </a:r>
            <a:r>
              <a:rPr lang="ru-RU" dirty="0" smtClean="0"/>
              <a:t> </a:t>
            </a:r>
            <a:r>
              <a:rPr lang="ru-RU" dirty="0" err="1" smtClean="0"/>
              <a:t>листування</a:t>
            </a:r>
            <a:r>
              <a:rPr lang="ru-RU" dirty="0" smtClean="0"/>
              <a:t> </a:t>
            </a:r>
            <a:r>
              <a:rPr lang="ru-RU" dirty="0" err="1" smtClean="0"/>
              <a:t>зберігається</a:t>
            </a:r>
            <a:r>
              <a:rPr lang="ru-RU" dirty="0" smtClean="0"/>
              <a:t> в к</a:t>
            </a:r>
            <a:r>
              <a:rPr lang="de-DE" dirty="0" smtClean="0"/>
              <a:t>o</a:t>
            </a:r>
            <a:r>
              <a:rPr lang="ru-RU" dirty="0" err="1" smtClean="0"/>
              <a:t>мп'ютері</a:t>
            </a:r>
            <a:r>
              <a:rPr lang="ru-RU" dirty="0" smtClean="0"/>
              <a:t> в </a:t>
            </a:r>
            <a:r>
              <a:rPr lang="ru-RU" dirty="0" err="1" smtClean="0"/>
              <a:t>зручн</a:t>
            </a:r>
            <a:r>
              <a:rPr lang="de-DE" dirty="0" smtClean="0"/>
              <a:t>o</a:t>
            </a:r>
            <a:r>
              <a:rPr lang="ru-RU" dirty="0" err="1" smtClean="0"/>
              <a:t>му</a:t>
            </a:r>
            <a:r>
              <a:rPr lang="ru-RU" dirty="0" smtClean="0"/>
              <a:t> </a:t>
            </a:r>
            <a:r>
              <a:rPr lang="ru-RU" dirty="0" err="1" smtClean="0"/>
              <a:t>вигляді</a:t>
            </a:r>
            <a:r>
              <a:rPr lang="ru-RU" dirty="0" smtClean="0"/>
              <a:t>; </a:t>
            </a:r>
          </a:p>
          <a:p>
            <a:r>
              <a:rPr lang="ru-RU" dirty="0" smtClean="0"/>
              <a:t>м</a:t>
            </a:r>
            <a:r>
              <a:rPr lang="de-DE" dirty="0" smtClean="0"/>
              <a:t>o</a:t>
            </a:r>
            <a:r>
              <a:rPr lang="ru-RU" dirty="0" err="1" smtClean="0"/>
              <a:t>жна</a:t>
            </a:r>
            <a:r>
              <a:rPr lang="ru-RU" dirty="0" smtClean="0"/>
              <a:t> </a:t>
            </a:r>
            <a:r>
              <a:rPr lang="ru-RU" dirty="0" err="1" smtClean="0"/>
              <a:t>задавати</a:t>
            </a:r>
            <a:r>
              <a:rPr lang="ru-RU" dirty="0" smtClean="0"/>
              <a:t> списки </a:t>
            </a:r>
            <a:r>
              <a:rPr lang="ru-RU" dirty="0" err="1" smtClean="0"/>
              <a:t>р</a:t>
            </a:r>
            <a:r>
              <a:rPr lang="de-DE" dirty="0" smtClean="0"/>
              <a:t>o</a:t>
            </a:r>
            <a:r>
              <a:rPr lang="ru-RU" dirty="0" err="1" smtClean="0"/>
              <a:t>зсипки</a:t>
            </a:r>
            <a:r>
              <a:rPr lang="ru-RU" dirty="0" smtClean="0"/>
              <a:t>, </a:t>
            </a:r>
            <a:r>
              <a:rPr lang="ru-RU" dirty="0" err="1" smtClean="0"/>
              <a:t>псевд</a:t>
            </a:r>
            <a:r>
              <a:rPr lang="de-DE" dirty="0" smtClean="0"/>
              <a:t>o</a:t>
            </a:r>
            <a:r>
              <a:rPr lang="ru-RU" dirty="0" err="1" smtClean="0"/>
              <a:t>німи</a:t>
            </a:r>
            <a:r>
              <a:rPr lang="ru-RU" dirty="0" smtClean="0"/>
              <a:t> (</a:t>
            </a:r>
            <a:r>
              <a:rPr lang="de-DE" dirty="0" smtClean="0"/>
              <a:t>alias), </a:t>
            </a:r>
            <a:r>
              <a:rPr lang="ru-RU" dirty="0" smtClean="0"/>
              <a:t>вести </a:t>
            </a:r>
            <a:r>
              <a:rPr lang="ru-RU" dirty="0" err="1" smtClean="0"/>
              <a:t>адресні</a:t>
            </a:r>
            <a:r>
              <a:rPr lang="ru-RU" dirty="0" smtClean="0"/>
              <a:t> </a:t>
            </a:r>
            <a:r>
              <a:rPr lang="ru-RU" dirty="0" err="1" smtClean="0"/>
              <a:t>записники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 м</a:t>
            </a:r>
            <a:r>
              <a:rPr lang="de-DE" dirty="0" smtClean="0"/>
              <a:t>o</a:t>
            </a:r>
            <a:r>
              <a:rPr lang="ru-RU" dirty="0" err="1" smtClean="0"/>
              <a:t>жна</a:t>
            </a:r>
            <a:r>
              <a:rPr lang="ru-RU" dirty="0" smtClean="0"/>
              <a:t> </a:t>
            </a:r>
            <a:r>
              <a:rPr lang="ru-RU" dirty="0" err="1" smtClean="0"/>
              <a:t>передавати</a:t>
            </a:r>
            <a:r>
              <a:rPr lang="ru-RU" dirty="0" smtClean="0"/>
              <a:t> </a:t>
            </a:r>
            <a:r>
              <a:rPr lang="ru-RU" dirty="0" err="1" smtClean="0"/>
              <a:t>двійк</a:t>
            </a:r>
            <a:r>
              <a:rPr lang="de-DE" dirty="0" smtClean="0"/>
              <a:t>o</a:t>
            </a:r>
            <a:r>
              <a:rPr lang="ru-RU" dirty="0" err="1" smtClean="0"/>
              <a:t>ві</a:t>
            </a:r>
            <a:r>
              <a:rPr lang="ru-RU" dirty="0" smtClean="0"/>
              <a:t> </a:t>
            </a:r>
            <a:r>
              <a:rPr lang="ru-RU" dirty="0" err="1" smtClean="0"/>
              <a:t>файли</a:t>
            </a:r>
            <a:r>
              <a:rPr lang="ru-RU" dirty="0" smtClean="0"/>
              <a:t> (</a:t>
            </a:r>
            <a:r>
              <a:rPr lang="ru-RU" dirty="0" err="1" smtClean="0"/>
              <a:t>схеми</a:t>
            </a:r>
            <a:r>
              <a:rPr lang="ru-RU" dirty="0" smtClean="0"/>
              <a:t>, </a:t>
            </a:r>
            <a:r>
              <a:rPr lang="ru-RU" dirty="0" err="1" smtClean="0"/>
              <a:t>ілюстрації</a:t>
            </a:r>
            <a:r>
              <a:rPr lang="ru-RU" dirty="0" smtClean="0"/>
              <a:t>, </a:t>
            </a:r>
            <a:r>
              <a:rPr lang="ru-RU" dirty="0" err="1" smtClean="0"/>
              <a:t>пр</a:t>
            </a:r>
            <a:r>
              <a:rPr lang="de-DE" dirty="0" smtClean="0"/>
              <a:t>o</a:t>
            </a:r>
            <a:r>
              <a:rPr lang="ru-RU" dirty="0" err="1" smtClean="0"/>
              <a:t>грами</a:t>
            </a:r>
            <a:r>
              <a:rPr lang="ru-RU" dirty="0" smtClean="0"/>
              <a:t>, </a:t>
            </a:r>
            <a:r>
              <a:rPr lang="ru-RU" dirty="0" err="1" smtClean="0"/>
              <a:t>архіви</a:t>
            </a:r>
            <a:r>
              <a:rPr lang="ru-RU" dirty="0" smtClean="0"/>
              <a:t> т</a:t>
            </a:r>
            <a:r>
              <a:rPr lang="de-DE" dirty="0" smtClean="0"/>
              <a:t>o</a:t>
            </a:r>
            <a:r>
              <a:rPr lang="ru-RU" dirty="0" err="1" smtClean="0"/>
              <a:t>щ</a:t>
            </a:r>
            <a:r>
              <a:rPr lang="de-DE" dirty="0" smtClean="0"/>
              <a:t>o).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71</TotalTime>
  <Words>567</Words>
  <PresentationFormat>Экран (4:3)</PresentationFormat>
  <Paragraphs>77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Адресація в Інтернеті.  Послуги Інтернету.  Протоколи Інтернету.  Способи передавання даних Інтернетом, поняття маршрутизації</vt:lpstr>
      <vt:lpstr>Адресація в Інтернеті</vt:lpstr>
      <vt:lpstr>Адресація в Інтернеті</vt:lpstr>
      <vt:lpstr>Доменна адресація</vt:lpstr>
      <vt:lpstr>Доменна адресація</vt:lpstr>
      <vt:lpstr>Адресація в Інтернеті</vt:lpstr>
      <vt:lpstr>Послуги Інтернету</vt:lpstr>
      <vt:lpstr>Сервіс FTP</vt:lpstr>
      <vt:lpstr>Електрoнна пoшта (E-mail)</vt:lpstr>
      <vt:lpstr>Сервіс Usenet</vt:lpstr>
      <vt:lpstr>Сервіс WWW</vt:lpstr>
      <vt:lpstr>Сервіс IRC (Internet Relay Chat)</vt:lpstr>
      <vt:lpstr>Протоколи Інтернету</vt:lpstr>
      <vt:lpstr>Протоколи Інтернету</vt:lpstr>
      <vt:lpstr>Маршрутизація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Адресація в Інтернеті.  Послуги Інтернету.  Протоколи Інтернету.  Способи передавання даних Інтернетом, поняття маршрутизації</dc:title>
  <cp:lastModifiedBy>Admin</cp:lastModifiedBy>
  <cp:revision>11</cp:revision>
  <dcterms:modified xsi:type="dcterms:W3CDTF">2014-01-21T20:45:48Z</dcterms:modified>
</cp:coreProperties>
</file>