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56" r:id="rId3"/>
    <p:sldId id="259" r:id="rId4"/>
    <p:sldId id="261" r:id="rId5"/>
    <p:sldId id="262" r:id="rId6"/>
    <p:sldId id="263" r:id="rId7"/>
    <p:sldId id="264" r:id="rId8"/>
    <p:sldId id="265" r:id="rId9"/>
    <p:sldId id="266" r:id="rId10"/>
    <p:sldId id="268"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5" d="100"/>
          <a:sy n="75" d="100"/>
        </p:scale>
        <p:origin x="-123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312E83-E5C1-4FDD-95E2-E58993AACA08}" type="doc">
      <dgm:prSet loTypeId="urn:microsoft.com/office/officeart/2005/8/layout/list1" loCatId="list" qsTypeId="urn:microsoft.com/office/officeart/2005/8/quickstyle/3d1" qsCatId="3D" csTypeId="urn:microsoft.com/office/officeart/2005/8/colors/accent1_1" csCatId="accent1" phldr="1"/>
      <dgm:spPr/>
      <dgm:t>
        <a:bodyPr/>
        <a:lstStyle/>
        <a:p>
          <a:endParaRPr lang="uk-UA"/>
        </a:p>
      </dgm:t>
    </dgm:pt>
    <dgm:pt modelId="{402FF68F-F2FC-48B4-8D9C-8E124D5ADDF2}">
      <dgm:prSet phldrT="[Текст]" custT="1"/>
      <dgm:spPr/>
      <dgm:t>
        <a:bodyPr/>
        <a:lstStyle/>
        <a:p>
          <a:r>
            <a:rPr lang="uk-UA" sz="2200" b="1" i="0" u="sng" dirty="0" smtClean="0"/>
            <a:t>Комп'ютери</a:t>
          </a:r>
          <a:endParaRPr lang="uk-UA" sz="2200" b="1" u="sng" dirty="0"/>
        </a:p>
      </dgm:t>
    </dgm:pt>
    <dgm:pt modelId="{12493440-A78D-4359-B2B7-5E072E88C5D3}" type="parTrans" cxnId="{F10F6B38-B3D7-4DEC-8624-3A738D28A61E}">
      <dgm:prSet/>
      <dgm:spPr/>
      <dgm:t>
        <a:bodyPr/>
        <a:lstStyle/>
        <a:p>
          <a:endParaRPr lang="uk-UA"/>
        </a:p>
      </dgm:t>
    </dgm:pt>
    <dgm:pt modelId="{86C1C81E-B754-494F-A631-F5AF0B472928}" type="sibTrans" cxnId="{F10F6B38-B3D7-4DEC-8624-3A738D28A61E}">
      <dgm:prSet/>
      <dgm:spPr/>
      <dgm:t>
        <a:bodyPr/>
        <a:lstStyle/>
        <a:p>
          <a:endParaRPr lang="uk-UA"/>
        </a:p>
      </dgm:t>
    </dgm:pt>
    <dgm:pt modelId="{0DC175B4-123E-4839-A6CC-A68D17C8098C}">
      <dgm:prSet phldrT="[Текст]" custT="1"/>
      <dgm:spPr/>
      <dgm:t>
        <a:bodyPr/>
        <a:lstStyle/>
        <a:p>
          <a:r>
            <a:rPr lang="uk-UA" sz="2200" b="1" i="0" u="sng" dirty="0" smtClean="0"/>
            <a:t>Мережеві адаптери</a:t>
          </a:r>
          <a:endParaRPr lang="uk-UA" sz="2200" b="1" u="sng" dirty="0"/>
        </a:p>
      </dgm:t>
    </dgm:pt>
    <dgm:pt modelId="{9C88A0E9-2F52-4AE8-BF15-F194FA60537D}" type="parTrans" cxnId="{BD6451F2-460E-40A5-AC1D-47D3F62B3CA1}">
      <dgm:prSet/>
      <dgm:spPr/>
      <dgm:t>
        <a:bodyPr/>
        <a:lstStyle/>
        <a:p>
          <a:endParaRPr lang="uk-UA"/>
        </a:p>
      </dgm:t>
    </dgm:pt>
    <dgm:pt modelId="{9E6FF97B-396F-41F7-8446-457A38A79A01}" type="sibTrans" cxnId="{BD6451F2-460E-40A5-AC1D-47D3F62B3CA1}">
      <dgm:prSet/>
      <dgm:spPr/>
      <dgm:t>
        <a:bodyPr/>
        <a:lstStyle/>
        <a:p>
          <a:endParaRPr lang="uk-UA"/>
        </a:p>
      </dgm:t>
    </dgm:pt>
    <dgm:pt modelId="{FF29D663-1E28-442C-9726-CA7271F1F895}">
      <dgm:prSet phldrT="[Текст]" custT="1"/>
      <dgm:spPr/>
      <dgm:t>
        <a:bodyPr/>
        <a:lstStyle/>
        <a:p>
          <a:r>
            <a:rPr lang="uk-UA" sz="2200" b="1" i="0" u="sng" dirty="0" smtClean="0"/>
            <a:t>Мережеві пристрої</a:t>
          </a:r>
          <a:endParaRPr lang="uk-UA" sz="2200" b="1" u="sng" dirty="0"/>
        </a:p>
      </dgm:t>
    </dgm:pt>
    <dgm:pt modelId="{6AD5E9CC-41AC-42B3-9E3D-EB352EED6892}" type="parTrans" cxnId="{96857241-B1CF-405F-946D-A8F371FFDF1D}">
      <dgm:prSet/>
      <dgm:spPr/>
      <dgm:t>
        <a:bodyPr/>
        <a:lstStyle/>
        <a:p>
          <a:endParaRPr lang="uk-UA"/>
        </a:p>
      </dgm:t>
    </dgm:pt>
    <dgm:pt modelId="{097DFB5D-3D35-45E2-A6E9-61C2896E56A4}" type="sibTrans" cxnId="{96857241-B1CF-405F-946D-A8F371FFDF1D}">
      <dgm:prSet/>
      <dgm:spPr/>
      <dgm:t>
        <a:bodyPr/>
        <a:lstStyle/>
        <a:p>
          <a:endParaRPr lang="uk-UA"/>
        </a:p>
      </dgm:t>
    </dgm:pt>
    <dgm:pt modelId="{6D7268B2-A4A3-42F3-8A39-8DFB0C1B69CF}">
      <dgm:prSet custT="1"/>
      <dgm:spPr/>
      <dgm:t>
        <a:bodyPr/>
        <a:lstStyle/>
        <a:p>
          <a:r>
            <a:rPr lang="uk-UA" sz="2200" b="1" i="0" u="sng" dirty="0" smtClean="0"/>
            <a:t>Периферійні пристрої</a:t>
          </a:r>
          <a:endParaRPr lang="uk-UA" sz="2200" b="1" u="sng" dirty="0"/>
        </a:p>
      </dgm:t>
    </dgm:pt>
    <dgm:pt modelId="{CA81E9D8-B704-452A-A26F-2F588DA6C7F5}" type="parTrans" cxnId="{86B394C5-D9BE-40A0-B238-3C52061D32A9}">
      <dgm:prSet/>
      <dgm:spPr/>
      <dgm:t>
        <a:bodyPr/>
        <a:lstStyle/>
        <a:p>
          <a:endParaRPr lang="uk-UA"/>
        </a:p>
      </dgm:t>
    </dgm:pt>
    <dgm:pt modelId="{7BE00450-FF2F-4612-A53B-F5E1A2B39088}" type="sibTrans" cxnId="{86B394C5-D9BE-40A0-B238-3C52061D32A9}">
      <dgm:prSet/>
      <dgm:spPr/>
      <dgm:t>
        <a:bodyPr/>
        <a:lstStyle/>
        <a:p>
          <a:endParaRPr lang="uk-UA"/>
        </a:p>
      </dgm:t>
    </dgm:pt>
    <dgm:pt modelId="{DCAA81CB-0CC2-4EF1-8C8F-362E8CFFA9A7}">
      <dgm:prSet custT="1"/>
      <dgm:spPr/>
      <dgm:t>
        <a:bodyPr/>
        <a:lstStyle/>
        <a:p>
          <a:r>
            <a:rPr lang="uk-UA" sz="2200" b="1" i="0" u="sng" dirty="0" smtClean="0"/>
            <a:t>Передавальне середовище</a:t>
          </a:r>
          <a:endParaRPr lang="uk-UA" sz="2200" b="1" u="sng" dirty="0"/>
        </a:p>
      </dgm:t>
    </dgm:pt>
    <dgm:pt modelId="{CAFFEA19-E12D-48BA-A323-407AEA7115C6}" type="parTrans" cxnId="{D74F0395-734A-40FB-B1C9-4E544517C7E2}">
      <dgm:prSet/>
      <dgm:spPr/>
      <dgm:t>
        <a:bodyPr/>
        <a:lstStyle/>
        <a:p>
          <a:endParaRPr lang="uk-UA"/>
        </a:p>
      </dgm:t>
    </dgm:pt>
    <dgm:pt modelId="{5C83815B-AAF0-4086-B9EE-E371D77A96A7}" type="sibTrans" cxnId="{D74F0395-734A-40FB-B1C9-4E544517C7E2}">
      <dgm:prSet/>
      <dgm:spPr/>
      <dgm:t>
        <a:bodyPr/>
        <a:lstStyle/>
        <a:p>
          <a:endParaRPr lang="uk-UA"/>
        </a:p>
      </dgm:t>
    </dgm:pt>
    <dgm:pt modelId="{78988BEF-70DA-4638-875B-CB5FF1694043}" type="pres">
      <dgm:prSet presAssocID="{6B312E83-E5C1-4FDD-95E2-E58993AACA08}" presName="linear" presStyleCnt="0">
        <dgm:presLayoutVars>
          <dgm:dir/>
          <dgm:animLvl val="lvl"/>
          <dgm:resizeHandles val="exact"/>
        </dgm:presLayoutVars>
      </dgm:prSet>
      <dgm:spPr/>
    </dgm:pt>
    <dgm:pt modelId="{71FBB156-CDA6-4167-95A2-A2335F6BF466}" type="pres">
      <dgm:prSet presAssocID="{402FF68F-F2FC-48B4-8D9C-8E124D5ADDF2}" presName="parentLin" presStyleCnt="0"/>
      <dgm:spPr/>
    </dgm:pt>
    <dgm:pt modelId="{DD90E7F4-E6C5-41B9-B8FD-10DE88376166}" type="pres">
      <dgm:prSet presAssocID="{402FF68F-F2FC-48B4-8D9C-8E124D5ADDF2}" presName="parentLeftMargin" presStyleLbl="node1" presStyleIdx="0" presStyleCnt="5"/>
      <dgm:spPr/>
    </dgm:pt>
    <dgm:pt modelId="{047B6FA3-65BE-4E41-9C69-77480E0070C1}" type="pres">
      <dgm:prSet presAssocID="{402FF68F-F2FC-48B4-8D9C-8E124D5ADDF2}" presName="parentText" presStyleLbl="node1" presStyleIdx="0" presStyleCnt="5" custLinFactNeighborX="9273" custLinFactNeighborY="-76631">
        <dgm:presLayoutVars>
          <dgm:chMax val="0"/>
          <dgm:bulletEnabled val="1"/>
        </dgm:presLayoutVars>
      </dgm:prSet>
      <dgm:spPr/>
      <dgm:t>
        <a:bodyPr/>
        <a:lstStyle/>
        <a:p>
          <a:endParaRPr lang="uk-UA"/>
        </a:p>
      </dgm:t>
    </dgm:pt>
    <dgm:pt modelId="{6A7A6D99-6FCF-48A9-99E1-FCFE1FEAF014}" type="pres">
      <dgm:prSet presAssocID="{402FF68F-F2FC-48B4-8D9C-8E124D5ADDF2}" presName="negativeSpace" presStyleCnt="0"/>
      <dgm:spPr/>
    </dgm:pt>
    <dgm:pt modelId="{E2B32CF5-0577-4214-A1B2-BD16D68FFE49}" type="pres">
      <dgm:prSet presAssocID="{402FF68F-F2FC-48B4-8D9C-8E124D5ADDF2}" presName="childText" presStyleLbl="conFgAcc1" presStyleIdx="0" presStyleCnt="5">
        <dgm:presLayoutVars>
          <dgm:bulletEnabled val="1"/>
        </dgm:presLayoutVars>
      </dgm:prSet>
      <dgm:spPr/>
    </dgm:pt>
    <dgm:pt modelId="{D517034C-0B2C-4F39-890B-D11AE6FAE8DA}" type="pres">
      <dgm:prSet presAssocID="{86C1C81E-B754-494F-A631-F5AF0B472928}" presName="spaceBetweenRectangles" presStyleCnt="0"/>
      <dgm:spPr/>
    </dgm:pt>
    <dgm:pt modelId="{1144CF89-9CDA-4F91-AC65-9EE8B7C16327}" type="pres">
      <dgm:prSet presAssocID="{0DC175B4-123E-4839-A6CC-A68D17C8098C}" presName="parentLin" presStyleCnt="0"/>
      <dgm:spPr/>
    </dgm:pt>
    <dgm:pt modelId="{A4DC95F3-0BD5-4F82-A775-0EA91655101F}" type="pres">
      <dgm:prSet presAssocID="{0DC175B4-123E-4839-A6CC-A68D17C8098C}" presName="parentLeftMargin" presStyleLbl="node1" presStyleIdx="0" presStyleCnt="5"/>
      <dgm:spPr/>
    </dgm:pt>
    <dgm:pt modelId="{E3556A75-8BD9-4280-86B6-F1BA251B7F3D}" type="pres">
      <dgm:prSet presAssocID="{0DC175B4-123E-4839-A6CC-A68D17C8098C}" presName="parentText" presStyleLbl="node1" presStyleIdx="1" presStyleCnt="5">
        <dgm:presLayoutVars>
          <dgm:chMax val="0"/>
          <dgm:bulletEnabled val="1"/>
        </dgm:presLayoutVars>
      </dgm:prSet>
      <dgm:spPr/>
      <dgm:t>
        <a:bodyPr/>
        <a:lstStyle/>
        <a:p>
          <a:endParaRPr lang="uk-UA"/>
        </a:p>
      </dgm:t>
    </dgm:pt>
    <dgm:pt modelId="{ADFD5ADF-801D-4ABA-988E-BFAFEC4A5F7F}" type="pres">
      <dgm:prSet presAssocID="{0DC175B4-123E-4839-A6CC-A68D17C8098C}" presName="negativeSpace" presStyleCnt="0"/>
      <dgm:spPr/>
    </dgm:pt>
    <dgm:pt modelId="{25DD1CA2-FA0B-47CE-94EF-E31D03287BA4}" type="pres">
      <dgm:prSet presAssocID="{0DC175B4-123E-4839-A6CC-A68D17C8098C}" presName="childText" presStyleLbl="conFgAcc1" presStyleIdx="1" presStyleCnt="5">
        <dgm:presLayoutVars>
          <dgm:bulletEnabled val="1"/>
        </dgm:presLayoutVars>
      </dgm:prSet>
      <dgm:spPr/>
    </dgm:pt>
    <dgm:pt modelId="{4E07CB3B-9329-4376-86E7-4EAD6A17CA43}" type="pres">
      <dgm:prSet presAssocID="{9E6FF97B-396F-41F7-8446-457A38A79A01}" presName="spaceBetweenRectangles" presStyleCnt="0"/>
      <dgm:spPr/>
    </dgm:pt>
    <dgm:pt modelId="{80176965-837E-41D1-BE86-1E36CC34B417}" type="pres">
      <dgm:prSet presAssocID="{6D7268B2-A4A3-42F3-8A39-8DFB0C1B69CF}" presName="parentLin" presStyleCnt="0"/>
      <dgm:spPr/>
    </dgm:pt>
    <dgm:pt modelId="{39668593-CD75-4C83-8B86-67963628AEE0}" type="pres">
      <dgm:prSet presAssocID="{6D7268B2-A4A3-42F3-8A39-8DFB0C1B69CF}" presName="parentLeftMargin" presStyleLbl="node1" presStyleIdx="1" presStyleCnt="5"/>
      <dgm:spPr/>
    </dgm:pt>
    <dgm:pt modelId="{53823449-ECC5-458A-8A5C-5AD083A4CB29}" type="pres">
      <dgm:prSet presAssocID="{6D7268B2-A4A3-42F3-8A39-8DFB0C1B69CF}" presName="parentText" presStyleLbl="node1" presStyleIdx="2" presStyleCnt="5">
        <dgm:presLayoutVars>
          <dgm:chMax val="0"/>
          <dgm:bulletEnabled val="1"/>
        </dgm:presLayoutVars>
      </dgm:prSet>
      <dgm:spPr/>
      <dgm:t>
        <a:bodyPr/>
        <a:lstStyle/>
        <a:p>
          <a:endParaRPr lang="uk-UA"/>
        </a:p>
      </dgm:t>
    </dgm:pt>
    <dgm:pt modelId="{3EEE1959-AB1F-43E9-9B90-AA5E846E96D2}" type="pres">
      <dgm:prSet presAssocID="{6D7268B2-A4A3-42F3-8A39-8DFB0C1B69CF}" presName="negativeSpace" presStyleCnt="0"/>
      <dgm:spPr/>
    </dgm:pt>
    <dgm:pt modelId="{A83C027B-F57A-423A-8F29-17D545BBE538}" type="pres">
      <dgm:prSet presAssocID="{6D7268B2-A4A3-42F3-8A39-8DFB0C1B69CF}" presName="childText" presStyleLbl="conFgAcc1" presStyleIdx="2" presStyleCnt="5">
        <dgm:presLayoutVars>
          <dgm:bulletEnabled val="1"/>
        </dgm:presLayoutVars>
      </dgm:prSet>
      <dgm:spPr/>
    </dgm:pt>
    <dgm:pt modelId="{07F58961-9E8B-4A8C-A805-FDF2E710B14F}" type="pres">
      <dgm:prSet presAssocID="{7BE00450-FF2F-4612-A53B-F5E1A2B39088}" presName="spaceBetweenRectangles" presStyleCnt="0"/>
      <dgm:spPr/>
    </dgm:pt>
    <dgm:pt modelId="{0B619463-A60C-4865-83C6-B1337A2C7E2F}" type="pres">
      <dgm:prSet presAssocID="{DCAA81CB-0CC2-4EF1-8C8F-362E8CFFA9A7}" presName="parentLin" presStyleCnt="0"/>
      <dgm:spPr/>
    </dgm:pt>
    <dgm:pt modelId="{0C8528D6-EF42-49A8-A61F-0F3504D7F18D}" type="pres">
      <dgm:prSet presAssocID="{DCAA81CB-0CC2-4EF1-8C8F-362E8CFFA9A7}" presName="parentLeftMargin" presStyleLbl="node1" presStyleIdx="2" presStyleCnt="5"/>
      <dgm:spPr/>
    </dgm:pt>
    <dgm:pt modelId="{A4F9AD54-B886-43A1-A6A0-56280FE92FC1}" type="pres">
      <dgm:prSet presAssocID="{DCAA81CB-0CC2-4EF1-8C8F-362E8CFFA9A7}" presName="parentText" presStyleLbl="node1" presStyleIdx="3" presStyleCnt="5">
        <dgm:presLayoutVars>
          <dgm:chMax val="0"/>
          <dgm:bulletEnabled val="1"/>
        </dgm:presLayoutVars>
      </dgm:prSet>
      <dgm:spPr/>
      <dgm:t>
        <a:bodyPr/>
        <a:lstStyle/>
        <a:p>
          <a:endParaRPr lang="uk-UA"/>
        </a:p>
      </dgm:t>
    </dgm:pt>
    <dgm:pt modelId="{4C353CA8-DA37-4CDA-9BE5-0B3DEDBAF1B0}" type="pres">
      <dgm:prSet presAssocID="{DCAA81CB-0CC2-4EF1-8C8F-362E8CFFA9A7}" presName="negativeSpace" presStyleCnt="0"/>
      <dgm:spPr/>
    </dgm:pt>
    <dgm:pt modelId="{4454ED4A-7112-4541-87C8-DA175801A792}" type="pres">
      <dgm:prSet presAssocID="{DCAA81CB-0CC2-4EF1-8C8F-362E8CFFA9A7}" presName="childText" presStyleLbl="conFgAcc1" presStyleIdx="3" presStyleCnt="5">
        <dgm:presLayoutVars>
          <dgm:bulletEnabled val="1"/>
        </dgm:presLayoutVars>
      </dgm:prSet>
      <dgm:spPr/>
    </dgm:pt>
    <dgm:pt modelId="{4AE7E98A-7CF8-4ED4-AAEB-EEA303CD574E}" type="pres">
      <dgm:prSet presAssocID="{5C83815B-AAF0-4086-B9EE-E371D77A96A7}" presName="spaceBetweenRectangles" presStyleCnt="0"/>
      <dgm:spPr/>
    </dgm:pt>
    <dgm:pt modelId="{FDFBB71F-1BFC-4626-9A43-9C52A89765D6}" type="pres">
      <dgm:prSet presAssocID="{FF29D663-1E28-442C-9726-CA7271F1F895}" presName="parentLin" presStyleCnt="0"/>
      <dgm:spPr/>
    </dgm:pt>
    <dgm:pt modelId="{E75B6FE6-2199-4602-8FDD-2BEABCAF08C9}" type="pres">
      <dgm:prSet presAssocID="{FF29D663-1E28-442C-9726-CA7271F1F895}" presName="parentLeftMargin" presStyleLbl="node1" presStyleIdx="3" presStyleCnt="5"/>
      <dgm:spPr/>
    </dgm:pt>
    <dgm:pt modelId="{6B04491B-DDBF-47B1-B5E0-DA0DD47AD973}" type="pres">
      <dgm:prSet presAssocID="{FF29D663-1E28-442C-9726-CA7271F1F895}" presName="parentText" presStyleLbl="node1" presStyleIdx="4" presStyleCnt="5">
        <dgm:presLayoutVars>
          <dgm:chMax val="0"/>
          <dgm:bulletEnabled val="1"/>
        </dgm:presLayoutVars>
      </dgm:prSet>
      <dgm:spPr/>
      <dgm:t>
        <a:bodyPr/>
        <a:lstStyle/>
        <a:p>
          <a:endParaRPr lang="uk-UA"/>
        </a:p>
      </dgm:t>
    </dgm:pt>
    <dgm:pt modelId="{7E204D69-1D54-4586-9DDF-D89948512796}" type="pres">
      <dgm:prSet presAssocID="{FF29D663-1E28-442C-9726-CA7271F1F895}" presName="negativeSpace" presStyleCnt="0"/>
      <dgm:spPr/>
    </dgm:pt>
    <dgm:pt modelId="{0D574302-6BC4-4A3C-90D0-F39C8AA1648D}" type="pres">
      <dgm:prSet presAssocID="{FF29D663-1E28-442C-9726-CA7271F1F895}" presName="childText" presStyleLbl="conFgAcc1" presStyleIdx="4" presStyleCnt="5">
        <dgm:presLayoutVars>
          <dgm:bulletEnabled val="1"/>
        </dgm:presLayoutVars>
      </dgm:prSet>
      <dgm:spPr/>
    </dgm:pt>
  </dgm:ptLst>
  <dgm:cxnLst>
    <dgm:cxn modelId="{BD6451F2-460E-40A5-AC1D-47D3F62B3CA1}" srcId="{6B312E83-E5C1-4FDD-95E2-E58993AACA08}" destId="{0DC175B4-123E-4839-A6CC-A68D17C8098C}" srcOrd="1" destOrd="0" parTransId="{9C88A0E9-2F52-4AE8-BF15-F194FA60537D}" sibTransId="{9E6FF97B-396F-41F7-8446-457A38A79A01}"/>
    <dgm:cxn modelId="{F10F6B38-B3D7-4DEC-8624-3A738D28A61E}" srcId="{6B312E83-E5C1-4FDD-95E2-E58993AACA08}" destId="{402FF68F-F2FC-48B4-8D9C-8E124D5ADDF2}" srcOrd="0" destOrd="0" parTransId="{12493440-A78D-4359-B2B7-5E072E88C5D3}" sibTransId="{86C1C81E-B754-494F-A631-F5AF0B472928}"/>
    <dgm:cxn modelId="{96857241-B1CF-405F-946D-A8F371FFDF1D}" srcId="{6B312E83-E5C1-4FDD-95E2-E58993AACA08}" destId="{FF29D663-1E28-442C-9726-CA7271F1F895}" srcOrd="4" destOrd="0" parTransId="{6AD5E9CC-41AC-42B3-9E3D-EB352EED6892}" sibTransId="{097DFB5D-3D35-45E2-A6E9-61C2896E56A4}"/>
    <dgm:cxn modelId="{4DF08032-3481-4538-B3FF-48A1CC74458E}" type="presOf" srcId="{FF29D663-1E28-442C-9726-CA7271F1F895}" destId="{6B04491B-DDBF-47B1-B5E0-DA0DD47AD973}" srcOrd="1" destOrd="0" presId="urn:microsoft.com/office/officeart/2005/8/layout/list1"/>
    <dgm:cxn modelId="{FDB30123-4F93-4809-8200-1E99989B4699}" type="presOf" srcId="{402FF68F-F2FC-48B4-8D9C-8E124D5ADDF2}" destId="{DD90E7F4-E6C5-41B9-B8FD-10DE88376166}" srcOrd="0" destOrd="0" presId="urn:microsoft.com/office/officeart/2005/8/layout/list1"/>
    <dgm:cxn modelId="{63D77F26-FE98-4B36-A081-D5A1FDFE4585}" type="presOf" srcId="{0DC175B4-123E-4839-A6CC-A68D17C8098C}" destId="{A4DC95F3-0BD5-4F82-A775-0EA91655101F}" srcOrd="0" destOrd="0" presId="urn:microsoft.com/office/officeart/2005/8/layout/list1"/>
    <dgm:cxn modelId="{725EB1DE-68B2-40EF-AD21-85E9EC9E0E42}" type="presOf" srcId="{6D7268B2-A4A3-42F3-8A39-8DFB0C1B69CF}" destId="{53823449-ECC5-458A-8A5C-5AD083A4CB29}" srcOrd="1" destOrd="0" presId="urn:microsoft.com/office/officeart/2005/8/layout/list1"/>
    <dgm:cxn modelId="{86B394C5-D9BE-40A0-B238-3C52061D32A9}" srcId="{6B312E83-E5C1-4FDD-95E2-E58993AACA08}" destId="{6D7268B2-A4A3-42F3-8A39-8DFB0C1B69CF}" srcOrd="2" destOrd="0" parTransId="{CA81E9D8-B704-452A-A26F-2F588DA6C7F5}" sibTransId="{7BE00450-FF2F-4612-A53B-F5E1A2B39088}"/>
    <dgm:cxn modelId="{EAA50F6A-216B-41C0-BE5B-7AA38A791A1C}" type="presOf" srcId="{402FF68F-F2FC-48B4-8D9C-8E124D5ADDF2}" destId="{047B6FA3-65BE-4E41-9C69-77480E0070C1}" srcOrd="1" destOrd="0" presId="urn:microsoft.com/office/officeart/2005/8/layout/list1"/>
    <dgm:cxn modelId="{A82DF202-13EC-4832-9003-C6B4C229B9A2}" type="presOf" srcId="{DCAA81CB-0CC2-4EF1-8C8F-362E8CFFA9A7}" destId="{0C8528D6-EF42-49A8-A61F-0F3504D7F18D}" srcOrd="0" destOrd="0" presId="urn:microsoft.com/office/officeart/2005/8/layout/list1"/>
    <dgm:cxn modelId="{7F535AD7-5B04-4E58-8952-FFF0EEBA5CEF}" type="presOf" srcId="{FF29D663-1E28-442C-9726-CA7271F1F895}" destId="{E75B6FE6-2199-4602-8FDD-2BEABCAF08C9}" srcOrd="0" destOrd="0" presId="urn:microsoft.com/office/officeart/2005/8/layout/list1"/>
    <dgm:cxn modelId="{F530A272-EB09-465E-AC89-0F0FB65FB81D}" type="presOf" srcId="{0DC175B4-123E-4839-A6CC-A68D17C8098C}" destId="{E3556A75-8BD9-4280-86B6-F1BA251B7F3D}" srcOrd="1" destOrd="0" presId="urn:microsoft.com/office/officeart/2005/8/layout/list1"/>
    <dgm:cxn modelId="{D74F0395-734A-40FB-B1C9-4E544517C7E2}" srcId="{6B312E83-E5C1-4FDD-95E2-E58993AACA08}" destId="{DCAA81CB-0CC2-4EF1-8C8F-362E8CFFA9A7}" srcOrd="3" destOrd="0" parTransId="{CAFFEA19-E12D-48BA-A323-407AEA7115C6}" sibTransId="{5C83815B-AAF0-4086-B9EE-E371D77A96A7}"/>
    <dgm:cxn modelId="{790C5E2D-322A-482E-94F1-5E83BE09F4EE}" type="presOf" srcId="{6D7268B2-A4A3-42F3-8A39-8DFB0C1B69CF}" destId="{39668593-CD75-4C83-8B86-67963628AEE0}" srcOrd="0" destOrd="0" presId="urn:microsoft.com/office/officeart/2005/8/layout/list1"/>
    <dgm:cxn modelId="{B0979CA3-36F0-4389-9FDC-E0F7E1D3E9D3}" type="presOf" srcId="{6B312E83-E5C1-4FDD-95E2-E58993AACA08}" destId="{78988BEF-70DA-4638-875B-CB5FF1694043}" srcOrd="0" destOrd="0" presId="urn:microsoft.com/office/officeart/2005/8/layout/list1"/>
    <dgm:cxn modelId="{D77EA096-82D7-4197-A99E-EEF16F56EC73}" type="presOf" srcId="{DCAA81CB-0CC2-4EF1-8C8F-362E8CFFA9A7}" destId="{A4F9AD54-B886-43A1-A6A0-56280FE92FC1}" srcOrd="1" destOrd="0" presId="urn:microsoft.com/office/officeart/2005/8/layout/list1"/>
    <dgm:cxn modelId="{609406C8-3BE9-4CB3-A29D-6C455E1923A1}" type="presParOf" srcId="{78988BEF-70DA-4638-875B-CB5FF1694043}" destId="{71FBB156-CDA6-4167-95A2-A2335F6BF466}" srcOrd="0" destOrd="0" presId="urn:microsoft.com/office/officeart/2005/8/layout/list1"/>
    <dgm:cxn modelId="{51616115-DDE3-4432-A198-3D7E2C2E2B88}" type="presParOf" srcId="{71FBB156-CDA6-4167-95A2-A2335F6BF466}" destId="{DD90E7F4-E6C5-41B9-B8FD-10DE88376166}" srcOrd="0" destOrd="0" presId="urn:microsoft.com/office/officeart/2005/8/layout/list1"/>
    <dgm:cxn modelId="{D3B4C8A9-DAB8-4981-8626-3BB442BF2B3A}" type="presParOf" srcId="{71FBB156-CDA6-4167-95A2-A2335F6BF466}" destId="{047B6FA3-65BE-4E41-9C69-77480E0070C1}" srcOrd="1" destOrd="0" presId="urn:microsoft.com/office/officeart/2005/8/layout/list1"/>
    <dgm:cxn modelId="{FCC09C27-CCE9-4D25-8464-EFD0366A0D60}" type="presParOf" srcId="{78988BEF-70DA-4638-875B-CB5FF1694043}" destId="{6A7A6D99-6FCF-48A9-99E1-FCFE1FEAF014}" srcOrd="1" destOrd="0" presId="urn:microsoft.com/office/officeart/2005/8/layout/list1"/>
    <dgm:cxn modelId="{4A22EDFB-4DCF-405C-BC7E-D4309985112C}" type="presParOf" srcId="{78988BEF-70DA-4638-875B-CB5FF1694043}" destId="{E2B32CF5-0577-4214-A1B2-BD16D68FFE49}" srcOrd="2" destOrd="0" presId="urn:microsoft.com/office/officeart/2005/8/layout/list1"/>
    <dgm:cxn modelId="{2C7FC6A4-3314-415A-882B-0D7BB0EFB631}" type="presParOf" srcId="{78988BEF-70DA-4638-875B-CB5FF1694043}" destId="{D517034C-0B2C-4F39-890B-D11AE6FAE8DA}" srcOrd="3" destOrd="0" presId="urn:microsoft.com/office/officeart/2005/8/layout/list1"/>
    <dgm:cxn modelId="{59A98484-0076-4A75-90B5-76F3F1EBF968}" type="presParOf" srcId="{78988BEF-70DA-4638-875B-CB5FF1694043}" destId="{1144CF89-9CDA-4F91-AC65-9EE8B7C16327}" srcOrd="4" destOrd="0" presId="urn:microsoft.com/office/officeart/2005/8/layout/list1"/>
    <dgm:cxn modelId="{BC8D763F-3FFA-436F-BFE1-91FE361DA9DB}" type="presParOf" srcId="{1144CF89-9CDA-4F91-AC65-9EE8B7C16327}" destId="{A4DC95F3-0BD5-4F82-A775-0EA91655101F}" srcOrd="0" destOrd="0" presId="urn:microsoft.com/office/officeart/2005/8/layout/list1"/>
    <dgm:cxn modelId="{0FA9ABD8-3D7B-451A-83A6-0A8062B9BC4F}" type="presParOf" srcId="{1144CF89-9CDA-4F91-AC65-9EE8B7C16327}" destId="{E3556A75-8BD9-4280-86B6-F1BA251B7F3D}" srcOrd="1" destOrd="0" presId="urn:microsoft.com/office/officeart/2005/8/layout/list1"/>
    <dgm:cxn modelId="{0A436441-27ED-48EB-A6D7-C5FBCB4833E3}" type="presParOf" srcId="{78988BEF-70DA-4638-875B-CB5FF1694043}" destId="{ADFD5ADF-801D-4ABA-988E-BFAFEC4A5F7F}" srcOrd="5" destOrd="0" presId="urn:microsoft.com/office/officeart/2005/8/layout/list1"/>
    <dgm:cxn modelId="{DE0B02A8-E994-4B13-85F8-269E18F02504}" type="presParOf" srcId="{78988BEF-70DA-4638-875B-CB5FF1694043}" destId="{25DD1CA2-FA0B-47CE-94EF-E31D03287BA4}" srcOrd="6" destOrd="0" presId="urn:microsoft.com/office/officeart/2005/8/layout/list1"/>
    <dgm:cxn modelId="{9328CECC-78EF-43ED-845C-C84981EAE308}" type="presParOf" srcId="{78988BEF-70DA-4638-875B-CB5FF1694043}" destId="{4E07CB3B-9329-4376-86E7-4EAD6A17CA43}" srcOrd="7" destOrd="0" presId="urn:microsoft.com/office/officeart/2005/8/layout/list1"/>
    <dgm:cxn modelId="{DF0F5191-8C52-4263-A0ED-34578F994D53}" type="presParOf" srcId="{78988BEF-70DA-4638-875B-CB5FF1694043}" destId="{80176965-837E-41D1-BE86-1E36CC34B417}" srcOrd="8" destOrd="0" presId="urn:microsoft.com/office/officeart/2005/8/layout/list1"/>
    <dgm:cxn modelId="{490B4F8E-31D7-40F0-A600-6F05731ABB40}" type="presParOf" srcId="{80176965-837E-41D1-BE86-1E36CC34B417}" destId="{39668593-CD75-4C83-8B86-67963628AEE0}" srcOrd="0" destOrd="0" presId="urn:microsoft.com/office/officeart/2005/8/layout/list1"/>
    <dgm:cxn modelId="{32493232-3FC4-4012-940E-9A4732CA295F}" type="presParOf" srcId="{80176965-837E-41D1-BE86-1E36CC34B417}" destId="{53823449-ECC5-458A-8A5C-5AD083A4CB29}" srcOrd="1" destOrd="0" presId="urn:microsoft.com/office/officeart/2005/8/layout/list1"/>
    <dgm:cxn modelId="{72D7301C-A311-4062-BB4A-76C7F1B3A2BB}" type="presParOf" srcId="{78988BEF-70DA-4638-875B-CB5FF1694043}" destId="{3EEE1959-AB1F-43E9-9B90-AA5E846E96D2}" srcOrd="9" destOrd="0" presId="urn:microsoft.com/office/officeart/2005/8/layout/list1"/>
    <dgm:cxn modelId="{9CBF1409-38B2-4376-8141-9ECCD6CB9A80}" type="presParOf" srcId="{78988BEF-70DA-4638-875B-CB5FF1694043}" destId="{A83C027B-F57A-423A-8F29-17D545BBE538}" srcOrd="10" destOrd="0" presId="urn:microsoft.com/office/officeart/2005/8/layout/list1"/>
    <dgm:cxn modelId="{BDA4881E-73C6-4D4F-89AD-72CC62874FCE}" type="presParOf" srcId="{78988BEF-70DA-4638-875B-CB5FF1694043}" destId="{07F58961-9E8B-4A8C-A805-FDF2E710B14F}" srcOrd="11" destOrd="0" presId="urn:microsoft.com/office/officeart/2005/8/layout/list1"/>
    <dgm:cxn modelId="{C63309DD-4C43-4BE2-B4F8-2931E389D3A4}" type="presParOf" srcId="{78988BEF-70DA-4638-875B-CB5FF1694043}" destId="{0B619463-A60C-4865-83C6-B1337A2C7E2F}" srcOrd="12" destOrd="0" presId="urn:microsoft.com/office/officeart/2005/8/layout/list1"/>
    <dgm:cxn modelId="{D3A3725E-5AA5-4B15-9956-7DF62DCB50A6}" type="presParOf" srcId="{0B619463-A60C-4865-83C6-B1337A2C7E2F}" destId="{0C8528D6-EF42-49A8-A61F-0F3504D7F18D}" srcOrd="0" destOrd="0" presId="urn:microsoft.com/office/officeart/2005/8/layout/list1"/>
    <dgm:cxn modelId="{A7CF9C3D-0671-4953-B73A-663BEA945774}" type="presParOf" srcId="{0B619463-A60C-4865-83C6-B1337A2C7E2F}" destId="{A4F9AD54-B886-43A1-A6A0-56280FE92FC1}" srcOrd="1" destOrd="0" presId="urn:microsoft.com/office/officeart/2005/8/layout/list1"/>
    <dgm:cxn modelId="{0252A243-66EC-45C1-8F83-A878147C50D7}" type="presParOf" srcId="{78988BEF-70DA-4638-875B-CB5FF1694043}" destId="{4C353CA8-DA37-4CDA-9BE5-0B3DEDBAF1B0}" srcOrd="13" destOrd="0" presId="urn:microsoft.com/office/officeart/2005/8/layout/list1"/>
    <dgm:cxn modelId="{37C5409B-51EB-4880-AFAB-48393E415C64}" type="presParOf" srcId="{78988BEF-70DA-4638-875B-CB5FF1694043}" destId="{4454ED4A-7112-4541-87C8-DA175801A792}" srcOrd="14" destOrd="0" presId="urn:microsoft.com/office/officeart/2005/8/layout/list1"/>
    <dgm:cxn modelId="{83D7AA42-DFD3-4EB6-B4F9-D26E3745E4FF}" type="presParOf" srcId="{78988BEF-70DA-4638-875B-CB5FF1694043}" destId="{4AE7E98A-7CF8-4ED4-AAEB-EEA303CD574E}" srcOrd="15" destOrd="0" presId="urn:microsoft.com/office/officeart/2005/8/layout/list1"/>
    <dgm:cxn modelId="{4FD9E09A-2A0D-4CCC-B381-DB298966A0C9}" type="presParOf" srcId="{78988BEF-70DA-4638-875B-CB5FF1694043}" destId="{FDFBB71F-1BFC-4626-9A43-9C52A89765D6}" srcOrd="16" destOrd="0" presId="urn:microsoft.com/office/officeart/2005/8/layout/list1"/>
    <dgm:cxn modelId="{E0C30372-CDC7-4F0D-8364-E2CE4CCA1763}" type="presParOf" srcId="{FDFBB71F-1BFC-4626-9A43-9C52A89765D6}" destId="{E75B6FE6-2199-4602-8FDD-2BEABCAF08C9}" srcOrd="0" destOrd="0" presId="urn:microsoft.com/office/officeart/2005/8/layout/list1"/>
    <dgm:cxn modelId="{0219A5DE-730E-41C1-899E-9BBB9DC6CC7F}" type="presParOf" srcId="{FDFBB71F-1BFC-4626-9A43-9C52A89765D6}" destId="{6B04491B-DDBF-47B1-B5E0-DA0DD47AD973}" srcOrd="1" destOrd="0" presId="urn:microsoft.com/office/officeart/2005/8/layout/list1"/>
    <dgm:cxn modelId="{3A52022A-8925-4321-84CD-8A98B76F7AFA}" type="presParOf" srcId="{78988BEF-70DA-4638-875B-CB5FF1694043}" destId="{7E204D69-1D54-4586-9DDF-D89948512796}" srcOrd="17" destOrd="0" presId="urn:microsoft.com/office/officeart/2005/8/layout/list1"/>
    <dgm:cxn modelId="{0854C3A4-10EA-43A1-AAE5-9548931E53D0}" type="presParOf" srcId="{78988BEF-70DA-4638-875B-CB5FF1694043}" destId="{0D574302-6BC4-4A3C-90D0-F39C8AA1648D}"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B32CF5-0577-4214-A1B2-BD16D68FFE49}">
      <dsp:nvSpPr>
        <dsp:cNvPr id="0" name=""/>
        <dsp:cNvSpPr/>
      </dsp:nvSpPr>
      <dsp:spPr>
        <a:xfrm>
          <a:off x="0" y="344181"/>
          <a:ext cx="6779096" cy="504000"/>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047B6FA3-65BE-4E41-9C69-77480E0070C1}">
      <dsp:nvSpPr>
        <dsp:cNvPr id="0" name=""/>
        <dsp:cNvSpPr/>
      </dsp:nvSpPr>
      <dsp:spPr>
        <a:xfrm>
          <a:off x="370386" y="0"/>
          <a:ext cx="4745367" cy="59040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9364" tIns="0" rIns="179364" bIns="0" numCol="1" spcCol="1270" anchor="ctr" anchorCtr="0">
          <a:noAutofit/>
        </a:bodyPr>
        <a:lstStyle/>
        <a:p>
          <a:pPr lvl="0" algn="l" defTabSz="977900">
            <a:lnSpc>
              <a:spcPct val="90000"/>
            </a:lnSpc>
            <a:spcBef>
              <a:spcPct val="0"/>
            </a:spcBef>
            <a:spcAft>
              <a:spcPct val="35000"/>
            </a:spcAft>
          </a:pPr>
          <a:r>
            <a:rPr lang="uk-UA" sz="2200" b="1" i="0" u="sng" kern="1200" dirty="0" smtClean="0"/>
            <a:t>Комп'ютери</a:t>
          </a:r>
          <a:endParaRPr lang="uk-UA" sz="2200" b="1" u="sng" kern="1200" dirty="0"/>
        </a:p>
      </dsp:txBody>
      <dsp:txXfrm>
        <a:off x="399207" y="28821"/>
        <a:ext cx="4687725" cy="532758"/>
      </dsp:txXfrm>
    </dsp:sp>
    <dsp:sp modelId="{25DD1CA2-FA0B-47CE-94EF-E31D03287BA4}">
      <dsp:nvSpPr>
        <dsp:cNvPr id="0" name=""/>
        <dsp:cNvSpPr/>
      </dsp:nvSpPr>
      <dsp:spPr>
        <a:xfrm>
          <a:off x="0" y="1251381"/>
          <a:ext cx="6779096" cy="504000"/>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E3556A75-8BD9-4280-86B6-F1BA251B7F3D}">
      <dsp:nvSpPr>
        <dsp:cNvPr id="0" name=""/>
        <dsp:cNvSpPr/>
      </dsp:nvSpPr>
      <dsp:spPr>
        <a:xfrm>
          <a:off x="338954" y="956181"/>
          <a:ext cx="4745367" cy="59040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9364" tIns="0" rIns="179364" bIns="0" numCol="1" spcCol="1270" anchor="ctr" anchorCtr="0">
          <a:noAutofit/>
        </a:bodyPr>
        <a:lstStyle/>
        <a:p>
          <a:pPr lvl="0" algn="l" defTabSz="977900">
            <a:lnSpc>
              <a:spcPct val="90000"/>
            </a:lnSpc>
            <a:spcBef>
              <a:spcPct val="0"/>
            </a:spcBef>
            <a:spcAft>
              <a:spcPct val="35000"/>
            </a:spcAft>
          </a:pPr>
          <a:r>
            <a:rPr lang="uk-UA" sz="2200" b="1" i="0" u="sng" kern="1200" dirty="0" smtClean="0"/>
            <a:t>Мережеві адаптери</a:t>
          </a:r>
          <a:endParaRPr lang="uk-UA" sz="2200" b="1" u="sng" kern="1200" dirty="0"/>
        </a:p>
      </dsp:txBody>
      <dsp:txXfrm>
        <a:off x="367775" y="985002"/>
        <a:ext cx="4687725" cy="532758"/>
      </dsp:txXfrm>
    </dsp:sp>
    <dsp:sp modelId="{A83C027B-F57A-423A-8F29-17D545BBE538}">
      <dsp:nvSpPr>
        <dsp:cNvPr id="0" name=""/>
        <dsp:cNvSpPr/>
      </dsp:nvSpPr>
      <dsp:spPr>
        <a:xfrm>
          <a:off x="0" y="2158581"/>
          <a:ext cx="6779096" cy="504000"/>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3823449-ECC5-458A-8A5C-5AD083A4CB29}">
      <dsp:nvSpPr>
        <dsp:cNvPr id="0" name=""/>
        <dsp:cNvSpPr/>
      </dsp:nvSpPr>
      <dsp:spPr>
        <a:xfrm>
          <a:off x="338954" y="1863381"/>
          <a:ext cx="4745367" cy="59040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9364" tIns="0" rIns="179364" bIns="0" numCol="1" spcCol="1270" anchor="ctr" anchorCtr="0">
          <a:noAutofit/>
        </a:bodyPr>
        <a:lstStyle/>
        <a:p>
          <a:pPr lvl="0" algn="l" defTabSz="977900">
            <a:lnSpc>
              <a:spcPct val="90000"/>
            </a:lnSpc>
            <a:spcBef>
              <a:spcPct val="0"/>
            </a:spcBef>
            <a:spcAft>
              <a:spcPct val="35000"/>
            </a:spcAft>
          </a:pPr>
          <a:r>
            <a:rPr lang="uk-UA" sz="2200" b="1" i="0" u="sng" kern="1200" dirty="0" smtClean="0"/>
            <a:t>Периферійні пристрої</a:t>
          </a:r>
          <a:endParaRPr lang="uk-UA" sz="2200" b="1" u="sng" kern="1200" dirty="0"/>
        </a:p>
      </dsp:txBody>
      <dsp:txXfrm>
        <a:off x="367775" y="1892202"/>
        <a:ext cx="4687725" cy="532758"/>
      </dsp:txXfrm>
    </dsp:sp>
    <dsp:sp modelId="{4454ED4A-7112-4541-87C8-DA175801A792}">
      <dsp:nvSpPr>
        <dsp:cNvPr id="0" name=""/>
        <dsp:cNvSpPr/>
      </dsp:nvSpPr>
      <dsp:spPr>
        <a:xfrm>
          <a:off x="0" y="3065781"/>
          <a:ext cx="6779096" cy="504000"/>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A4F9AD54-B886-43A1-A6A0-56280FE92FC1}">
      <dsp:nvSpPr>
        <dsp:cNvPr id="0" name=""/>
        <dsp:cNvSpPr/>
      </dsp:nvSpPr>
      <dsp:spPr>
        <a:xfrm>
          <a:off x="338954" y="2770581"/>
          <a:ext cx="4745367" cy="59040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9364" tIns="0" rIns="179364" bIns="0" numCol="1" spcCol="1270" anchor="ctr" anchorCtr="0">
          <a:noAutofit/>
        </a:bodyPr>
        <a:lstStyle/>
        <a:p>
          <a:pPr lvl="0" algn="l" defTabSz="977900">
            <a:lnSpc>
              <a:spcPct val="90000"/>
            </a:lnSpc>
            <a:spcBef>
              <a:spcPct val="0"/>
            </a:spcBef>
            <a:spcAft>
              <a:spcPct val="35000"/>
            </a:spcAft>
          </a:pPr>
          <a:r>
            <a:rPr lang="uk-UA" sz="2200" b="1" i="0" u="sng" kern="1200" dirty="0" smtClean="0"/>
            <a:t>Передавальне середовище</a:t>
          </a:r>
          <a:endParaRPr lang="uk-UA" sz="2200" b="1" u="sng" kern="1200" dirty="0"/>
        </a:p>
      </dsp:txBody>
      <dsp:txXfrm>
        <a:off x="367775" y="2799402"/>
        <a:ext cx="4687725" cy="532758"/>
      </dsp:txXfrm>
    </dsp:sp>
    <dsp:sp modelId="{0D574302-6BC4-4A3C-90D0-F39C8AA1648D}">
      <dsp:nvSpPr>
        <dsp:cNvPr id="0" name=""/>
        <dsp:cNvSpPr/>
      </dsp:nvSpPr>
      <dsp:spPr>
        <a:xfrm>
          <a:off x="0" y="3972981"/>
          <a:ext cx="6779096" cy="504000"/>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6B04491B-DDBF-47B1-B5E0-DA0DD47AD973}">
      <dsp:nvSpPr>
        <dsp:cNvPr id="0" name=""/>
        <dsp:cNvSpPr/>
      </dsp:nvSpPr>
      <dsp:spPr>
        <a:xfrm>
          <a:off x="338954" y="3677781"/>
          <a:ext cx="4745367" cy="59040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9364" tIns="0" rIns="179364" bIns="0" numCol="1" spcCol="1270" anchor="ctr" anchorCtr="0">
          <a:noAutofit/>
        </a:bodyPr>
        <a:lstStyle/>
        <a:p>
          <a:pPr lvl="0" algn="l" defTabSz="977900">
            <a:lnSpc>
              <a:spcPct val="90000"/>
            </a:lnSpc>
            <a:spcBef>
              <a:spcPct val="0"/>
            </a:spcBef>
            <a:spcAft>
              <a:spcPct val="35000"/>
            </a:spcAft>
          </a:pPr>
          <a:r>
            <a:rPr lang="uk-UA" sz="2200" b="1" i="0" u="sng" kern="1200" dirty="0" smtClean="0"/>
            <a:t>Мережеві пристрої</a:t>
          </a:r>
          <a:endParaRPr lang="uk-UA" sz="2200" b="1" u="sng" kern="1200" dirty="0"/>
        </a:p>
      </dsp:txBody>
      <dsp:txXfrm>
        <a:off x="367775" y="3706602"/>
        <a:ext cx="4687725" cy="53275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uk-UA" smtClean="0"/>
              <a:t>Образец заголовка</a:t>
            </a:r>
            <a:endParaRPr lang="uk-UA"/>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Образец подзаголовка</a:t>
            </a:r>
            <a:endParaRPr lang="uk-UA" dirty="0"/>
          </a:p>
        </p:txBody>
      </p:sp>
      <p:sp>
        <p:nvSpPr>
          <p:cNvPr id="4" name="3 Marcador de fecha"/>
          <p:cNvSpPr>
            <a:spLocks noGrp="1"/>
          </p:cNvSpPr>
          <p:nvPr>
            <p:ph type="dt" sz="half" idx="10"/>
          </p:nvPr>
        </p:nvSpPr>
        <p:spPr/>
        <p:txBody>
          <a:bodyPr/>
          <a:lstStyle/>
          <a:p>
            <a:fld id="{A2C2CBDF-F8EE-466E-B82A-F8278D3AD440}" type="datetimeFigureOut">
              <a:rPr lang="uk-UA" smtClean="0"/>
              <a:pPr/>
              <a:t>14/01/2014</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D5D5D319-0FE9-4855-B74F-581B376F9F24}" type="slidenum">
              <a:rPr lang="uk-UA" smtClean="0"/>
              <a:pPr/>
              <a:t>‹#›</a:t>
            </a:fld>
            <a:endParaRPr lang="uk-UA"/>
          </a:p>
        </p:txBody>
      </p:sp>
      <p:pic>
        <p:nvPicPr>
          <p:cNvPr id="7" name="Picture 4" descr="white bar"/>
          <p:cNvPicPr>
            <a:picLocks noChangeAspect="1" noChangeArrowheads="1"/>
          </p:cNvPicPr>
          <p:nvPr userDrawn="1"/>
        </p:nvPicPr>
        <p:blipFill>
          <a:blip r:embed="rId2" cstate="print"/>
          <a:srcRect/>
          <a:stretch>
            <a:fillRect/>
          </a:stretch>
        </p:blipFill>
        <p:spPr bwMode="auto">
          <a:xfrm>
            <a:off x="0" y="4869160"/>
            <a:ext cx="7623175" cy="162242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uk-UA" smtClean="0"/>
              <a:t>Образец заголовка</a:t>
            </a:r>
            <a:endParaRPr lang="uk-UA"/>
          </a:p>
        </p:txBody>
      </p:sp>
      <p:sp>
        <p:nvSpPr>
          <p:cNvPr id="3" name="2 Marcador de texto vertical"/>
          <p:cNvSpPr>
            <a:spLocks noGrp="1"/>
          </p:cNvSpPr>
          <p:nvPr>
            <p:ph type="body" orient="vert" idx="1"/>
          </p:nvPr>
        </p:nvSpPr>
        <p:spPr/>
        <p:txBody>
          <a:bodyPr vert="eaVert"/>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3 Marcador de fecha"/>
          <p:cNvSpPr>
            <a:spLocks noGrp="1"/>
          </p:cNvSpPr>
          <p:nvPr>
            <p:ph type="dt" sz="half" idx="10"/>
          </p:nvPr>
        </p:nvSpPr>
        <p:spPr/>
        <p:txBody>
          <a:bodyPr/>
          <a:lstStyle/>
          <a:p>
            <a:fld id="{A2C2CBDF-F8EE-466E-B82A-F8278D3AD440}" type="datetimeFigureOut">
              <a:rPr lang="uk-UA" smtClean="0"/>
              <a:pPr/>
              <a:t>14/01/2014</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D5D5D319-0FE9-4855-B74F-581B376F9F24}"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uk-UA" smtClean="0"/>
              <a:t>Образец заголовка</a:t>
            </a:r>
            <a:endParaRPr lang="uk-UA"/>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3 Marcador de fecha"/>
          <p:cNvSpPr>
            <a:spLocks noGrp="1"/>
          </p:cNvSpPr>
          <p:nvPr>
            <p:ph type="dt" sz="half" idx="10"/>
          </p:nvPr>
        </p:nvSpPr>
        <p:spPr/>
        <p:txBody>
          <a:bodyPr/>
          <a:lstStyle/>
          <a:p>
            <a:fld id="{A2C2CBDF-F8EE-466E-B82A-F8278D3AD440}" type="datetimeFigureOut">
              <a:rPr lang="uk-UA" smtClean="0"/>
              <a:pPr/>
              <a:t>14/01/2014</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D5D5D319-0FE9-4855-B74F-581B376F9F24}"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uk-UA" smtClean="0"/>
              <a:t>Образец заголовка</a:t>
            </a:r>
            <a:endParaRPr lang="uk-UA" dirty="0"/>
          </a:p>
        </p:txBody>
      </p:sp>
      <p:sp>
        <p:nvSpPr>
          <p:cNvPr id="3" name="2 Marcador de contenido"/>
          <p:cNvSpPr>
            <a:spLocks noGrp="1"/>
          </p:cNvSpPr>
          <p:nvPr>
            <p:ph idx="1"/>
          </p:nvPr>
        </p:nvSpPr>
        <p:spPr/>
        <p:txBody>
          <a:body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3 Marcador de fecha"/>
          <p:cNvSpPr>
            <a:spLocks noGrp="1"/>
          </p:cNvSpPr>
          <p:nvPr>
            <p:ph type="dt" sz="half" idx="10"/>
          </p:nvPr>
        </p:nvSpPr>
        <p:spPr/>
        <p:txBody>
          <a:bodyPr/>
          <a:lstStyle/>
          <a:p>
            <a:fld id="{A2C2CBDF-F8EE-466E-B82A-F8278D3AD440}" type="datetimeFigureOut">
              <a:rPr lang="uk-UA" smtClean="0"/>
              <a:pPr/>
              <a:t>14/01/2014</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D5D5D319-0FE9-4855-B74F-581B376F9F24}" type="slidenum">
              <a:rPr lang="uk-UA" smtClean="0"/>
              <a:pPr/>
              <a:t>‹#›</a:t>
            </a:fld>
            <a:endParaRPr lang="uk-UA"/>
          </a:p>
        </p:txBody>
      </p:sp>
      <p:pic>
        <p:nvPicPr>
          <p:cNvPr id="9" name="Picture 4" descr="white bar"/>
          <p:cNvPicPr>
            <a:picLocks noChangeAspect="1" noChangeArrowheads="1"/>
          </p:cNvPicPr>
          <p:nvPr userDrawn="1"/>
        </p:nvPicPr>
        <p:blipFill>
          <a:blip r:embed="rId2" cstate="print"/>
          <a:srcRect/>
          <a:stretch>
            <a:fillRect/>
          </a:stretch>
        </p:blipFill>
        <p:spPr bwMode="auto">
          <a:xfrm flipH="1">
            <a:off x="0" y="908720"/>
            <a:ext cx="8820472" cy="5949280"/>
          </a:xfrm>
          <a:prstGeom prst="rect">
            <a:avLst/>
          </a:prstGeom>
          <a:noFill/>
          <a:ln w="9525">
            <a:noFill/>
            <a:miter lim="800000"/>
            <a:headEnd/>
            <a:tailEnd/>
          </a:ln>
        </p:spPr>
      </p:pic>
      <p:pic>
        <p:nvPicPr>
          <p:cNvPr id="8" name="Picture 4" descr="white bar"/>
          <p:cNvPicPr>
            <a:picLocks noChangeAspect="1" noChangeArrowheads="1"/>
          </p:cNvPicPr>
          <p:nvPr userDrawn="1"/>
        </p:nvPicPr>
        <p:blipFill>
          <a:blip r:embed="rId2" cstate="print"/>
          <a:srcRect/>
          <a:stretch>
            <a:fillRect/>
          </a:stretch>
        </p:blipFill>
        <p:spPr bwMode="auto">
          <a:xfrm>
            <a:off x="-2268760" y="908720"/>
            <a:ext cx="8820472" cy="5949280"/>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uk-UA" smtClean="0"/>
              <a:t>Образец заголовка</a:t>
            </a:r>
            <a:endParaRPr lang="uk-UA"/>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Образец текста</a:t>
            </a:r>
          </a:p>
        </p:txBody>
      </p:sp>
      <p:sp>
        <p:nvSpPr>
          <p:cNvPr id="4" name="3 Marcador de fecha"/>
          <p:cNvSpPr>
            <a:spLocks noGrp="1"/>
          </p:cNvSpPr>
          <p:nvPr>
            <p:ph type="dt" sz="half" idx="10"/>
          </p:nvPr>
        </p:nvSpPr>
        <p:spPr/>
        <p:txBody>
          <a:bodyPr/>
          <a:lstStyle/>
          <a:p>
            <a:fld id="{A2C2CBDF-F8EE-466E-B82A-F8278D3AD440}" type="datetimeFigureOut">
              <a:rPr lang="uk-UA" smtClean="0"/>
              <a:pPr/>
              <a:t>14/01/2014</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D5D5D319-0FE9-4855-B74F-581B376F9F24}"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uk-UA" smtClean="0"/>
              <a:t>Образец заголовка</a:t>
            </a:r>
            <a:endParaRPr lang="uk-UA"/>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5" name="4 Marcador de fecha"/>
          <p:cNvSpPr>
            <a:spLocks noGrp="1"/>
          </p:cNvSpPr>
          <p:nvPr>
            <p:ph type="dt" sz="half" idx="10"/>
          </p:nvPr>
        </p:nvSpPr>
        <p:spPr/>
        <p:txBody>
          <a:bodyPr/>
          <a:lstStyle/>
          <a:p>
            <a:fld id="{A2C2CBDF-F8EE-466E-B82A-F8278D3AD440}" type="datetimeFigureOut">
              <a:rPr lang="uk-UA" smtClean="0"/>
              <a:pPr/>
              <a:t>14/01/2014</a:t>
            </a:fld>
            <a:endParaRPr lang="uk-UA"/>
          </a:p>
        </p:txBody>
      </p:sp>
      <p:sp>
        <p:nvSpPr>
          <p:cNvPr id="6" name="5 Marcador de pie de página"/>
          <p:cNvSpPr>
            <a:spLocks noGrp="1"/>
          </p:cNvSpPr>
          <p:nvPr>
            <p:ph type="ftr" sz="quarter" idx="11"/>
          </p:nvPr>
        </p:nvSpPr>
        <p:spPr/>
        <p:txBody>
          <a:bodyPr/>
          <a:lstStyle/>
          <a:p>
            <a:endParaRPr lang="uk-UA"/>
          </a:p>
        </p:txBody>
      </p:sp>
      <p:sp>
        <p:nvSpPr>
          <p:cNvPr id="7" name="6 Marcador de número de diapositiva"/>
          <p:cNvSpPr>
            <a:spLocks noGrp="1"/>
          </p:cNvSpPr>
          <p:nvPr>
            <p:ph type="sldNum" sz="quarter" idx="12"/>
          </p:nvPr>
        </p:nvSpPr>
        <p:spPr/>
        <p:txBody>
          <a:bodyPr/>
          <a:lstStyle/>
          <a:p>
            <a:fld id="{D5D5D319-0FE9-4855-B74F-581B376F9F24}"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uk-UA" smtClean="0"/>
              <a:t>Образец заголовка</a:t>
            </a:r>
            <a:endParaRPr lang="uk-UA"/>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Образец текста</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Образец текста</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7" name="6 Marcador de fecha"/>
          <p:cNvSpPr>
            <a:spLocks noGrp="1"/>
          </p:cNvSpPr>
          <p:nvPr>
            <p:ph type="dt" sz="half" idx="10"/>
          </p:nvPr>
        </p:nvSpPr>
        <p:spPr/>
        <p:txBody>
          <a:bodyPr/>
          <a:lstStyle/>
          <a:p>
            <a:fld id="{A2C2CBDF-F8EE-466E-B82A-F8278D3AD440}" type="datetimeFigureOut">
              <a:rPr lang="uk-UA" smtClean="0"/>
              <a:pPr/>
              <a:t>14/01/2014</a:t>
            </a:fld>
            <a:endParaRPr lang="uk-UA"/>
          </a:p>
        </p:txBody>
      </p:sp>
      <p:sp>
        <p:nvSpPr>
          <p:cNvPr id="8" name="7 Marcador de pie de página"/>
          <p:cNvSpPr>
            <a:spLocks noGrp="1"/>
          </p:cNvSpPr>
          <p:nvPr>
            <p:ph type="ftr" sz="quarter" idx="11"/>
          </p:nvPr>
        </p:nvSpPr>
        <p:spPr/>
        <p:txBody>
          <a:bodyPr/>
          <a:lstStyle/>
          <a:p>
            <a:endParaRPr lang="uk-UA"/>
          </a:p>
        </p:txBody>
      </p:sp>
      <p:sp>
        <p:nvSpPr>
          <p:cNvPr id="9" name="8 Marcador de número de diapositiva"/>
          <p:cNvSpPr>
            <a:spLocks noGrp="1"/>
          </p:cNvSpPr>
          <p:nvPr>
            <p:ph type="sldNum" sz="quarter" idx="12"/>
          </p:nvPr>
        </p:nvSpPr>
        <p:spPr/>
        <p:txBody>
          <a:bodyPr/>
          <a:lstStyle/>
          <a:p>
            <a:fld id="{D5D5D319-0FE9-4855-B74F-581B376F9F24}"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uk-UA" smtClean="0"/>
              <a:t>Образец заголовка</a:t>
            </a:r>
            <a:endParaRPr lang="uk-UA"/>
          </a:p>
        </p:txBody>
      </p:sp>
      <p:sp>
        <p:nvSpPr>
          <p:cNvPr id="3" name="2 Marcador de fecha"/>
          <p:cNvSpPr>
            <a:spLocks noGrp="1"/>
          </p:cNvSpPr>
          <p:nvPr>
            <p:ph type="dt" sz="half" idx="10"/>
          </p:nvPr>
        </p:nvSpPr>
        <p:spPr/>
        <p:txBody>
          <a:bodyPr/>
          <a:lstStyle/>
          <a:p>
            <a:fld id="{A2C2CBDF-F8EE-466E-B82A-F8278D3AD440}" type="datetimeFigureOut">
              <a:rPr lang="uk-UA" smtClean="0"/>
              <a:pPr/>
              <a:t>14/01/2014</a:t>
            </a:fld>
            <a:endParaRPr lang="uk-UA"/>
          </a:p>
        </p:txBody>
      </p:sp>
      <p:sp>
        <p:nvSpPr>
          <p:cNvPr id="4" name="3 Marcador de pie de página"/>
          <p:cNvSpPr>
            <a:spLocks noGrp="1"/>
          </p:cNvSpPr>
          <p:nvPr>
            <p:ph type="ftr" sz="quarter" idx="11"/>
          </p:nvPr>
        </p:nvSpPr>
        <p:spPr/>
        <p:txBody>
          <a:bodyPr/>
          <a:lstStyle/>
          <a:p>
            <a:endParaRPr lang="uk-UA"/>
          </a:p>
        </p:txBody>
      </p:sp>
      <p:sp>
        <p:nvSpPr>
          <p:cNvPr id="5" name="4 Marcador de número de diapositiva"/>
          <p:cNvSpPr>
            <a:spLocks noGrp="1"/>
          </p:cNvSpPr>
          <p:nvPr>
            <p:ph type="sldNum" sz="quarter" idx="12"/>
          </p:nvPr>
        </p:nvSpPr>
        <p:spPr/>
        <p:txBody>
          <a:bodyPr/>
          <a:lstStyle/>
          <a:p>
            <a:fld id="{D5D5D319-0FE9-4855-B74F-581B376F9F24}"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2C2CBDF-F8EE-466E-B82A-F8278D3AD440}" type="datetimeFigureOut">
              <a:rPr lang="uk-UA" smtClean="0"/>
              <a:pPr/>
              <a:t>14/01/2014</a:t>
            </a:fld>
            <a:endParaRPr lang="uk-UA"/>
          </a:p>
        </p:txBody>
      </p:sp>
      <p:sp>
        <p:nvSpPr>
          <p:cNvPr id="3" name="2 Marcador de pie de página"/>
          <p:cNvSpPr>
            <a:spLocks noGrp="1"/>
          </p:cNvSpPr>
          <p:nvPr>
            <p:ph type="ftr" sz="quarter" idx="11"/>
          </p:nvPr>
        </p:nvSpPr>
        <p:spPr/>
        <p:txBody>
          <a:bodyPr/>
          <a:lstStyle/>
          <a:p>
            <a:endParaRPr lang="uk-UA"/>
          </a:p>
        </p:txBody>
      </p:sp>
      <p:sp>
        <p:nvSpPr>
          <p:cNvPr id="4" name="3 Marcador de número de diapositiva"/>
          <p:cNvSpPr>
            <a:spLocks noGrp="1"/>
          </p:cNvSpPr>
          <p:nvPr>
            <p:ph type="sldNum" sz="quarter" idx="12"/>
          </p:nvPr>
        </p:nvSpPr>
        <p:spPr/>
        <p:txBody>
          <a:bodyPr/>
          <a:lstStyle/>
          <a:p>
            <a:fld id="{D5D5D319-0FE9-4855-B74F-581B376F9F24}"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uk-UA" smtClean="0"/>
              <a:t>Образец заголовка</a:t>
            </a:r>
            <a:endParaRPr lang="uk-UA"/>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Образец текста</a:t>
            </a:r>
          </a:p>
        </p:txBody>
      </p:sp>
      <p:sp>
        <p:nvSpPr>
          <p:cNvPr id="5" name="4 Marcador de fecha"/>
          <p:cNvSpPr>
            <a:spLocks noGrp="1"/>
          </p:cNvSpPr>
          <p:nvPr>
            <p:ph type="dt" sz="half" idx="10"/>
          </p:nvPr>
        </p:nvSpPr>
        <p:spPr/>
        <p:txBody>
          <a:bodyPr/>
          <a:lstStyle/>
          <a:p>
            <a:fld id="{A2C2CBDF-F8EE-466E-B82A-F8278D3AD440}" type="datetimeFigureOut">
              <a:rPr lang="uk-UA" smtClean="0"/>
              <a:pPr/>
              <a:t>14/01/2014</a:t>
            </a:fld>
            <a:endParaRPr lang="uk-UA"/>
          </a:p>
        </p:txBody>
      </p:sp>
      <p:sp>
        <p:nvSpPr>
          <p:cNvPr id="6" name="5 Marcador de pie de página"/>
          <p:cNvSpPr>
            <a:spLocks noGrp="1"/>
          </p:cNvSpPr>
          <p:nvPr>
            <p:ph type="ftr" sz="quarter" idx="11"/>
          </p:nvPr>
        </p:nvSpPr>
        <p:spPr/>
        <p:txBody>
          <a:bodyPr/>
          <a:lstStyle/>
          <a:p>
            <a:endParaRPr lang="uk-UA"/>
          </a:p>
        </p:txBody>
      </p:sp>
      <p:sp>
        <p:nvSpPr>
          <p:cNvPr id="7" name="6 Marcador de número de diapositiva"/>
          <p:cNvSpPr>
            <a:spLocks noGrp="1"/>
          </p:cNvSpPr>
          <p:nvPr>
            <p:ph type="sldNum" sz="quarter" idx="12"/>
          </p:nvPr>
        </p:nvSpPr>
        <p:spPr/>
        <p:txBody>
          <a:bodyPr/>
          <a:lstStyle/>
          <a:p>
            <a:fld id="{D5D5D319-0FE9-4855-B74F-581B376F9F24}"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uk-UA" smtClean="0"/>
              <a:t>Образец заголовка</a:t>
            </a:r>
            <a:endParaRPr lang="uk-UA"/>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Вставка рисунка</a:t>
            </a:r>
            <a:endParaRPr lang="uk-UA"/>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Образец текста</a:t>
            </a:r>
          </a:p>
        </p:txBody>
      </p:sp>
      <p:sp>
        <p:nvSpPr>
          <p:cNvPr id="5" name="4 Marcador de fecha"/>
          <p:cNvSpPr>
            <a:spLocks noGrp="1"/>
          </p:cNvSpPr>
          <p:nvPr>
            <p:ph type="dt" sz="half" idx="10"/>
          </p:nvPr>
        </p:nvSpPr>
        <p:spPr/>
        <p:txBody>
          <a:bodyPr/>
          <a:lstStyle/>
          <a:p>
            <a:fld id="{A2C2CBDF-F8EE-466E-B82A-F8278D3AD440}" type="datetimeFigureOut">
              <a:rPr lang="uk-UA" smtClean="0"/>
              <a:pPr/>
              <a:t>14/01/2014</a:t>
            </a:fld>
            <a:endParaRPr lang="uk-UA"/>
          </a:p>
        </p:txBody>
      </p:sp>
      <p:sp>
        <p:nvSpPr>
          <p:cNvPr id="6" name="5 Marcador de pie de página"/>
          <p:cNvSpPr>
            <a:spLocks noGrp="1"/>
          </p:cNvSpPr>
          <p:nvPr>
            <p:ph type="ftr" sz="quarter" idx="11"/>
          </p:nvPr>
        </p:nvSpPr>
        <p:spPr/>
        <p:txBody>
          <a:bodyPr/>
          <a:lstStyle/>
          <a:p>
            <a:endParaRPr lang="uk-UA"/>
          </a:p>
        </p:txBody>
      </p:sp>
      <p:sp>
        <p:nvSpPr>
          <p:cNvPr id="7" name="6 Marcador de número de diapositiva"/>
          <p:cNvSpPr>
            <a:spLocks noGrp="1"/>
          </p:cNvSpPr>
          <p:nvPr>
            <p:ph type="sldNum" sz="quarter" idx="12"/>
          </p:nvPr>
        </p:nvSpPr>
        <p:spPr/>
        <p:txBody>
          <a:bodyPr/>
          <a:lstStyle/>
          <a:p>
            <a:fld id="{D5D5D319-0FE9-4855-B74F-581B376F9F24}"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6 Imagen" descr="BinaryCode.jpg"/>
          <p:cNvPicPr>
            <a:picLocks noChangeAspect="1"/>
          </p:cNvPicPr>
          <p:nvPr/>
        </p:nvPicPr>
        <p:blipFill>
          <a:blip r:embed="rId13" cstate="print"/>
          <a:stretch>
            <a:fillRect/>
          </a:stretch>
        </p:blipFill>
        <p:spPr>
          <a:xfrm>
            <a:off x="0" y="0"/>
            <a:ext cx="9144000" cy="6858000"/>
          </a:xfrm>
          <a:prstGeom prst="rect">
            <a:avLst/>
          </a:prstGeom>
        </p:spPr>
      </p:pic>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UA" smtClean="0"/>
              <a:t>Haga clic para modificar el estilo de título del patrón</a:t>
            </a:r>
            <a:endParaRPr lang="uk-UA"/>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UA" smtClean="0"/>
              <a:t>Haga clic para modificar el estilo de texto del patrón</a:t>
            </a:r>
          </a:p>
          <a:p>
            <a:pPr lvl="1"/>
            <a:r>
              <a:rPr lang="uk-UA" smtClean="0"/>
              <a:t>Segundo nivel</a:t>
            </a:r>
          </a:p>
          <a:p>
            <a:pPr lvl="2"/>
            <a:r>
              <a:rPr lang="uk-UA" smtClean="0"/>
              <a:t>Tercer nivel</a:t>
            </a:r>
          </a:p>
          <a:p>
            <a:pPr lvl="3"/>
            <a:r>
              <a:rPr lang="uk-UA" smtClean="0"/>
              <a:t>Cuarto nivel</a:t>
            </a:r>
          </a:p>
          <a:p>
            <a:pPr lvl="4"/>
            <a:r>
              <a:rPr lang="uk-UA" smtClean="0"/>
              <a:t>Quinto nivel</a:t>
            </a:r>
            <a:endParaRPr lang="uk-UA"/>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C2CBDF-F8EE-466E-B82A-F8278D3AD440}" type="datetimeFigureOut">
              <a:rPr lang="uk-UA" smtClean="0"/>
              <a:pPr/>
              <a:t>14/01/2014</a:t>
            </a:fld>
            <a:endParaRPr lang="uk-UA"/>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D5D319-0FE9-4855-B74F-581B376F9F24}"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uk-UA" sz="4800" b="1" dirty="0" smtClean="0">
                <a:solidFill>
                  <a:schemeClr val="bg1"/>
                </a:solidFill>
              </a:rPr>
              <a:t>Поняття локальної і глобальної </a:t>
            </a:r>
            <a:r>
              <a:rPr lang="uk-UA" sz="4800" b="1" dirty="0" err="1" smtClean="0">
                <a:solidFill>
                  <a:schemeClr val="bg1"/>
                </a:solidFill>
              </a:rPr>
              <a:t>комп</a:t>
            </a:r>
            <a:r>
              <a:rPr lang="en-US" sz="4800" b="1" dirty="0" smtClean="0">
                <a:solidFill>
                  <a:schemeClr val="bg1"/>
                </a:solidFill>
              </a:rPr>
              <a:t>’</a:t>
            </a:r>
            <a:r>
              <a:rPr lang="uk-UA" sz="4800" b="1" dirty="0" err="1" smtClean="0">
                <a:solidFill>
                  <a:schemeClr val="bg1"/>
                </a:solidFill>
              </a:rPr>
              <a:t>ютерної</a:t>
            </a:r>
            <a:r>
              <a:rPr lang="uk-UA" sz="4800" b="1" dirty="0" smtClean="0">
                <a:solidFill>
                  <a:schemeClr val="bg1"/>
                </a:solidFill>
              </a:rPr>
              <a:t> мережі. Історія створення </a:t>
            </a:r>
            <a:r>
              <a:rPr lang="uk-UA" sz="4800" b="1" dirty="0" err="1" smtClean="0">
                <a:solidFill>
                  <a:schemeClr val="bg1"/>
                </a:solidFill>
              </a:rPr>
              <a:t>інтернету</a:t>
            </a:r>
            <a:endParaRPr lang="es-ES" sz="4800" b="1" dirty="0">
              <a:solidFill>
                <a:schemeClr val="bg1"/>
              </a:solidFill>
            </a:endParaRPr>
          </a:p>
        </p:txBody>
      </p:sp>
      <p:sp>
        <p:nvSpPr>
          <p:cNvPr id="4" name="TextBox 3"/>
          <p:cNvSpPr txBox="1"/>
          <p:nvPr/>
        </p:nvSpPr>
        <p:spPr>
          <a:xfrm>
            <a:off x="285056" y="5085184"/>
            <a:ext cx="4032448" cy="1200329"/>
          </a:xfrm>
          <a:prstGeom prst="rect">
            <a:avLst/>
          </a:prstGeom>
          <a:noFill/>
        </p:spPr>
        <p:txBody>
          <a:bodyPr wrap="square" rtlCol="0">
            <a:spAutoFit/>
          </a:bodyPr>
          <a:lstStyle/>
          <a:p>
            <a:r>
              <a:rPr lang="uk-UA" sz="2400" dirty="0" smtClean="0"/>
              <a:t>Підготувала:</a:t>
            </a:r>
            <a:br>
              <a:rPr lang="uk-UA" sz="2400" dirty="0" smtClean="0"/>
            </a:br>
            <a:r>
              <a:rPr lang="uk-UA" sz="2400" dirty="0" smtClean="0"/>
              <a:t>учениця 7(11) А класу</a:t>
            </a:r>
            <a:br>
              <a:rPr lang="uk-UA" sz="2400" dirty="0" smtClean="0"/>
            </a:br>
            <a:r>
              <a:rPr lang="uk-UA" sz="2400" dirty="0" err="1" smtClean="0"/>
              <a:t>Покачайло</a:t>
            </a:r>
            <a:r>
              <a:rPr lang="uk-UA" sz="2400" dirty="0" smtClean="0"/>
              <a:t> Анастасія</a:t>
            </a:r>
            <a:endParaRPr lang="uk-UA"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solidFill>
                  <a:schemeClr val="bg1"/>
                </a:solidFill>
              </a:rPr>
              <a:t>Історія створення </a:t>
            </a:r>
            <a:r>
              <a:rPr lang="uk-UA" b="1" dirty="0" err="1">
                <a:solidFill>
                  <a:schemeClr val="bg1"/>
                </a:solidFill>
              </a:rPr>
              <a:t>інтернету</a:t>
            </a:r>
            <a:endParaRPr lang="uk-UA" dirty="0"/>
          </a:p>
        </p:txBody>
      </p:sp>
      <p:sp>
        <p:nvSpPr>
          <p:cNvPr id="3" name="Объект 2"/>
          <p:cNvSpPr>
            <a:spLocks noGrp="1"/>
          </p:cNvSpPr>
          <p:nvPr>
            <p:ph sz="half" idx="1"/>
          </p:nvPr>
        </p:nvSpPr>
        <p:spPr>
          <a:xfrm>
            <a:off x="467544" y="1268760"/>
            <a:ext cx="8147248" cy="4925144"/>
          </a:xfrm>
        </p:spPr>
        <p:txBody>
          <a:bodyPr>
            <a:normAutofit/>
          </a:bodyPr>
          <a:lstStyle/>
          <a:p>
            <a:r>
              <a:rPr lang="uk-UA" b="1" i="1" u="sng" dirty="0">
                <a:solidFill>
                  <a:schemeClr val="bg1"/>
                </a:solidFill>
              </a:rPr>
              <a:t>Інтернет</a:t>
            </a:r>
            <a:r>
              <a:rPr lang="uk-UA" b="1" dirty="0">
                <a:solidFill>
                  <a:schemeClr val="bg1"/>
                </a:solidFill>
              </a:rPr>
              <a:t> – це великий комплекс, що включає локальні мережі й автономні комп’ютери, з’єднані між собою будь-якими засобами зв’язку, а також програмне забезпечення, що забезпечує взаємодію всіх цих засобів на основі єдиного транспортного протоколу ТСР і адресного протоколу ІР.</a:t>
            </a:r>
          </a:p>
          <a:p>
            <a:r>
              <a:rPr lang="uk-UA" b="1" dirty="0">
                <a:solidFill>
                  <a:schemeClr val="bg1"/>
                </a:solidFill>
              </a:rPr>
              <a:t>Слово "Інтернет" стало для нас вже звичним і часто використовуваним. Але з'явився Інтернет порівняно недавно.  </a:t>
            </a:r>
          </a:p>
          <a:p>
            <a:endParaRPr lang="uk-UA" dirty="0">
              <a:solidFill>
                <a:schemeClr val="bg1"/>
              </a:solidFill>
            </a:endParaRPr>
          </a:p>
        </p:txBody>
      </p:sp>
    </p:spTree>
    <p:extLst>
      <p:ext uri="{BB962C8B-B14F-4D97-AF65-F5344CB8AC3E}">
        <p14:creationId xmlns:p14="http://schemas.microsoft.com/office/powerpoint/2010/main" val="867511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0" y="5970"/>
            <a:ext cx="4716016" cy="4719174"/>
          </a:xfrm>
        </p:spPr>
        <p:style>
          <a:lnRef idx="0">
            <a:schemeClr val="accent1"/>
          </a:lnRef>
          <a:fillRef idx="3">
            <a:schemeClr val="accent1"/>
          </a:fillRef>
          <a:effectRef idx="3">
            <a:schemeClr val="accent1"/>
          </a:effectRef>
          <a:fontRef idx="minor">
            <a:schemeClr val="lt1"/>
          </a:fontRef>
        </p:style>
        <p:txBody>
          <a:bodyPr>
            <a:noAutofit/>
          </a:bodyPr>
          <a:lstStyle/>
          <a:p>
            <a:endParaRPr lang="uk-UA" sz="1800" b="1" dirty="0" smtClean="0">
              <a:solidFill>
                <a:schemeClr val="bg1"/>
              </a:solidFill>
            </a:endParaRPr>
          </a:p>
          <a:p>
            <a:r>
              <a:rPr lang="uk-UA" sz="1800" b="1" dirty="0" smtClean="0">
                <a:solidFill>
                  <a:schemeClr val="bg1"/>
                </a:solidFill>
              </a:rPr>
              <a:t>Але перш ніж </a:t>
            </a:r>
            <a:r>
              <a:rPr lang="uk-UA" sz="1800" b="1" dirty="0" err="1" smtClean="0">
                <a:solidFill>
                  <a:schemeClr val="bg1"/>
                </a:solidFill>
              </a:rPr>
              <a:t>інтернет</a:t>
            </a:r>
            <a:r>
              <a:rPr lang="uk-UA" sz="1800" b="1" dirty="0" smtClean="0">
                <a:solidFill>
                  <a:schemeClr val="bg1"/>
                </a:solidFill>
              </a:rPr>
              <a:t> став таким, яким він є в даний час, він пройшов багато етапів розвитку. Першим з етапів став запуск в 1957 році першого штучного супутника Землі. Саме ця подія дало основний поштовх до розвитку мережі. Через багато років, в 1976 році Роберт </a:t>
            </a:r>
            <a:r>
              <a:rPr lang="uk-UA" sz="1800" b="1" dirty="0" err="1" smtClean="0">
                <a:solidFill>
                  <a:schemeClr val="bg1"/>
                </a:solidFill>
              </a:rPr>
              <a:t>Меткалф</a:t>
            </a:r>
            <a:r>
              <a:rPr lang="uk-UA" sz="1800" b="1" dirty="0" smtClean="0">
                <a:solidFill>
                  <a:schemeClr val="bg1"/>
                </a:solidFill>
              </a:rPr>
              <a:t> створив першу локальну мережу. З часом, кількість комп'ютерів, об'єднаних в мережу стало рости, і до початку 1989 року їх налічувалося вже понад 10 тисяч, також в цей час появилися </a:t>
            </a:r>
            <a:r>
              <a:rPr lang="uk-UA" sz="1800" b="1" dirty="0" err="1" smtClean="0">
                <a:solidFill>
                  <a:schemeClr val="bg1"/>
                </a:solidFill>
              </a:rPr>
              <a:t>перші ін</a:t>
            </a:r>
            <a:r>
              <a:rPr lang="uk-UA" sz="1800" b="1" dirty="0" smtClean="0">
                <a:solidFill>
                  <a:schemeClr val="bg1"/>
                </a:solidFill>
              </a:rPr>
              <a:t>тернет провайдери- компанії, що надають послуги доступу до всесвітньої мережі. </a:t>
            </a:r>
          </a:p>
          <a:p>
            <a:endParaRPr lang="uk-UA" sz="1800" b="1" dirty="0">
              <a:solidFill>
                <a:schemeClr val="bg1"/>
              </a:solidFill>
            </a:endParaRP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548" y="4725144"/>
            <a:ext cx="4674467" cy="2134344"/>
          </a:xfrm>
          <a:prstGeom prst="rect">
            <a:avLst/>
          </a:prstGeom>
        </p:spPr>
      </p:pic>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16015" y="0"/>
            <a:ext cx="4427983" cy="2393505"/>
          </a:xfrm>
          <a:prstGeom prst="rect">
            <a:avLst/>
          </a:prstGeom>
        </p:spPr>
      </p:pic>
      <p:sp>
        <p:nvSpPr>
          <p:cNvPr id="4" name="Объект 3"/>
          <p:cNvSpPr>
            <a:spLocks noGrp="1"/>
          </p:cNvSpPr>
          <p:nvPr>
            <p:ph sz="half" idx="2"/>
          </p:nvPr>
        </p:nvSpPr>
        <p:spPr>
          <a:xfrm>
            <a:off x="4716016" y="2180559"/>
            <a:ext cx="4427984" cy="4695945"/>
          </a:xfrm>
        </p:spPr>
        <p:style>
          <a:lnRef idx="0">
            <a:schemeClr val="accent1"/>
          </a:lnRef>
          <a:fillRef idx="3">
            <a:schemeClr val="accent1"/>
          </a:fillRef>
          <a:effectRef idx="3">
            <a:schemeClr val="accent1"/>
          </a:effectRef>
          <a:fontRef idx="minor">
            <a:schemeClr val="lt1"/>
          </a:fontRef>
        </p:style>
        <p:txBody>
          <a:bodyPr>
            <a:noAutofit/>
          </a:bodyPr>
          <a:lstStyle/>
          <a:p>
            <a:r>
              <a:rPr lang="uk-UA" sz="1800" b="1" dirty="0">
                <a:solidFill>
                  <a:schemeClr val="bg1"/>
                </a:solidFill>
              </a:rPr>
              <a:t>У 1989 році Тім </a:t>
            </a:r>
            <a:r>
              <a:rPr lang="uk-UA" sz="1800" b="1" dirty="0" err="1">
                <a:solidFill>
                  <a:schemeClr val="bg1"/>
                </a:solidFill>
              </a:rPr>
              <a:t>Бернерс-Лі</a:t>
            </a:r>
            <a:r>
              <a:rPr lang="uk-UA" sz="1800" b="1" dirty="0">
                <a:solidFill>
                  <a:schemeClr val="bg1"/>
                </a:solidFill>
              </a:rPr>
              <a:t> представив публіці прообраз Інтернету в його сучасному вигляді, ввівши в ужиток мова гіпертекстової розмітки, поняття </a:t>
            </a:r>
            <a:r>
              <a:rPr lang="en-US" sz="1800" b="1" dirty="0">
                <a:solidFill>
                  <a:schemeClr val="bg1"/>
                </a:solidFill>
              </a:rPr>
              <a:t>HTML, HTTP, URL, URI </a:t>
            </a:r>
            <a:r>
              <a:rPr lang="uk-UA" sz="1800" b="1" dirty="0">
                <a:solidFill>
                  <a:schemeClr val="bg1"/>
                </a:solidFill>
              </a:rPr>
              <a:t>і інші. А вже 6 серпня 1991 заробив найперший сайт в історії Інтернету. А в 1993 році був створений перший </a:t>
            </a:r>
            <a:r>
              <a:rPr lang="uk-UA" sz="1800" b="1" dirty="0" err="1">
                <a:solidFill>
                  <a:schemeClr val="bg1"/>
                </a:solidFill>
              </a:rPr>
              <a:t>інтернет-оглядач</a:t>
            </a:r>
            <a:r>
              <a:rPr lang="uk-UA" sz="1800" b="1" dirty="0">
                <a:solidFill>
                  <a:schemeClr val="bg1"/>
                </a:solidFill>
              </a:rPr>
              <a:t> </a:t>
            </a:r>
            <a:r>
              <a:rPr lang="en-US" sz="1800" b="1" dirty="0">
                <a:solidFill>
                  <a:schemeClr val="bg1"/>
                </a:solidFill>
              </a:rPr>
              <a:t>Mosaic, </a:t>
            </a:r>
            <a:r>
              <a:rPr lang="uk-UA" sz="1800" b="1" dirty="0">
                <a:solidFill>
                  <a:schemeClr val="bg1"/>
                </a:solidFill>
              </a:rPr>
              <a:t>який створив </a:t>
            </a:r>
            <a:r>
              <a:rPr lang="uk-UA" sz="1800" b="1" dirty="0" err="1">
                <a:solidFill>
                  <a:schemeClr val="bg1"/>
                </a:solidFill>
              </a:rPr>
              <a:t>Марк</a:t>
            </a:r>
            <a:r>
              <a:rPr lang="uk-UA" sz="1800" b="1" dirty="0">
                <a:solidFill>
                  <a:schemeClr val="bg1"/>
                </a:solidFill>
              </a:rPr>
              <a:t> </a:t>
            </a:r>
            <a:r>
              <a:rPr lang="uk-UA" sz="1800" b="1" dirty="0" err="1" smtClean="0">
                <a:solidFill>
                  <a:schemeClr val="bg1"/>
                </a:solidFill>
              </a:rPr>
              <a:t>Андрессен</a:t>
            </a:r>
            <a:r>
              <a:rPr lang="uk-UA" sz="1800" b="1" dirty="0" smtClean="0">
                <a:solidFill>
                  <a:schemeClr val="bg1"/>
                </a:solidFill>
              </a:rPr>
              <a:t> . </a:t>
            </a:r>
            <a:r>
              <a:rPr lang="uk-UA" sz="1800" b="1" dirty="0">
                <a:solidFill>
                  <a:schemeClr val="bg1"/>
                </a:solidFill>
              </a:rPr>
              <a:t>У 1996 році зростає конкуренція між </a:t>
            </a:r>
            <a:r>
              <a:rPr lang="uk-UA" sz="1800" b="1" dirty="0" err="1">
                <a:solidFill>
                  <a:schemeClr val="bg1"/>
                </a:solidFill>
              </a:rPr>
              <a:t>інтернет</a:t>
            </a:r>
            <a:r>
              <a:rPr lang="uk-UA" sz="1800" b="1" dirty="0">
                <a:solidFill>
                  <a:schemeClr val="bg1"/>
                </a:solidFill>
              </a:rPr>
              <a:t> - браузерами </a:t>
            </a:r>
            <a:r>
              <a:rPr lang="en-US" sz="1800" b="1" dirty="0">
                <a:solidFill>
                  <a:schemeClr val="bg1"/>
                </a:solidFill>
              </a:rPr>
              <a:t>Mosaic </a:t>
            </a:r>
            <a:r>
              <a:rPr lang="uk-UA" sz="1800" b="1" dirty="0">
                <a:solidFill>
                  <a:schemeClr val="bg1"/>
                </a:solidFill>
              </a:rPr>
              <a:t>і </a:t>
            </a:r>
            <a:r>
              <a:rPr lang="en-US" sz="1800" b="1" dirty="0">
                <a:solidFill>
                  <a:schemeClr val="bg1"/>
                </a:solidFill>
              </a:rPr>
              <a:t>Internet Explorer </a:t>
            </a:r>
            <a:r>
              <a:rPr lang="uk-UA" sz="1800" b="1" dirty="0">
                <a:solidFill>
                  <a:schemeClr val="bg1"/>
                </a:solidFill>
              </a:rPr>
              <a:t>від компанії </a:t>
            </a:r>
            <a:r>
              <a:rPr lang="en-US" sz="1800" b="1" dirty="0">
                <a:solidFill>
                  <a:schemeClr val="bg1"/>
                </a:solidFill>
              </a:rPr>
              <a:t>Microsoft. </a:t>
            </a:r>
            <a:r>
              <a:rPr lang="uk-UA" sz="1800" b="1" dirty="0">
                <a:solidFill>
                  <a:schemeClr val="bg1"/>
                </a:solidFill>
              </a:rPr>
              <a:t>У світі на той момент вже було </a:t>
            </a:r>
            <a:r>
              <a:rPr lang="uk-UA" sz="1800" b="1" dirty="0" smtClean="0">
                <a:solidFill>
                  <a:schemeClr val="bg1"/>
                </a:solidFill>
              </a:rPr>
              <a:t>12 800 000 </a:t>
            </a:r>
            <a:r>
              <a:rPr lang="uk-UA" sz="1800" b="1" dirty="0" err="1">
                <a:solidFill>
                  <a:schemeClr val="bg1"/>
                </a:solidFill>
              </a:rPr>
              <a:t>хостів</a:t>
            </a:r>
            <a:r>
              <a:rPr lang="uk-UA" sz="1800" b="1" dirty="0">
                <a:solidFill>
                  <a:schemeClr val="bg1"/>
                </a:solidFill>
              </a:rPr>
              <a:t> і близько 500 тисяч сайтів. У 2002 році користувачів мережі ставати 689 млн. чоловік та 172 млн. </a:t>
            </a:r>
            <a:r>
              <a:rPr lang="uk-UA" sz="1800" b="1" dirty="0" err="1">
                <a:solidFill>
                  <a:schemeClr val="bg1"/>
                </a:solidFill>
              </a:rPr>
              <a:t>хостів</a:t>
            </a:r>
            <a:r>
              <a:rPr lang="uk-UA" sz="1800" b="1" dirty="0">
                <a:solidFill>
                  <a:schemeClr val="bg1"/>
                </a:solidFill>
              </a:rPr>
              <a:t>.</a:t>
            </a:r>
          </a:p>
          <a:p>
            <a:endParaRPr lang="uk-UA" sz="1800" dirty="0"/>
          </a:p>
        </p:txBody>
      </p:sp>
    </p:spTree>
    <p:extLst>
      <p:ext uri="{BB962C8B-B14F-4D97-AF65-F5344CB8AC3E}">
        <p14:creationId xmlns:p14="http://schemas.microsoft.com/office/powerpoint/2010/main" val="2253724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3"/>
          <p:cNvSpPr>
            <a:spLocks noGrp="1"/>
          </p:cNvSpPr>
          <p:nvPr>
            <p:ph sz="half" idx="1"/>
          </p:nvPr>
        </p:nvSpPr>
        <p:spPr>
          <a:xfrm>
            <a:off x="467544" y="692696"/>
            <a:ext cx="8435280" cy="5591795"/>
          </a:xfrm>
        </p:spPr>
        <p:txBody>
          <a:bodyPr>
            <a:normAutofit fontScale="92500" lnSpcReduction="10000"/>
          </a:bodyPr>
          <a:lstStyle/>
          <a:p>
            <a:endParaRPr lang="uk-UA" b="1" u="sng" dirty="0" smtClean="0">
              <a:solidFill>
                <a:schemeClr val="bg1"/>
              </a:solidFill>
            </a:endParaRPr>
          </a:p>
          <a:p>
            <a:r>
              <a:rPr lang="vi-VN" b="1" u="sng" dirty="0" smtClean="0">
                <a:solidFill>
                  <a:schemeClr val="bg1"/>
                </a:solidFill>
              </a:rPr>
              <a:t>Лока́льна </a:t>
            </a:r>
            <a:r>
              <a:rPr lang="vi-VN" b="1" u="sng" dirty="0">
                <a:solidFill>
                  <a:schemeClr val="bg1"/>
                </a:solidFill>
              </a:rPr>
              <a:t>комп'ю́терна мере́жа</a:t>
            </a:r>
            <a:r>
              <a:rPr lang="vi-VN" b="1" dirty="0">
                <a:solidFill>
                  <a:schemeClr val="bg1"/>
                </a:solidFill>
              </a:rPr>
              <a:t> (англ. </a:t>
            </a:r>
            <a:r>
              <a:rPr lang="en-US" b="1" i="1" dirty="0">
                <a:solidFill>
                  <a:schemeClr val="bg1"/>
                </a:solidFill>
              </a:rPr>
              <a:t>Local Area Network (LAN)</a:t>
            </a:r>
            <a:r>
              <a:rPr lang="en-US" b="1" dirty="0">
                <a:solidFill>
                  <a:schemeClr val="bg1"/>
                </a:solidFill>
              </a:rPr>
              <a:t>) </a:t>
            </a:r>
            <a:r>
              <a:rPr lang="vi-VN" b="1" dirty="0">
                <a:solidFill>
                  <a:schemeClr val="bg1"/>
                </a:solidFill>
              </a:rPr>
              <a:t>являє собою об'єднання певного числа комп'ютерів (іноді досить великого) на відносно невеликій території. В порівнянні з глобальною мережею (</a:t>
            </a:r>
            <a:r>
              <a:rPr lang="en-US" b="1" dirty="0">
                <a:solidFill>
                  <a:schemeClr val="bg1"/>
                </a:solidFill>
              </a:rPr>
              <a:t>WAN), </a:t>
            </a:r>
            <a:r>
              <a:rPr lang="vi-VN" b="1" dirty="0">
                <a:solidFill>
                  <a:schemeClr val="bg1"/>
                </a:solidFill>
              </a:rPr>
              <a:t>локальна мережа зазвичай має більшу швидкість обміну даними, менше географічне покриття та відсутність необхідності </a:t>
            </a:r>
            <a:r>
              <a:rPr lang="vi-VN" b="1" dirty="0" smtClean="0">
                <a:solidFill>
                  <a:schemeClr val="bg1"/>
                </a:solidFill>
              </a:rPr>
              <a:t>використовувати</a:t>
            </a:r>
            <a:r>
              <a:rPr lang="uk-UA" b="1" dirty="0" smtClean="0">
                <a:solidFill>
                  <a:schemeClr val="bg1"/>
                </a:solidFill>
              </a:rPr>
              <a:t> </a:t>
            </a:r>
            <a:r>
              <a:rPr lang="vi-VN" b="1" dirty="0" smtClean="0">
                <a:solidFill>
                  <a:schemeClr val="bg1"/>
                </a:solidFill>
              </a:rPr>
              <a:t>запозиченої </a:t>
            </a:r>
            <a:r>
              <a:rPr lang="vi-VN" b="1" dirty="0">
                <a:solidFill>
                  <a:schemeClr val="bg1"/>
                </a:solidFill>
              </a:rPr>
              <a:t>телекомунікаційної лінії зв'язку.</a:t>
            </a:r>
          </a:p>
          <a:p>
            <a:r>
              <a:rPr lang="vi-VN" b="1" dirty="0">
                <a:solidFill>
                  <a:schemeClr val="bg1"/>
                </a:solidFill>
              </a:rPr>
              <a:t>Локальна комп'ютерна мережа — комп'ютерна мережа для обмеженого кола користувачів, що об'єднує комп'ютери в одному приміщенні або в рамках одного підприємства.</a:t>
            </a:r>
          </a:p>
          <a:p>
            <a:endParaRPr lang="uk-UA" b="1" dirty="0">
              <a:solidFill>
                <a:schemeClr val="bg1"/>
              </a:solidFill>
            </a:endParaRPr>
          </a:p>
        </p:txBody>
      </p:sp>
      <p:sp>
        <p:nvSpPr>
          <p:cNvPr id="6" name="TextBox 5"/>
          <p:cNvSpPr txBox="1"/>
          <p:nvPr/>
        </p:nvSpPr>
        <p:spPr>
          <a:xfrm>
            <a:off x="1547664" y="174080"/>
            <a:ext cx="5976664" cy="769441"/>
          </a:xfrm>
          <a:prstGeom prst="rect">
            <a:avLst/>
          </a:prstGeom>
          <a:noFill/>
        </p:spPr>
        <p:txBody>
          <a:bodyPr wrap="square" rtlCol="0">
            <a:spAutoFit/>
          </a:bodyPr>
          <a:lstStyle/>
          <a:p>
            <a:pPr algn="ctr"/>
            <a:r>
              <a:rPr lang="uk-UA" sz="4400" b="1" u="sng" dirty="0" smtClean="0">
                <a:solidFill>
                  <a:schemeClr val="bg1"/>
                </a:solidFill>
              </a:rPr>
              <a:t>Локальна мережа</a:t>
            </a:r>
            <a:endParaRPr lang="uk-UA" sz="4400" b="1" u="sng" dirty="0">
              <a:solidFill>
                <a:schemeClr val="bg1"/>
              </a:solidFill>
            </a:endParaRPr>
          </a:p>
        </p:txBody>
      </p:sp>
    </p:spTree>
    <p:extLst>
      <p:ext uri="{BB962C8B-B14F-4D97-AF65-F5344CB8AC3E}">
        <p14:creationId xmlns:p14="http://schemas.microsoft.com/office/powerpoint/2010/main" val="770367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71400"/>
            <a:ext cx="8229600" cy="1143000"/>
          </a:xfrm>
        </p:spPr>
        <p:txBody>
          <a:bodyPr>
            <a:normAutofit/>
          </a:bodyPr>
          <a:lstStyle/>
          <a:p>
            <a:r>
              <a:rPr lang="uk-UA" b="1" u="sng" dirty="0">
                <a:solidFill>
                  <a:schemeClr val="bg1"/>
                </a:solidFill>
              </a:rPr>
              <a:t>Історія виникнення </a:t>
            </a:r>
            <a:r>
              <a:rPr lang="uk-UA" b="1" u="sng" dirty="0" smtClean="0">
                <a:solidFill>
                  <a:schemeClr val="bg1"/>
                </a:solidFill>
              </a:rPr>
              <a:t>мереж</a:t>
            </a:r>
            <a:endParaRPr lang="uk-UA" b="1" u="sng" dirty="0">
              <a:solidFill>
                <a:schemeClr val="bg1"/>
              </a:solidFill>
            </a:endParaRPr>
          </a:p>
        </p:txBody>
      </p:sp>
      <p:sp>
        <p:nvSpPr>
          <p:cNvPr id="6" name="Объект 3"/>
          <p:cNvSpPr>
            <a:spLocks noGrp="1"/>
          </p:cNvSpPr>
          <p:nvPr>
            <p:ph sz="half" idx="1"/>
          </p:nvPr>
        </p:nvSpPr>
        <p:spPr>
          <a:xfrm>
            <a:off x="182242" y="836712"/>
            <a:ext cx="5220072" cy="5904656"/>
          </a:xfrm>
        </p:spPr>
        <p:style>
          <a:lnRef idx="3">
            <a:schemeClr val="lt1"/>
          </a:lnRef>
          <a:fillRef idx="1">
            <a:schemeClr val="accent1"/>
          </a:fillRef>
          <a:effectRef idx="1">
            <a:schemeClr val="accent1"/>
          </a:effectRef>
          <a:fontRef idx="minor">
            <a:schemeClr val="lt1"/>
          </a:fontRef>
        </p:style>
        <p:txBody>
          <a:bodyPr>
            <a:normAutofit fontScale="92500"/>
          </a:bodyPr>
          <a:lstStyle/>
          <a:p>
            <a:r>
              <a:rPr lang="ru-RU" sz="2200" b="1" dirty="0" err="1">
                <a:solidFill>
                  <a:schemeClr val="bg1"/>
                </a:solidFill>
              </a:rPr>
              <a:t>Із</a:t>
            </a:r>
            <a:r>
              <a:rPr lang="ru-RU" sz="2200" b="1" dirty="0">
                <a:solidFill>
                  <a:schemeClr val="bg1"/>
                </a:solidFill>
              </a:rPr>
              <a:t> </a:t>
            </a:r>
            <a:r>
              <a:rPr lang="ru-RU" sz="2200" b="1" dirty="0" err="1">
                <a:solidFill>
                  <a:schemeClr val="bg1"/>
                </a:solidFill>
              </a:rPr>
              <a:t>розвитком</a:t>
            </a:r>
            <a:r>
              <a:rPr lang="ru-RU" sz="2200" b="1" dirty="0">
                <a:solidFill>
                  <a:schemeClr val="bg1"/>
                </a:solidFill>
              </a:rPr>
              <a:t> </a:t>
            </a:r>
            <a:r>
              <a:rPr lang="ru-RU" sz="2200" b="1" dirty="0" err="1">
                <a:solidFill>
                  <a:schemeClr val="bg1"/>
                </a:solidFill>
              </a:rPr>
              <a:t>нових</a:t>
            </a:r>
            <a:r>
              <a:rPr lang="ru-RU" sz="2200" b="1" dirty="0">
                <a:solidFill>
                  <a:schemeClr val="bg1"/>
                </a:solidFill>
              </a:rPr>
              <a:t> </a:t>
            </a:r>
            <a:r>
              <a:rPr lang="ru-RU" sz="2200" b="1" dirty="0" err="1">
                <a:solidFill>
                  <a:schemeClr val="bg1"/>
                </a:solidFill>
              </a:rPr>
              <a:t>досягнень</a:t>
            </a:r>
            <a:r>
              <a:rPr lang="ru-RU" sz="2200" b="1" dirty="0">
                <a:solidFill>
                  <a:schemeClr val="bg1"/>
                </a:solidFill>
              </a:rPr>
              <a:t> в </a:t>
            </a:r>
            <a:r>
              <a:rPr lang="ru-RU" sz="2200" b="1" dirty="0" err="1">
                <a:solidFill>
                  <a:schemeClr val="bg1"/>
                </a:solidFill>
              </a:rPr>
              <a:t>технологіях</a:t>
            </a:r>
            <a:r>
              <a:rPr lang="ru-RU" sz="2200" b="1" dirty="0">
                <a:solidFill>
                  <a:schemeClr val="bg1"/>
                </a:solidFill>
              </a:rPr>
              <a:t> мереж на початку 80-х </a:t>
            </a:r>
            <a:r>
              <a:rPr lang="ru-RU" sz="2200" b="1" dirty="0" err="1">
                <a:solidFill>
                  <a:schemeClr val="bg1"/>
                </a:solidFill>
              </a:rPr>
              <a:t>років</a:t>
            </a:r>
            <a:r>
              <a:rPr lang="ru-RU" sz="2200" b="1" dirty="0">
                <a:solidFill>
                  <a:schemeClr val="bg1"/>
                </a:solidFill>
              </a:rPr>
              <a:t> </a:t>
            </a:r>
            <a:r>
              <a:rPr lang="ru-RU" sz="2200" b="1" dirty="0" err="1">
                <a:solidFill>
                  <a:schemeClr val="bg1"/>
                </a:solidFill>
              </a:rPr>
              <a:t>мережі</a:t>
            </a:r>
            <a:r>
              <a:rPr lang="ru-RU" sz="2200" b="1" dirty="0">
                <a:solidFill>
                  <a:schemeClr val="bg1"/>
                </a:solidFill>
              </a:rPr>
              <a:t> почали </a:t>
            </a:r>
            <a:r>
              <a:rPr lang="ru-RU" sz="2200" b="1" dirty="0" err="1">
                <a:solidFill>
                  <a:schemeClr val="bg1"/>
                </a:solidFill>
              </a:rPr>
              <a:t>поширюватись</a:t>
            </a:r>
            <a:r>
              <a:rPr lang="ru-RU" sz="2200" b="1" dirty="0">
                <a:solidFill>
                  <a:schemeClr val="bg1"/>
                </a:solidFill>
              </a:rPr>
              <a:t>. </a:t>
            </a:r>
            <a:r>
              <a:rPr lang="ru-RU" sz="2200" b="1" dirty="0" err="1">
                <a:solidFill>
                  <a:schemeClr val="bg1"/>
                </a:solidFill>
              </a:rPr>
              <a:t>Кожна</a:t>
            </a:r>
            <a:r>
              <a:rPr lang="ru-RU" sz="2200" b="1" dirty="0">
                <a:solidFill>
                  <a:schemeClr val="bg1"/>
                </a:solidFill>
              </a:rPr>
              <a:t> </a:t>
            </a:r>
            <a:r>
              <a:rPr lang="ru-RU" sz="2200" b="1" dirty="0" err="1">
                <a:solidFill>
                  <a:schemeClr val="bg1"/>
                </a:solidFill>
              </a:rPr>
              <a:t>компанія</a:t>
            </a:r>
            <a:r>
              <a:rPr lang="ru-RU" sz="2200" b="1" dirty="0">
                <a:solidFill>
                  <a:schemeClr val="bg1"/>
                </a:solidFill>
              </a:rPr>
              <a:t> </a:t>
            </a:r>
            <a:r>
              <a:rPr lang="ru-RU" sz="2200" b="1" dirty="0" err="1">
                <a:solidFill>
                  <a:schemeClr val="bg1"/>
                </a:solidFill>
              </a:rPr>
              <a:t>створювала</a:t>
            </a:r>
            <a:r>
              <a:rPr lang="ru-RU" sz="2200" b="1" dirty="0">
                <a:solidFill>
                  <a:schemeClr val="bg1"/>
                </a:solidFill>
              </a:rPr>
              <a:t> </a:t>
            </a:r>
            <a:r>
              <a:rPr lang="ru-RU" sz="2200" b="1" dirty="0" err="1">
                <a:solidFill>
                  <a:schemeClr val="bg1"/>
                </a:solidFill>
              </a:rPr>
              <a:t>власні</a:t>
            </a:r>
            <a:r>
              <a:rPr lang="ru-RU" sz="2200" b="1" dirty="0">
                <a:solidFill>
                  <a:schemeClr val="bg1"/>
                </a:solidFill>
              </a:rPr>
              <a:t> </a:t>
            </a:r>
            <a:r>
              <a:rPr lang="ru-RU" sz="2200" b="1" dirty="0" err="1">
                <a:solidFill>
                  <a:schemeClr val="bg1"/>
                </a:solidFill>
              </a:rPr>
              <a:t>стандарти</a:t>
            </a:r>
            <a:r>
              <a:rPr lang="ru-RU" sz="2200" b="1" dirty="0">
                <a:solidFill>
                  <a:schemeClr val="bg1"/>
                </a:solidFill>
              </a:rPr>
              <a:t> та </a:t>
            </a:r>
            <a:r>
              <a:rPr lang="ru-RU" sz="2200" b="1" dirty="0" err="1">
                <a:solidFill>
                  <a:schemeClr val="bg1"/>
                </a:solidFill>
              </a:rPr>
              <a:t>обладнання</a:t>
            </a:r>
            <a:r>
              <a:rPr lang="ru-RU" sz="2200" b="1" dirty="0">
                <a:solidFill>
                  <a:schemeClr val="bg1"/>
                </a:solidFill>
              </a:rPr>
              <a:t>, </a:t>
            </a:r>
            <a:r>
              <a:rPr lang="ru-RU" sz="2200" b="1" dirty="0" err="1">
                <a:solidFill>
                  <a:schemeClr val="bg1"/>
                </a:solidFill>
              </a:rPr>
              <a:t>технічні</a:t>
            </a:r>
            <a:r>
              <a:rPr lang="ru-RU" sz="2200" b="1" dirty="0">
                <a:solidFill>
                  <a:schemeClr val="bg1"/>
                </a:solidFill>
              </a:rPr>
              <a:t> </a:t>
            </a:r>
            <a:r>
              <a:rPr lang="ru-RU" sz="2200" b="1" dirty="0" err="1">
                <a:solidFill>
                  <a:schemeClr val="bg1"/>
                </a:solidFill>
              </a:rPr>
              <a:t>засоби</a:t>
            </a:r>
            <a:r>
              <a:rPr lang="ru-RU" sz="2200" b="1" dirty="0">
                <a:solidFill>
                  <a:schemeClr val="bg1"/>
                </a:solidFill>
              </a:rPr>
              <a:t> мереж та </a:t>
            </a:r>
            <a:r>
              <a:rPr lang="ru-RU" sz="2200" b="1" dirty="0" err="1">
                <a:solidFill>
                  <a:schemeClr val="bg1"/>
                </a:solidFill>
              </a:rPr>
              <a:t>програмне</a:t>
            </a:r>
            <a:r>
              <a:rPr lang="ru-RU" sz="2200" b="1" dirty="0">
                <a:solidFill>
                  <a:schemeClr val="bg1"/>
                </a:solidFill>
              </a:rPr>
              <a:t> </a:t>
            </a:r>
            <a:r>
              <a:rPr lang="ru-RU" sz="2200" b="1" dirty="0" err="1">
                <a:solidFill>
                  <a:schemeClr val="bg1"/>
                </a:solidFill>
              </a:rPr>
              <a:t>забезпечення</a:t>
            </a:r>
            <a:r>
              <a:rPr lang="ru-RU" sz="2200" b="1" dirty="0">
                <a:solidFill>
                  <a:schemeClr val="bg1"/>
                </a:solidFill>
              </a:rPr>
              <a:t>. </a:t>
            </a:r>
            <a:r>
              <a:rPr lang="ru-RU" sz="2200" b="1" dirty="0" err="1">
                <a:solidFill>
                  <a:schemeClr val="bg1"/>
                </a:solidFill>
              </a:rPr>
              <a:t>Ця</a:t>
            </a:r>
            <a:r>
              <a:rPr lang="ru-RU" sz="2200" b="1" dirty="0">
                <a:solidFill>
                  <a:schemeClr val="bg1"/>
                </a:solidFill>
              </a:rPr>
              <a:t> </a:t>
            </a:r>
            <a:r>
              <a:rPr lang="ru-RU" sz="2200" b="1" dirty="0" err="1">
                <a:solidFill>
                  <a:schemeClr val="bg1"/>
                </a:solidFill>
              </a:rPr>
              <a:t>конкуренція</a:t>
            </a:r>
            <a:r>
              <a:rPr lang="ru-RU" sz="2200" b="1" dirty="0">
                <a:solidFill>
                  <a:schemeClr val="bg1"/>
                </a:solidFill>
              </a:rPr>
              <a:t> привела до </a:t>
            </a:r>
            <a:r>
              <a:rPr lang="ru-RU" sz="2200" b="1" dirty="0" err="1">
                <a:solidFill>
                  <a:schemeClr val="bg1"/>
                </a:solidFill>
              </a:rPr>
              <a:t>несумісності</a:t>
            </a:r>
            <a:r>
              <a:rPr lang="ru-RU" sz="2200" b="1" dirty="0">
                <a:solidFill>
                  <a:schemeClr val="bg1"/>
                </a:solidFill>
              </a:rPr>
              <a:t> </a:t>
            </a:r>
            <a:r>
              <a:rPr lang="ru-RU" sz="2200" b="1" dirty="0" err="1">
                <a:solidFill>
                  <a:schemeClr val="bg1"/>
                </a:solidFill>
              </a:rPr>
              <a:t>створених</a:t>
            </a:r>
            <a:r>
              <a:rPr lang="ru-RU" sz="2200" b="1" dirty="0">
                <a:solidFill>
                  <a:schemeClr val="bg1"/>
                </a:solidFill>
              </a:rPr>
              <a:t> </a:t>
            </a:r>
            <a:r>
              <a:rPr lang="ru-RU" sz="2200" b="1" dirty="0" err="1">
                <a:solidFill>
                  <a:schemeClr val="bg1"/>
                </a:solidFill>
              </a:rPr>
              <a:t>технологій</a:t>
            </a:r>
            <a:r>
              <a:rPr lang="ru-RU" sz="2200" b="1" dirty="0">
                <a:solidFill>
                  <a:schemeClr val="bg1"/>
                </a:solidFill>
              </a:rPr>
              <a:t>, та </a:t>
            </a:r>
            <a:r>
              <a:rPr lang="ru-RU" sz="2200" b="1" dirty="0" err="1">
                <a:solidFill>
                  <a:schemeClr val="bg1"/>
                </a:solidFill>
              </a:rPr>
              <a:t>виникненню</a:t>
            </a:r>
            <a:r>
              <a:rPr lang="ru-RU" sz="2200" b="1" dirty="0">
                <a:solidFill>
                  <a:schemeClr val="bg1"/>
                </a:solidFill>
              </a:rPr>
              <a:t> проблем </a:t>
            </a:r>
            <a:r>
              <a:rPr lang="ru-RU" sz="2200" b="1" dirty="0" err="1">
                <a:solidFill>
                  <a:schemeClr val="bg1"/>
                </a:solidFill>
              </a:rPr>
              <a:t>узгодження</a:t>
            </a:r>
            <a:r>
              <a:rPr lang="ru-RU" sz="2200" b="1" dirty="0">
                <a:solidFill>
                  <a:schemeClr val="bg1"/>
                </a:solidFill>
              </a:rPr>
              <a:t> </a:t>
            </a:r>
            <a:r>
              <a:rPr lang="ru-RU" sz="2200" b="1" dirty="0" err="1">
                <a:solidFill>
                  <a:schemeClr val="bg1"/>
                </a:solidFill>
              </a:rPr>
              <a:t>обладнання</a:t>
            </a:r>
            <a:r>
              <a:rPr lang="ru-RU" sz="2200" b="1" dirty="0">
                <a:solidFill>
                  <a:schemeClr val="bg1"/>
                </a:solidFill>
              </a:rPr>
              <a:t>. </a:t>
            </a:r>
            <a:r>
              <a:rPr lang="ru-RU" sz="2200" b="1" dirty="0" err="1">
                <a:solidFill>
                  <a:schemeClr val="bg1"/>
                </a:solidFill>
              </a:rPr>
              <a:t>Необхідно</a:t>
            </a:r>
            <a:r>
              <a:rPr lang="ru-RU" sz="2200" b="1" dirty="0">
                <a:solidFill>
                  <a:schemeClr val="bg1"/>
                </a:solidFill>
              </a:rPr>
              <a:t> </a:t>
            </a:r>
            <a:r>
              <a:rPr lang="ru-RU" sz="2200" b="1" dirty="0" err="1">
                <a:solidFill>
                  <a:schemeClr val="bg1"/>
                </a:solidFill>
              </a:rPr>
              <a:t>було</a:t>
            </a:r>
            <a:r>
              <a:rPr lang="ru-RU" sz="2200" b="1" dirty="0">
                <a:solidFill>
                  <a:schemeClr val="bg1"/>
                </a:solidFill>
              </a:rPr>
              <a:t> </a:t>
            </a:r>
            <a:r>
              <a:rPr lang="ru-RU" sz="2200" b="1" dirty="0" err="1">
                <a:solidFill>
                  <a:schemeClr val="bg1"/>
                </a:solidFill>
              </a:rPr>
              <a:t>робити</a:t>
            </a:r>
            <a:r>
              <a:rPr lang="ru-RU" sz="2200" b="1" dirty="0">
                <a:solidFill>
                  <a:schemeClr val="bg1"/>
                </a:solidFill>
              </a:rPr>
              <a:t> </a:t>
            </a:r>
            <a:r>
              <a:rPr lang="ru-RU" sz="2200" b="1" dirty="0" err="1">
                <a:solidFill>
                  <a:schemeClr val="bg1"/>
                </a:solidFill>
              </a:rPr>
              <a:t>повне</a:t>
            </a:r>
            <a:r>
              <a:rPr lang="ru-RU" sz="2200" b="1" dirty="0">
                <a:solidFill>
                  <a:schemeClr val="bg1"/>
                </a:solidFill>
              </a:rPr>
              <a:t> </a:t>
            </a:r>
            <a:r>
              <a:rPr lang="ru-RU" sz="2200" b="1" dirty="0" err="1">
                <a:solidFill>
                  <a:schemeClr val="bg1"/>
                </a:solidFill>
              </a:rPr>
              <a:t>оновлення</a:t>
            </a:r>
            <a:r>
              <a:rPr lang="ru-RU" sz="2200" b="1" dirty="0">
                <a:solidFill>
                  <a:schemeClr val="bg1"/>
                </a:solidFill>
              </a:rPr>
              <a:t> </a:t>
            </a:r>
            <a:r>
              <a:rPr lang="ru-RU" sz="2200" b="1" dirty="0" err="1">
                <a:solidFill>
                  <a:schemeClr val="bg1"/>
                </a:solidFill>
              </a:rPr>
              <a:t>обладнання</a:t>
            </a:r>
            <a:r>
              <a:rPr lang="ru-RU" sz="2200" b="1" dirty="0" smtClean="0">
                <a:solidFill>
                  <a:schemeClr val="bg1"/>
                </a:solidFill>
              </a:rPr>
              <a:t>. </a:t>
            </a:r>
            <a:endParaRPr lang="ru-RU" sz="2200" b="1" dirty="0">
              <a:solidFill>
                <a:schemeClr val="bg1"/>
              </a:solidFill>
            </a:endParaRPr>
          </a:p>
          <a:p>
            <a:r>
              <a:rPr lang="ru-RU" sz="2200" b="1" dirty="0" err="1">
                <a:solidFill>
                  <a:schemeClr val="bg1"/>
                </a:solidFill>
              </a:rPr>
              <a:t>Спочатку</a:t>
            </a:r>
            <a:r>
              <a:rPr lang="ru-RU" sz="2200" b="1" dirty="0">
                <a:solidFill>
                  <a:schemeClr val="bg1"/>
                </a:solidFill>
              </a:rPr>
              <a:t> </a:t>
            </a:r>
            <a:r>
              <a:rPr lang="ru-RU" sz="2200" b="1" dirty="0" err="1">
                <a:solidFill>
                  <a:schemeClr val="bg1"/>
                </a:solidFill>
              </a:rPr>
              <a:t>були</a:t>
            </a:r>
            <a:r>
              <a:rPr lang="ru-RU" sz="2200" b="1" dirty="0">
                <a:solidFill>
                  <a:schemeClr val="bg1"/>
                </a:solidFill>
              </a:rPr>
              <a:t> </a:t>
            </a:r>
            <a:r>
              <a:rPr lang="ru-RU" sz="2200" b="1" dirty="0" err="1">
                <a:solidFill>
                  <a:schemeClr val="bg1"/>
                </a:solidFill>
              </a:rPr>
              <a:t>створені</a:t>
            </a:r>
            <a:r>
              <a:rPr lang="ru-RU" sz="2200" b="1" dirty="0">
                <a:solidFill>
                  <a:schemeClr val="bg1"/>
                </a:solidFill>
              </a:rPr>
              <a:t> </a:t>
            </a:r>
            <a:r>
              <a:rPr lang="ru-RU" sz="2200" b="1" dirty="0" err="1">
                <a:solidFill>
                  <a:schemeClr val="bg1"/>
                </a:solidFill>
              </a:rPr>
              <a:t>стандарти</a:t>
            </a:r>
            <a:r>
              <a:rPr lang="ru-RU" sz="2200" b="1" dirty="0">
                <a:solidFill>
                  <a:schemeClr val="bg1"/>
                </a:solidFill>
              </a:rPr>
              <a:t> LAN. </a:t>
            </a:r>
            <a:r>
              <a:rPr lang="ru-RU" sz="2200" b="1" dirty="0" err="1">
                <a:solidFill>
                  <a:schemeClr val="bg1"/>
                </a:solidFill>
              </a:rPr>
              <a:t>Ці</a:t>
            </a:r>
            <a:r>
              <a:rPr lang="ru-RU" sz="2200" b="1" dirty="0">
                <a:solidFill>
                  <a:schemeClr val="bg1"/>
                </a:solidFill>
              </a:rPr>
              <a:t> </a:t>
            </a:r>
            <a:r>
              <a:rPr lang="ru-RU" sz="2200" b="1" dirty="0" err="1">
                <a:solidFill>
                  <a:schemeClr val="bg1"/>
                </a:solidFill>
              </a:rPr>
              <a:t>стандарти</a:t>
            </a:r>
            <a:r>
              <a:rPr lang="ru-RU" sz="2200" b="1" dirty="0">
                <a:solidFill>
                  <a:schemeClr val="bg1"/>
                </a:solidFill>
              </a:rPr>
              <a:t> </a:t>
            </a:r>
            <a:r>
              <a:rPr lang="ru-RU" sz="2200" b="1" dirty="0" err="1">
                <a:solidFill>
                  <a:schemeClr val="bg1"/>
                </a:solidFill>
              </a:rPr>
              <a:t>були</a:t>
            </a:r>
            <a:r>
              <a:rPr lang="ru-RU" sz="2200" b="1" dirty="0">
                <a:solidFill>
                  <a:schemeClr val="bg1"/>
                </a:solidFill>
              </a:rPr>
              <a:t> </a:t>
            </a:r>
            <a:r>
              <a:rPr lang="ru-RU" sz="2200" b="1" dirty="0" err="1">
                <a:solidFill>
                  <a:schemeClr val="bg1"/>
                </a:solidFill>
              </a:rPr>
              <a:t>відкритим</a:t>
            </a:r>
            <a:r>
              <a:rPr lang="ru-RU" sz="2200" b="1" dirty="0">
                <a:solidFill>
                  <a:schemeClr val="bg1"/>
                </a:solidFill>
              </a:rPr>
              <a:t> набором директив для </a:t>
            </a:r>
            <a:r>
              <a:rPr lang="ru-RU" sz="2200" b="1" dirty="0" err="1">
                <a:solidFill>
                  <a:schemeClr val="bg1"/>
                </a:solidFill>
              </a:rPr>
              <a:t>створення</a:t>
            </a:r>
            <a:r>
              <a:rPr lang="ru-RU" sz="2200" b="1" dirty="0">
                <a:solidFill>
                  <a:schemeClr val="bg1"/>
                </a:solidFill>
              </a:rPr>
              <a:t> </a:t>
            </a:r>
            <a:r>
              <a:rPr lang="ru-RU" sz="2200" b="1" dirty="0" err="1">
                <a:solidFill>
                  <a:schemeClr val="bg1"/>
                </a:solidFill>
              </a:rPr>
              <a:t>мережевих</a:t>
            </a:r>
            <a:r>
              <a:rPr lang="ru-RU" sz="2200" b="1" dirty="0">
                <a:solidFill>
                  <a:schemeClr val="bg1"/>
                </a:solidFill>
              </a:rPr>
              <a:t> </a:t>
            </a:r>
            <a:r>
              <a:rPr lang="ru-RU" sz="2200" b="1" dirty="0" err="1">
                <a:solidFill>
                  <a:schemeClr val="bg1"/>
                </a:solidFill>
              </a:rPr>
              <a:t>технічних</a:t>
            </a:r>
            <a:r>
              <a:rPr lang="ru-RU" sz="2200" b="1" dirty="0">
                <a:solidFill>
                  <a:schemeClr val="bg1"/>
                </a:solidFill>
              </a:rPr>
              <a:t> </a:t>
            </a:r>
            <a:r>
              <a:rPr lang="ru-RU" sz="2200" b="1" dirty="0" err="1">
                <a:solidFill>
                  <a:schemeClr val="bg1"/>
                </a:solidFill>
              </a:rPr>
              <a:t>засобів</a:t>
            </a:r>
            <a:r>
              <a:rPr lang="ru-RU" sz="2200" b="1" dirty="0">
                <a:solidFill>
                  <a:schemeClr val="bg1"/>
                </a:solidFill>
              </a:rPr>
              <a:t> та </a:t>
            </a:r>
            <a:r>
              <a:rPr lang="ru-RU" sz="2200" b="1" dirty="0" err="1">
                <a:solidFill>
                  <a:schemeClr val="bg1"/>
                </a:solidFill>
              </a:rPr>
              <a:t>програмного</a:t>
            </a:r>
            <a:r>
              <a:rPr lang="ru-RU" sz="2200" b="1" dirty="0">
                <a:solidFill>
                  <a:schemeClr val="bg1"/>
                </a:solidFill>
              </a:rPr>
              <a:t> </a:t>
            </a:r>
            <a:r>
              <a:rPr lang="ru-RU" sz="2200" b="1" dirty="0" err="1">
                <a:solidFill>
                  <a:schemeClr val="bg1"/>
                </a:solidFill>
              </a:rPr>
              <a:t>забезпечення</a:t>
            </a:r>
            <a:r>
              <a:rPr lang="ru-RU" sz="2200" b="1" dirty="0">
                <a:solidFill>
                  <a:schemeClr val="bg1"/>
                </a:solidFill>
              </a:rPr>
              <a:t>. </a:t>
            </a:r>
            <a:r>
              <a:rPr lang="ru-RU" sz="2200" b="1" dirty="0" err="1">
                <a:solidFill>
                  <a:schemeClr val="bg1"/>
                </a:solidFill>
              </a:rPr>
              <a:t>Апаратне</a:t>
            </a:r>
            <a:r>
              <a:rPr lang="ru-RU" sz="2200" b="1" dirty="0">
                <a:solidFill>
                  <a:schemeClr val="bg1"/>
                </a:solidFill>
              </a:rPr>
              <a:t> </a:t>
            </a:r>
            <a:r>
              <a:rPr lang="ru-RU" sz="2200" b="1" dirty="0" err="1">
                <a:solidFill>
                  <a:schemeClr val="bg1"/>
                </a:solidFill>
              </a:rPr>
              <a:t>забезпечення</a:t>
            </a:r>
            <a:r>
              <a:rPr lang="ru-RU" sz="2200" b="1" dirty="0">
                <a:solidFill>
                  <a:schemeClr val="bg1"/>
                </a:solidFill>
              </a:rPr>
              <a:t> </a:t>
            </a:r>
            <a:r>
              <a:rPr lang="ru-RU" sz="2200" b="1" dirty="0" err="1">
                <a:solidFill>
                  <a:schemeClr val="bg1"/>
                </a:solidFill>
              </a:rPr>
              <a:t>різних</a:t>
            </a:r>
            <a:r>
              <a:rPr lang="ru-RU" sz="2200" b="1" dirty="0">
                <a:solidFill>
                  <a:schemeClr val="bg1"/>
                </a:solidFill>
              </a:rPr>
              <a:t> </a:t>
            </a:r>
            <a:r>
              <a:rPr lang="ru-RU" sz="2200" b="1" dirty="0" err="1">
                <a:solidFill>
                  <a:schemeClr val="bg1"/>
                </a:solidFill>
              </a:rPr>
              <a:t>компаній</a:t>
            </a:r>
            <a:r>
              <a:rPr lang="ru-RU" sz="2200" b="1" dirty="0">
                <a:solidFill>
                  <a:schemeClr val="bg1"/>
                </a:solidFill>
              </a:rPr>
              <a:t> </a:t>
            </a:r>
            <a:r>
              <a:rPr lang="ru-RU" sz="2200" b="1" dirty="0" err="1">
                <a:solidFill>
                  <a:schemeClr val="bg1"/>
                </a:solidFill>
              </a:rPr>
              <a:t>було</a:t>
            </a:r>
            <a:r>
              <a:rPr lang="ru-RU" sz="2200" b="1" dirty="0">
                <a:solidFill>
                  <a:schemeClr val="bg1"/>
                </a:solidFill>
              </a:rPr>
              <a:t> </a:t>
            </a:r>
            <a:r>
              <a:rPr lang="ru-RU" sz="2200" b="1" dirty="0" err="1">
                <a:solidFill>
                  <a:schemeClr val="bg1"/>
                </a:solidFill>
              </a:rPr>
              <a:t>узгоджено</a:t>
            </a:r>
            <a:r>
              <a:rPr lang="ru-RU" sz="2200" b="1" dirty="0">
                <a:solidFill>
                  <a:schemeClr val="bg1"/>
                </a:solidFill>
              </a:rPr>
              <a:t>, </a:t>
            </a:r>
            <a:r>
              <a:rPr lang="ru-RU" sz="2200" b="1" dirty="0" err="1">
                <a:solidFill>
                  <a:schemeClr val="bg1"/>
                </a:solidFill>
              </a:rPr>
              <a:t>що</a:t>
            </a:r>
            <a:r>
              <a:rPr lang="ru-RU" sz="2200" b="1" dirty="0">
                <a:solidFill>
                  <a:schemeClr val="bg1"/>
                </a:solidFill>
              </a:rPr>
              <a:t> давало </a:t>
            </a:r>
            <a:r>
              <a:rPr lang="ru-RU" sz="2200" b="1" dirty="0" err="1">
                <a:solidFill>
                  <a:schemeClr val="bg1"/>
                </a:solidFill>
              </a:rPr>
              <a:t>можливість</a:t>
            </a:r>
            <a:r>
              <a:rPr lang="ru-RU" sz="2200" b="1" dirty="0">
                <a:solidFill>
                  <a:schemeClr val="bg1"/>
                </a:solidFill>
              </a:rPr>
              <a:t> </a:t>
            </a:r>
            <a:r>
              <a:rPr lang="ru-RU" sz="2200" b="1" dirty="0" err="1">
                <a:solidFill>
                  <a:schemeClr val="bg1"/>
                </a:solidFill>
              </a:rPr>
              <a:t>будувати</a:t>
            </a:r>
            <a:r>
              <a:rPr lang="ru-RU" sz="2200" b="1" dirty="0">
                <a:solidFill>
                  <a:schemeClr val="bg1"/>
                </a:solidFill>
              </a:rPr>
              <a:t> </a:t>
            </a:r>
            <a:r>
              <a:rPr lang="ru-RU" sz="2200" b="1" dirty="0" err="1">
                <a:solidFill>
                  <a:schemeClr val="bg1"/>
                </a:solidFill>
              </a:rPr>
              <a:t>надійні</a:t>
            </a:r>
            <a:r>
              <a:rPr lang="ru-RU" sz="2200" b="1" dirty="0">
                <a:solidFill>
                  <a:schemeClr val="bg1"/>
                </a:solidFill>
              </a:rPr>
              <a:t> і </a:t>
            </a:r>
            <a:r>
              <a:rPr lang="ru-RU" sz="2200" b="1" dirty="0" err="1">
                <a:solidFill>
                  <a:schemeClr val="bg1"/>
                </a:solidFill>
              </a:rPr>
              <a:t>стабільні</a:t>
            </a:r>
            <a:r>
              <a:rPr lang="ru-RU" sz="2200" b="1" dirty="0">
                <a:solidFill>
                  <a:schemeClr val="bg1"/>
                </a:solidFill>
              </a:rPr>
              <a:t> </a:t>
            </a:r>
            <a:r>
              <a:rPr lang="ru-RU" sz="2200" b="1" dirty="0" smtClean="0">
                <a:solidFill>
                  <a:schemeClr val="bg1"/>
                </a:solidFill>
              </a:rPr>
              <a:t>LAN. </a:t>
            </a:r>
            <a:endParaRPr lang="ru-RU" sz="2200" b="1" dirty="0">
              <a:solidFill>
                <a:schemeClr val="bg1"/>
              </a:solidFill>
            </a:endParaRPr>
          </a:p>
          <a:p>
            <a:endParaRPr lang="uk-UA" sz="2200" b="1" dirty="0">
              <a:solidFill>
                <a:schemeClr val="bg1"/>
              </a:solidFill>
            </a:endParaRPr>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5" y="1124744"/>
            <a:ext cx="3635896" cy="2520280"/>
          </a:xfrm>
          <a:prstGeom prst="rect">
            <a:avLst/>
          </a:prstGeom>
        </p:spPr>
      </p:pic>
      <p:pic>
        <p:nvPicPr>
          <p:cNvPr id="8" name="Рисунок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3993875"/>
            <a:ext cx="3635896" cy="2090293"/>
          </a:xfrm>
          <a:prstGeom prst="rect">
            <a:avLst/>
          </a:prstGeom>
        </p:spPr>
      </p:pic>
    </p:spTree>
    <p:extLst>
      <p:ext uri="{BB962C8B-B14F-4D97-AF65-F5344CB8AC3E}">
        <p14:creationId xmlns:p14="http://schemas.microsoft.com/office/powerpoint/2010/main" val="1740171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5556" y="-315416"/>
            <a:ext cx="8229600" cy="1143000"/>
          </a:xfrm>
        </p:spPr>
        <p:txBody>
          <a:bodyPr>
            <a:normAutofit/>
          </a:bodyPr>
          <a:lstStyle/>
          <a:p>
            <a:r>
              <a:rPr lang="uk-UA" b="1" u="sng" dirty="0">
                <a:solidFill>
                  <a:schemeClr val="bg1"/>
                </a:solidFill>
              </a:rPr>
              <a:t>Склад локальної </a:t>
            </a:r>
            <a:r>
              <a:rPr lang="uk-UA" b="1" u="sng" dirty="0" smtClean="0">
                <a:solidFill>
                  <a:schemeClr val="bg1"/>
                </a:solidFill>
              </a:rPr>
              <a:t>мережі</a:t>
            </a:r>
            <a:endParaRPr lang="uk-UA" b="1" u="sng" dirty="0">
              <a:solidFill>
                <a:schemeClr val="bg1"/>
              </a:solidFill>
            </a:endParaRPr>
          </a:p>
        </p:txBody>
      </p:sp>
      <p:graphicFrame>
        <p:nvGraphicFramePr>
          <p:cNvPr id="7" name="Объект 6"/>
          <p:cNvGraphicFramePr>
            <a:graphicFrameLocks noGrp="1"/>
          </p:cNvGraphicFramePr>
          <p:nvPr>
            <p:ph sz="half" idx="1"/>
            <p:extLst>
              <p:ext uri="{D42A27DB-BD31-4B8C-83A1-F6EECF244321}">
                <p14:modId xmlns:p14="http://schemas.microsoft.com/office/powerpoint/2010/main" val="1584507487"/>
              </p:ext>
            </p:extLst>
          </p:nvPr>
        </p:nvGraphicFramePr>
        <p:xfrm>
          <a:off x="1331640" y="692696"/>
          <a:ext cx="6779096"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23316" y="5373216"/>
            <a:ext cx="9120684" cy="147732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uk-UA" dirty="0">
                <a:solidFill>
                  <a:schemeClr val="bg1"/>
                </a:solidFill>
              </a:rPr>
              <a:t>За допомогою локальної мережі один комп'ютер отримує доступ до ресурсів іншого, таких, як дані та периферійні пристрої (принтери, модеми, факси тощо). Використання комп'ютерних мереж дає можливість розподілу ресурсів великої вартості, покращання доступу до інформації, виконувати швидке та якісне прийняття рішень. Прикладом застосування цієї технології може бути </a:t>
            </a:r>
            <a:r>
              <a:rPr lang="en-US" dirty="0">
                <a:solidFill>
                  <a:schemeClr val="bg1"/>
                </a:solidFill>
              </a:rPr>
              <a:t>E-mail</a:t>
            </a:r>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1698068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600200"/>
            <a:ext cx="8435280" cy="5069160"/>
          </a:xfrm>
        </p:spPr>
        <p:style>
          <a:lnRef idx="3">
            <a:schemeClr val="lt1"/>
          </a:lnRef>
          <a:fillRef idx="1">
            <a:schemeClr val="accent1"/>
          </a:fillRef>
          <a:effectRef idx="1">
            <a:schemeClr val="accent1"/>
          </a:effectRef>
          <a:fontRef idx="minor">
            <a:schemeClr val="lt1"/>
          </a:fontRef>
        </p:style>
        <p:txBody>
          <a:bodyPr>
            <a:normAutofit fontScale="85000" lnSpcReduction="20000"/>
          </a:bodyPr>
          <a:lstStyle/>
          <a:p>
            <a:pPr marL="0" indent="0">
              <a:buNone/>
            </a:pPr>
            <a:r>
              <a:rPr lang="uk-UA" b="1" dirty="0" smtClean="0">
                <a:solidFill>
                  <a:schemeClr val="bg1"/>
                </a:solidFill>
              </a:rPr>
              <a:t>Перевагами </a:t>
            </a:r>
            <a:r>
              <a:rPr lang="uk-UA" b="1" dirty="0">
                <a:solidFill>
                  <a:schemeClr val="bg1"/>
                </a:solidFill>
              </a:rPr>
              <a:t>об'єднання комп'ютерів у локальну мережу є:</a:t>
            </a:r>
          </a:p>
          <a:p>
            <a:pPr>
              <a:buBlip>
                <a:blip r:embed="rId2"/>
              </a:buBlip>
            </a:pPr>
            <a:r>
              <a:rPr lang="uk-UA" b="1" dirty="0">
                <a:solidFill>
                  <a:schemeClr val="bg1"/>
                </a:solidFill>
              </a:rPr>
              <a:t>Розподіл даних (</a:t>
            </a:r>
            <a:r>
              <a:rPr lang="en-US" b="1" dirty="0">
                <a:solidFill>
                  <a:schemeClr val="bg1"/>
                </a:solidFill>
              </a:rPr>
              <a:t>Data Sharing). </a:t>
            </a:r>
            <a:r>
              <a:rPr lang="uk-UA" b="1" dirty="0">
                <a:solidFill>
                  <a:schemeClr val="bg1"/>
                </a:solidFill>
              </a:rPr>
              <a:t>Дані в мережі зберігаються на центральному </a:t>
            </a:r>
            <a:r>
              <a:rPr lang="uk-UA" b="1" dirty="0" err="1" smtClean="0">
                <a:solidFill>
                  <a:schemeClr val="bg1"/>
                </a:solidFill>
              </a:rPr>
              <a:t>комп</a:t>
            </a:r>
            <a:r>
              <a:rPr lang="en-US" b="1" dirty="0" smtClean="0">
                <a:solidFill>
                  <a:schemeClr val="bg1"/>
                </a:solidFill>
              </a:rPr>
              <a:t>’</a:t>
            </a:r>
            <a:r>
              <a:rPr lang="uk-UA" b="1" dirty="0" err="1" smtClean="0">
                <a:solidFill>
                  <a:schemeClr val="bg1"/>
                </a:solidFill>
              </a:rPr>
              <a:t>ютері</a:t>
            </a:r>
            <a:r>
              <a:rPr lang="uk-UA" b="1" dirty="0" smtClean="0">
                <a:solidFill>
                  <a:schemeClr val="bg1"/>
                </a:solidFill>
              </a:rPr>
              <a:t> </a:t>
            </a:r>
            <a:r>
              <a:rPr lang="uk-UA" b="1" dirty="0">
                <a:solidFill>
                  <a:schemeClr val="bg1"/>
                </a:solidFill>
              </a:rPr>
              <a:t>та можуть бути доступні для </a:t>
            </a:r>
            <a:r>
              <a:rPr lang="uk-UA" b="1" dirty="0" smtClean="0">
                <a:solidFill>
                  <a:schemeClr val="bg1"/>
                </a:solidFill>
              </a:rPr>
              <a:t>будь-якого </a:t>
            </a:r>
            <a:r>
              <a:rPr lang="uk-UA" b="1" dirty="0" err="1">
                <a:solidFill>
                  <a:schemeClr val="bg1"/>
                </a:solidFill>
              </a:rPr>
              <a:t>комп</a:t>
            </a:r>
            <a:r>
              <a:rPr lang="en-US" b="1" dirty="0">
                <a:solidFill>
                  <a:schemeClr val="bg1"/>
                </a:solidFill>
              </a:rPr>
              <a:t>’</a:t>
            </a:r>
            <a:r>
              <a:rPr lang="uk-UA" b="1" dirty="0" err="1" smtClean="0">
                <a:solidFill>
                  <a:schemeClr val="bg1"/>
                </a:solidFill>
              </a:rPr>
              <a:t>ютера</a:t>
            </a:r>
            <a:r>
              <a:rPr lang="uk-UA" b="1" dirty="0" smtClean="0">
                <a:solidFill>
                  <a:schemeClr val="bg1"/>
                </a:solidFill>
              </a:rPr>
              <a:t>, </a:t>
            </a:r>
            <a:r>
              <a:rPr lang="uk-UA" b="1" dirty="0">
                <a:solidFill>
                  <a:schemeClr val="bg1"/>
                </a:solidFill>
              </a:rPr>
              <a:t>підключеного до мережі, тому не потрібно на кожному робочому місці мати накопичувач для зберігання однієї </a:t>
            </a:r>
            <a:r>
              <a:rPr lang="uk-UA" b="1" dirty="0" err="1">
                <a:solidFill>
                  <a:schemeClr val="bg1"/>
                </a:solidFill>
              </a:rPr>
              <a:t>ітієї</a:t>
            </a:r>
            <a:r>
              <a:rPr lang="uk-UA" b="1" dirty="0">
                <a:solidFill>
                  <a:schemeClr val="bg1"/>
                </a:solidFill>
              </a:rPr>
              <a:t> ж інформації.</a:t>
            </a:r>
          </a:p>
          <a:p>
            <a:pPr>
              <a:buBlip>
                <a:blip r:embed="rId2"/>
              </a:buBlip>
            </a:pPr>
            <a:r>
              <a:rPr lang="uk-UA" b="1" dirty="0">
                <a:solidFill>
                  <a:schemeClr val="bg1"/>
                </a:solidFill>
              </a:rPr>
              <a:t>Розподіл ресурсів (</a:t>
            </a:r>
            <a:r>
              <a:rPr lang="en-US" b="1" dirty="0">
                <a:solidFill>
                  <a:schemeClr val="bg1"/>
                </a:solidFill>
              </a:rPr>
              <a:t>Resource Sharing). </a:t>
            </a:r>
            <a:r>
              <a:rPr lang="uk-UA" b="1" dirty="0">
                <a:solidFill>
                  <a:schemeClr val="bg1"/>
                </a:solidFill>
              </a:rPr>
              <a:t>Периферійні пристрої можуть бути доступні для всіх користувачів мережі (наприклад, факс або лазерний принтер).</a:t>
            </a:r>
          </a:p>
          <a:p>
            <a:pPr>
              <a:buBlip>
                <a:blip r:embed="rId2"/>
              </a:buBlip>
            </a:pPr>
            <a:r>
              <a:rPr lang="uk-UA" b="1" dirty="0">
                <a:solidFill>
                  <a:schemeClr val="bg1"/>
                </a:solidFill>
              </a:rPr>
              <a:t>Розподіл програм (</a:t>
            </a:r>
            <a:r>
              <a:rPr lang="en-US" b="1" dirty="0">
                <a:solidFill>
                  <a:schemeClr val="bg1"/>
                </a:solidFill>
              </a:rPr>
              <a:t>Software Sharing). </a:t>
            </a:r>
            <a:r>
              <a:rPr lang="uk-UA" b="1" dirty="0">
                <a:solidFill>
                  <a:schemeClr val="bg1"/>
                </a:solidFill>
              </a:rPr>
              <a:t>Усі користувачі мережі можуть мати доступ до програм, які були один раз централізовано встановлені. При цьому повинна працювати мережна версія відповідних програм.</a:t>
            </a:r>
          </a:p>
          <a:p>
            <a:pPr>
              <a:buBlip>
                <a:blip r:embed="rId2"/>
              </a:buBlip>
            </a:pPr>
            <a:r>
              <a:rPr lang="uk-UA" b="1" dirty="0">
                <a:solidFill>
                  <a:schemeClr val="bg1"/>
                </a:solidFill>
              </a:rPr>
              <a:t>Електронна пошта (</a:t>
            </a:r>
            <a:r>
              <a:rPr lang="en-US" b="1" dirty="0">
                <a:solidFill>
                  <a:schemeClr val="bg1"/>
                </a:solidFill>
              </a:rPr>
              <a:t>Electronic Mail). </a:t>
            </a:r>
            <a:r>
              <a:rPr lang="uk-UA" b="1" dirty="0">
                <a:solidFill>
                  <a:schemeClr val="bg1"/>
                </a:solidFill>
              </a:rPr>
              <a:t>Усі користувачі мережі можуть передавати або приймати повідомлення.</a:t>
            </a:r>
          </a:p>
          <a:p>
            <a:pPr marL="0" indent="0">
              <a:buNone/>
            </a:pPr>
            <a:endParaRPr lang="uk-UA" b="1" dirty="0">
              <a:solidFill>
                <a:schemeClr val="bg1"/>
              </a:solidFill>
            </a:endParaRPr>
          </a:p>
        </p:txBody>
      </p:sp>
      <p:sp>
        <p:nvSpPr>
          <p:cNvPr id="5" name="Заголовок 4"/>
          <p:cNvSpPr>
            <a:spLocks noGrp="1"/>
          </p:cNvSpPr>
          <p:nvPr>
            <p:ph type="title"/>
          </p:nvPr>
        </p:nvSpPr>
        <p:spPr/>
        <p:txBody>
          <a:bodyPr>
            <a:normAutofit fontScale="90000"/>
          </a:bodyPr>
          <a:lstStyle/>
          <a:p>
            <a:r>
              <a:rPr lang="ru-RU" b="1" u="sng" dirty="0" err="1">
                <a:solidFill>
                  <a:schemeClr val="bg1"/>
                </a:solidFill>
              </a:rPr>
              <a:t>Переваги</a:t>
            </a:r>
            <a:r>
              <a:rPr lang="ru-RU" b="1" u="sng" dirty="0">
                <a:solidFill>
                  <a:schemeClr val="bg1"/>
                </a:solidFill>
              </a:rPr>
              <a:t> </a:t>
            </a:r>
            <a:r>
              <a:rPr lang="ru-RU" b="1" u="sng" dirty="0" err="1">
                <a:solidFill>
                  <a:schemeClr val="bg1"/>
                </a:solidFill>
              </a:rPr>
              <a:t>об'єднання</a:t>
            </a:r>
            <a:r>
              <a:rPr lang="ru-RU" b="1" u="sng" dirty="0">
                <a:solidFill>
                  <a:schemeClr val="bg1"/>
                </a:solidFill>
              </a:rPr>
              <a:t> </a:t>
            </a:r>
            <a:r>
              <a:rPr lang="ru-RU" b="1" u="sng" dirty="0" err="1">
                <a:solidFill>
                  <a:schemeClr val="bg1"/>
                </a:solidFill>
              </a:rPr>
              <a:t>комп'ютерів</a:t>
            </a:r>
            <a:r>
              <a:rPr lang="ru-RU" b="1" u="sng" dirty="0">
                <a:solidFill>
                  <a:schemeClr val="bg1"/>
                </a:solidFill>
              </a:rPr>
              <a:t> у </a:t>
            </a:r>
            <a:r>
              <a:rPr lang="ru-RU" b="1" u="sng" dirty="0" err="1">
                <a:solidFill>
                  <a:schemeClr val="bg1"/>
                </a:solidFill>
              </a:rPr>
              <a:t>локальну</a:t>
            </a:r>
            <a:r>
              <a:rPr lang="ru-RU" b="1" u="sng" dirty="0">
                <a:solidFill>
                  <a:schemeClr val="bg1"/>
                </a:solidFill>
              </a:rPr>
              <a:t> </a:t>
            </a:r>
            <a:r>
              <a:rPr lang="ru-RU" b="1" u="sng" dirty="0" smtClean="0">
                <a:solidFill>
                  <a:schemeClr val="bg1"/>
                </a:solidFill>
              </a:rPr>
              <a:t>мережу</a:t>
            </a:r>
            <a:endParaRPr lang="uk-UA" b="1" u="sng" dirty="0">
              <a:solidFill>
                <a:schemeClr val="bg1"/>
              </a:solidFill>
            </a:endParaRPr>
          </a:p>
        </p:txBody>
      </p:sp>
    </p:spTree>
    <p:extLst>
      <p:ext uri="{BB962C8B-B14F-4D97-AF65-F5344CB8AC3E}">
        <p14:creationId xmlns:p14="http://schemas.microsoft.com/office/powerpoint/2010/main" val="402511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u="sng" dirty="0">
                <a:solidFill>
                  <a:schemeClr val="bg1"/>
                </a:solidFill>
              </a:rPr>
              <a:t>Глобальна </a:t>
            </a:r>
            <a:r>
              <a:rPr lang="uk-UA" b="1" u="sng" dirty="0" smtClean="0">
                <a:solidFill>
                  <a:schemeClr val="bg1"/>
                </a:solidFill>
              </a:rPr>
              <a:t>мережа</a:t>
            </a:r>
            <a:endParaRPr lang="uk-UA" b="1" u="sng" dirty="0">
              <a:solidFill>
                <a:schemeClr val="bg1"/>
              </a:solidFill>
            </a:endParaRPr>
          </a:p>
        </p:txBody>
      </p:sp>
      <p:sp>
        <p:nvSpPr>
          <p:cNvPr id="3" name="Объект 2"/>
          <p:cNvSpPr>
            <a:spLocks noGrp="1"/>
          </p:cNvSpPr>
          <p:nvPr>
            <p:ph sz="half" idx="1"/>
          </p:nvPr>
        </p:nvSpPr>
        <p:spPr>
          <a:xfrm>
            <a:off x="457200" y="1600200"/>
            <a:ext cx="8219256" cy="4525963"/>
          </a:xfrm>
        </p:spPr>
        <p:txBody>
          <a:bodyPr>
            <a:normAutofit fontScale="85000" lnSpcReduction="20000"/>
          </a:bodyPr>
          <a:lstStyle/>
          <a:p>
            <a:r>
              <a:rPr lang="vi-VN" b="1" dirty="0">
                <a:solidFill>
                  <a:schemeClr val="bg1"/>
                </a:solidFill>
              </a:rPr>
              <a:t>Глоба́льна мере́жа — англ. </a:t>
            </a:r>
            <a:r>
              <a:rPr lang="en-US" b="1" i="1" dirty="0">
                <a:solidFill>
                  <a:schemeClr val="bg1"/>
                </a:solidFill>
              </a:rPr>
              <a:t>Wide Area Network</a:t>
            </a:r>
            <a:r>
              <a:rPr lang="en-US" b="1" dirty="0">
                <a:solidFill>
                  <a:schemeClr val="bg1"/>
                </a:solidFill>
              </a:rPr>
              <a:t>,(WAN)— </a:t>
            </a:r>
            <a:r>
              <a:rPr lang="vi-VN" b="1" dirty="0">
                <a:solidFill>
                  <a:schemeClr val="bg1"/>
                </a:solidFill>
              </a:rPr>
              <a:t>комп'ютерна мережа, що охоплює величезні території (тобто будь-яка мережа, чиї комунікації поєднують цілі мегаполіси, області або навіть держави і включають в себе десятки, сотні а то і мільйони комп'ютерів</a:t>
            </a:r>
            <a:r>
              <a:rPr lang="vi-VN" b="1" dirty="0" smtClean="0">
                <a:solidFill>
                  <a:schemeClr val="bg1"/>
                </a:solidFill>
              </a:rPr>
              <a:t>).</a:t>
            </a:r>
            <a:r>
              <a:rPr lang="uk-UA" b="1" dirty="0" smtClean="0">
                <a:solidFill>
                  <a:schemeClr val="bg1"/>
                </a:solidFill>
              </a:rPr>
              <a:t>Інші ж мережі </a:t>
            </a:r>
            <a:r>
              <a:rPr lang="vi-VN" b="1" dirty="0" smtClean="0">
                <a:solidFill>
                  <a:schemeClr val="bg1"/>
                </a:solidFill>
              </a:rPr>
              <a:t>зазвичай </a:t>
            </a:r>
            <a:r>
              <a:rPr lang="vi-VN" b="1" dirty="0">
                <a:solidFill>
                  <a:schemeClr val="bg1"/>
                </a:solidFill>
              </a:rPr>
              <a:t>не виходять за межі кімнати, будівлі, або ж специфічного регіону мегаполіса (тобто міста</a:t>
            </a:r>
            <a:r>
              <a:rPr lang="vi-VN" b="1" dirty="0" smtClean="0">
                <a:solidFill>
                  <a:schemeClr val="bg1"/>
                </a:solidFill>
              </a:rPr>
              <a:t>).</a:t>
            </a:r>
            <a:r>
              <a:rPr lang="uk-UA" b="1" dirty="0">
                <a:solidFill>
                  <a:schemeClr val="bg1"/>
                </a:solidFill>
              </a:rPr>
              <a:t>  Взаємодія між абонентами такої мережі може здійснюватися на базі телефонних ліній зв'язку, радіозв'язку та систем супутникового зв'язку. Глобальні обчислювальні мережі дозволять вирішити проблему об'єднання інформаційних ресурсів всього людства і організації доступу до цих ресурсів.</a:t>
            </a:r>
            <a:endParaRPr lang="uk-UA" b="1" dirty="0">
              <a:solidFill>
                <a:schemeClr val="bg1"/>
              </a:solidFill>
            </a:endParaRPr>
          </a:p>
        </p:txBody>
      </p:sp>
    </p:spTree>
    <p:extLst>
      <p:ext uri="{BB962C8B-B14F-4D97-AF65-F5344CB8AC3E}">
        <p14:creationId xmlns:p14="http://schemas.microsoft.com/office/powerpoint/2010/main" val="19608880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0" y="15033"/>
            <a:ext cx="9144000" cy="4062040"/>
          </a:xfrm>
        </p:spPr>
        <p:style>
          <a:lnRef idx="3">
            <a:schemeClr val="lt1"/>
          </a:lnRef>
          <a:fillRef idx="1">
            <a:schemeClr val="accent1"/>
          </a:fillRef>
          <a:effectRef idx="1">
            <a:schemeClr val="accent1"/>
          </a:effectRef>
          <a:fontRef idx="minor">
            <a:schemeClr val="lt1"/>
          </a:fontRef>
        </p:style>
        <p:txBody>
          <a:bodyPr>
            <a:normAutofit fontScale="77500" lnSpcReduction="20000"/>
          </a:bodyPr>
          <a:lstStyle/>
          <a:p>
            <a:r>
              <a:rPr lang="uk-UA" b="1" dirty="0">
                <a:solidFill>
                  <a:schemeClr val="bg1"/>
                </a:solidFill>
              </a:rPr>
              <a:t>Х</a:t>
            </a:r>
            <a:r>
              <a:rPr lang="uk-UA" b="1" dirty="0" smtClean="0">
                <a:solidFill>
                  <a:schemeClr val="bg1"/>
                </a:solidFill>
              </a:rPr>
              <a:t>ронологічно </a:t>
            </a:r>
            <a:r>
              <a:rPr lang="uk-UA" b="1" dirty="0">
                <a:solidFill>
                  <a:schemeClr val="bg1"/>
                </a:solidFill>
              </a:rPr>
              <a:t>першими </a:t>
            </a:r>
            <a:r>
              <a:rPr lang="uk-UA" b="1" dirty="0" smtClean="0">
                <a:solidFill>
                  <a:schemeClr val="bg1"/>
                </a:solidFill>
              </a:rPr>
              <a:t>з'явилися саме глобальні </a:t>
            </a:r>
            <a:r>
              <a:rPr lang="uk-UA" b="1" dirty="0">
                <a:solidFill>
                  <a:schemeClr val="bg1"/>
                </a:solidFill>
              </a:rPr>
              <a:t>мережі (глобальні мережі, </a:t>
            </a:r>
            <a:r>
              <a:rPr lang="en-US" b="1" dirty="0">
                <a:solidFill>
                  <a:schemeClr val="bg1"/>
                </a:solidFill>
              </a:rPr>
              <a:t>WAN), </a:t>
            </a:r>
            <a:r>
              <a:rPr lang="uk-UA" b="1" dirty="0">
                <a:solidFill>
                  <a:schemeClr val="bg1"/>
                </a:solidFill>
              </a:rPr>
              <a:t>тобто мережі, об'єднувальні територіально розосереджені комп'ютери, можливо перебувають у різних містах і країнах. Саме при побудові глобальних мереж були вперше запропоновані і відпрацьовані основні ідеї і концепції сучасних обчислювальних мереж. Такі, наприклад, як багаторівнева побудова комунікаційних протоколів, технологія комутації пакетів, маршрутизація пакетів в складових мережах.</a:t>
            </a:r>
          </a:p>
          <a:p>
            <a:r>
              <a:rPr lang="uk-UA" b="1" dirty="0">
                <a:solidFill>
                  <a:schemeClr val="bg1"/>
                </a:solidFill>
              </a:rPr>
              <a:t>Глобальні комп'ютерні мережі дуже багато успадкували від інших, набагато більш старих і поширених глобальних мереж - телефонних. Головним результатом створення перших глобальних комп'ютерних мереж була відмова від принципу комутації каналів, протягом багатьох десятків років успішно використовувався в телефонних мережах</a:t>
            </a:r>
            <a:r>
              <a:rPr lang="uk-UA" b="1" dirty="0" smtClean="0">
                <a:solidFill>
                  <a:schemeClr val="bg1"/>
                </a:solidFill>
              </a:rPr>
              <a:t>.</a:t>
            </a:r>
            <a:endParaRPr lang="uk-UA" b="1" dirty="0">
              <a:solidFill>
                <a:schemeClr val="bg1"/>
              </a:solidFill>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77072"/>
            <a:ext cx="4932040" cy="2780928"/>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2040" y="4077072"/>
            <a:ext cx="4199880" cy="2780928"/>
          </a:xfrm>
          <a:prstGeom prst="rect">
            <a:avLst/>
          </a:prstGeom>
        </p:spPr>
      </p:pic>
    </p:spTree>
    <p:extLst>
      <p:ext uri="{BB962C8B-B14F-4D97-AF65-F5344CB8AC3E}">
        <p14:creationId xmlns:p14="http://schemas.microsoft.com/office/powerpoint/2010/main" val="1357510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S10238974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440EE83-CFA0-4EF0-B46C-DE0CA864A9A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TS102389741</Template>
  <TotalTime>189</TotalTime>
  <Words>610</Words>
  <Application>Microsoft Office PowerPoint</Application>
  <PresentationFormat>Экран (4:3)</PresentationFormat>
  <Paragraphs>32</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TS102389741</vt:lpstr>
      <vt:lpstr>Поняття локальної і глобальної комп’ютерної мережі. Історія створення інтернету</vt:lpstr>
      <vt:lpstr>Історія створення інтернету</vt:lpstr>
      <vt:lpstr>Презентация PowerPoint</vt:lpstr>
      <vt:lpstr>Презентация PowerPoint</vt:lpstr>
      <vt:lpstr>Історія виникнення мереж</vt:lpstr>
      <vt:lpstr>Склад локальної мережі</vt:lpstr>
      <vt:lpstr>Переваги об'єднання комп'ютерів у локальну мережу</vt:lpstr>
      <vt:lpstr>Глобальна мережа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Поняття локальної і глобальної комп’ютерної мережі. Історія створення інтернету</dc:title>
  <dc:creator>NASTIA</dc:creator>
  <cp:lastModifiedBy>NASTIA</cp:lastModifiedBy>
  <cp:revision>13</cp:revision>
  <dcterms:created xsi:type="dcterms:W3CDTF">2014-01-14T18:15:22Z</dcterms:created>
  <dcterms:modified xsi:type="dcterms:W3CDTF">2014-01-14T21:24:51Z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TC023897419991</vt:lpwstr>
  </property>
</Properties>
</file>