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22.09.2013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35743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Базові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 </a:t>
            </a:r>
            <a:r>
              <a:rPr lang="ru-RU" dirty="0" err="1" smtClean="0"/>
              <a:t>алгоритмів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при </a:t>
            </a:r>
            <a:r>
              <a:rPr lang="ru-RU" dirty="0" err="1" smtClean="0"/>
              <a:t>розв</a:t>
            </a:r>
            <a:r>
              <a:rPr lang="en-US" dirty="0" smtClean="0"/>
              <a:t>’</a:t>
            </a:r>
            <a:r>
              <a:rPr lang="ru-RU" dirty="0" err="1" smtClean="0"/>
              <a:t>язуванні</a:t>
            </a:r>
            <a:r>
              <a:rPr lang="ru-RU" dirty="0" smtClean="0"/>
              <a:t> </a:t>
            </a:r>
            <a:r>
              <a:rPr lang="ru-RU" dirty="0" smtClean="0"/>
              <a:t>задач</a:t>
            </a:r>
            <a:endParaRPr lang="ru-RU" dirty="0"/>
          </a:p>
        </p:txBody>
      </p:sp>
    </p:spTree>
  </p:cSld>
  <p:clrMapOvr>
    <a:masterClrMapping/>
  </p:clrMapOvr>
  <p:transition>
    <p:wipe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r>
              <a:rPr lang="ru-RU" b="1" dirty="0" smtClean="0"/>
              <a:t>Алгоритм</a:t>
            </a:r>
            <a:r>
              <a:rPr lang="ru-RU" dirty="0" smtClean="0"/>
              <a:t> 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точний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зрозумілий</a:t>
            </a:r>
            <a:r>
              <a:rPr lang="ru-RU" dirty="0" smtClean="0"/>
              <a:t> </a:t>
            </a:r>
            <a:r>
              <a:rPr lang="ru-RU" dirty="0" err="1" smtClean="0"/>
              <a:t>опис</a:t>
            </a:r>
            <a:r>
              <a:rPr lang="ru-RU" dirty="0" smtClean="0"/>
              <a:t> </a:t>
            </a:r>
            <a:r>
              <a:rPr lang="ru-RU" dirty="0" err="1" smtClean="0"/>
              <a:t>послідовності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над </a:t>
            </a:r>
            <a:r>
              <a:rPr lang="ru-RU" dirty="0" err="1" smtClean="0"/>
              <a:t>заданими</a:t>
            </a:r>
            <a:r>
              <a:rPr lang="ru-RU" dirty="0" smtClean="0"/>
              <a:t> </a:t>
            </a:r>
            <a:r>
              <a:rPr lang="ru-RU" dirty="0" err="1" smtClean="0"/>
              <a:t>об'єктами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</a:t>
            </a:r>
            <a:r>
              <a:rPr lang="ru-RU" dirty="0" err="1" smtClean="0"/>
              <a:t>кінцевий</a:t>
            </a:r>
            <a:r>
              <a:rPr lang="ru-RU" dirty="0" smtClean="0"/>
              <a:t> результат.</a:t>
            </a:r>
          </a:p>
          <a:p>
            <a:r>
              <a:rPr lang="ru-RU" b="1" dirty="0" err="1" smtClean="0"/>
              <a:t>Базові</a:t>
            </a:r>
            <a:r>
              <a:rPr lang="ru-RU" b="1" dirty="0" smtClean="0"/>
              <a:t> </a:t>
            </a:r>
            <a:r>
              <a:rPr lang="ru-RU" b="1" dirty="0" err="1" smtClean="0"/>
              <a:t>структури</a:t>
            </a:r>
            <a:r>
              <a:rPr lang="ru-RU" b="1" dirty="0" smtClean="0"/>
              <a:t> </a:t>
            </a:r>
            <a:r>
              <a:rPr lang="ru-RU" b="1" dirty="0" err="1" smtClean="0"/>
              <a:t>алгоритмів</a:t>
            </a:r>
            <a:r>
              <a:rPr lang="ru-RU" b="1" dirty="0" smtClean="0"/>
              <a:t> (</a:t>
            </a:r>
            <a:r>
              <a:rPr lang="ru-RU" b="1" dirty="0" err="1" smtClean="0"/>
              <a:t>керуючі</a:t>
            </a:r>
            <a:r>
              <a:rPr lang="ru-RU" b="1" dirty="0" smtClean="0"/>
              <a:t> </a:t>
            </a:r>
            <a:r>
              <a:rPr lang="ru-RU" b="1" dirty="0" err="1" smtClean="0"/>
              <a:t>структури</a:t>
            </a:r>
            <a:r>
              <a:rPr lang="ru-RU" b="1" dirty="0" smtClean="0"/>
              <a:t>)</a:t>
            </a:r>
            <a:r>
              <a:rPr lang="ru-RU" dirty="0" smtClean="0"/>
              <a:t> 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 smtClean="0"/>
              <a:t>керування</a:t>
            </a:r>
            <a:r>
              <a:rPr lang="ru-RU" dirty="0" smtClean="0"/>
              <a:t> </a:t>
            </a:r>
            <a:r>
              <a:rPr lang="ru-RU" dirty="0" err="1" smtClean="0"/>
              <a:t>процесом</a:t>
            </a:r>
            <a:r>
              <a:rPr lang="ru-RU" dirty="0" smtClean="0"/>
              <a:t> </a:t>
            </a:r>
            <a:r>
              <a:rPr lang="ru-RU" dirty="0" err="1" smtClean="0"/>
              <a:t>обробки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Існує</a:t>
            </a:r>
            <a:r>
              <a:rPr lang="ru-RU" dirty="0" smtClean="0"/>
              <a:t> три </a:t>
            </a:r>
            <a:r>
              <a:rPr lang="ru-RU" dirty="0" err="1" smtClean="0"/>
              <a:t>базові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 </a:t>
            </a:r>
            <a:r>
              <a:rPr lang="ru-RU" dirty="0" err="1" smtClean="0"/>
              <a:t>алгоритмічної</a:t>
            </a:r>
            <a:r>
              <a:rPr lang="ru-RU" dirty="0" smtClean="0"/>
              <a:t> </a:t>
            </a:r>
            <a:r>
              <a:rPr lang="ru-RU" dirty="0" err="1" smtClean="0"/>
              <a:t>конструкції</a:t>
            </a:r>
            <a:r>
              <a:rPr lang="ru-RU" dirty="0" smtClean="0"/>
              <a:t>:</a:t>
            </a:r>
          </a:p>
          <a:p>
            <a:r>
              <a:rPr lang="ru-RU" dirty="0" smtClean="0"/>
              <a:t>1. </a:t>
            </a:r>
            <a:r>
              <a:rPr lang="ru-RU" dirty="0" err="1" smtClean="0"/>
              <a:t>лінійні</a:t>
            </a:r>
            <a:r>
              <a:rPr lang="ru-RU" dirty="0" smtClean="0"/>
              <a:t> </a:t>
            </a:r>
            <a:r>
              <a:rPr lang="ru-RU" dirty="0" err="1" smtClean="0"/>
              <a:t>алгоритми</a:t>
            </a:r>
            <a:r>
              <a:rPr lang="ru-RU" dirty="0" smtClean="0"/>
              <a:t> (</a:t>
            </a:r>
            <a:r>
              <a:rPr lang="ru-RU" dirty="0" err="1" smtClean="0"/>
              <a:t>слідування</a:t>
            </a:r>
            <a:r>
              <a:rPr lang="ru-RU" dirty="0" smtClean="0"/>
              <a:t>)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умова</a:t>
            </a:r>
            <a:r>
              <a:rPr lang="ru-RU" dirty="0" smtClean="0"/>
              <a:t> (</a:t>
            </a:r>
            <a:r>
              <a:rPr lang="ru-RU" dirty="0" err="1" smtClean="0"/>
              <a:t>розгалуженя</a:t>
            </a:r>
            <a:r>
              <a:rPr lang="ru-RU" dirty="0" smtClean="0"/>
              <a:t>)</a:t>
            </a:r>
          </a:p>
          <a:p>
            <a:r>
              <a:rPr lang="ru-RU" dirty="0" smtClean="0"/>
              <a:t>3. цикли (</a:t>
            </a:r>
            <a:r>
              <a:rPr lang="ru-RU" dirty="0" err="1" smtClean="0"/>
              <a:t>повторення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3614734" cy="4525963"/>
          </a:xfrm>
        </p:spPr>
        <p:txBody>
          <a:bodyPr/>
          <a:lstStyle/>
          <a:p>
            <a:r>
              <a:rPr lang="ru-RU" dirty="0" err="1" smtClean="0"/>
              <a:t>Лінійна</a:t>
            </a:r>
            <a:r>
              <a:rPr lang="ru-RU" dirty="0" smtClean="0"/>
              <a:t> структура </a:t>
            </a:r>
            <a:r>
              <a:rPr lang="ru-RU" dirty="0" err="1" smtClean="0"/>
              <a:t>передбачає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тіло</a:t>
            </a:r>
            <a:r>
              <a:rPr lang="ru-RU" dirty="0" smtClean="0"/>
              <a:t> алгоритму </a:t>
            </a:r>
            <a:r>
              <a:rPr lang="ru-RU" dirty="0" err="1" smtClean="0"/>
              <a:t>являє</a:t>
            </a:r>
            <a:r>
              <a:rPr lang="ru-RU" dirty="0" smtClean="0"/>
              <a:t> собою </a:t>
            </a:r>
            <a:r>
              <a:rPr lang="ru-RU" dirty="0" err="1" smtClean="0"/>
              <a:t>послідовність</a:t>
            </a:r>
            <a:r>
              <a:rPr lang="ru-RU" dirty="0" smtClean="0"/>
              <a:t> команд, </a:t>
            </a:r>
            <a:r>
              <a:rPr lang="ru-RU" dirty="0" err="1" smtClean="0"/>
              <a:t>виконуваних</a:t>
            </a:r>
            <a:r>
              <a:rPr lang="ru-RU" dirty="0" smtClean="0"/>
              <a:t> одна за одною.</a:t>
            </a:r>
            <a:endParaRPr lang="ru-RU" dirty="0"/>
          </a:p>
        </p:txBody>
      </p:sp>
      <p:pic>
        <p:nvPicPr>
          <p:cNvPr id="4" name="Рисунок 3" descr="0015-015-Linejnyj-algorit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1142984"/>
            <a:ext cx="4857752" cy="3643314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4400552" cy="5697559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Умова</a:t>
            </a:r>
            <a:r>
              <a:rPr lang="ru-RU" b="1" dirty="0" smtClean="0"/>
              <a:t> (</a:t>
            </a:r>
            <a:r>
              <a:rPr lang="ru-RU" b="1" dirty="0" err="1" smtClean="0"/>
              <a:t>розгалуження</a:t>
            </a:r>
            <a:r>
              <a:rPr lang="ru-RU" b="1" dirty="0" smtClean="0"/>
              <a:t>)</a:t>
            </a:r>
            <a:r>
              <a:rPr lang="ru-RU" dirty="0" smtClean="0"/>
              <a:t> 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керуюча</a:t>
            </a:r>
            <a:r>
              <a:rPr lang="ru-RU" dirty="0" smtClean="0"/>
              <a:t> структура,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вибору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варіантів</a:t>
            </a:r>
            <a:r>
              <a:rPr lang="ru-RU" dirty="0" smtClean="0"/>
              <a:t>, для кожного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,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виконується</a:t>
            </a:r>
            <a:r>
              <a:rPr lang="ru-RU" dirty="0" smtClean="0"/>
              <a:t> </a:t>
            </a:r>
            <a:r>
              <a:rPr lang="ru-RU" dirty="0" err="1" smtClean="0"/>
              <a:t>різна</a:t>
            </a:r>
            <a:r>
              <a:rPr lang="ru-RU" dirty="0" smtClean="0"/>
              <a:t> </a:t>
            </a:r>
            <a:r>
              <a:rPr lang="ru-RU" dirty="0" err="1" smtClean="0"/>
              <a:t>послідовність</a:t>
            </a:r>
            <a:r>
              <a:rPr lang="ru-RU" dirty="0" smtClean="0"/>
              <a:t> команд.</a:t>
            </a:r>
            <a:endParaRPr lang="ru-RU" dirty="0"/>
          </a:p>
        </p:txBody>
      </p:sp>
      <p:pic>
        <p:nvPicPr>
          <p:cNvPr id="4" name="Рисунок 3" descr="Block-she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18" y="642918"/>
            <a:ext cx="2957515" cy="5373361"/>
          </a:xfrm>
          <a:prstGeom prst="rect">
            <a:avLst/>
          </a:prstGeom>
        </p:spPr>
      </p:pic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4686304" cy="5626121"/>
          </a:xfrm>
        </p:spPr>
        <p:txBody>
          <a:bodyPr/>
          <a:lstStyle/>
          <a:p>
            <a:r>
              <a:rPr lang="ru-RU" sz="4000" b="1" dirty="0" smtClean="0"/>
              <a:t>Цикл</a:t>
            </a:r>
            <a:r>
              <a:rPr lang="ru-RU" sz="4000" dirty="0" smtClean="0"/>
              <a:t> – </a:t>
            </a:r>
            <a:r>
              <a:rPr lang="ru-RU" sz="4000" dirty="0" err="1" smtClean="0"/>
              <a:t>це</a:t>
            </a:r>
            <a:r>
              <a:rPr lang="ru-RU" sz="4000" dirty="0" smtClean="0"/>
              <a:t> </a:t>
            </a:r>
            <a:r>
              <a:rPr lang="ru-RU" sz="4000" dirty="0" err="1" smtClean="0"/>
              <a:t>керуюча</a:t>
            </a:r>
            <a:r>
              <a:rPr lang="ru-RU" sz="4000" dirty="0" smtClean="0"/>
              <a:t> структура, </a:t>
            </a:r>
            <a:r>
              <a:rPr lang="ru-RU" sz="4000" dirty="0" err="1" smtClean="0"/>
              <a:t>що</a:t>
            </a:r>
            <a:r>
              <a:rPr lang="ru-RU" sz="4000" dirty="0" smtClean="0"/>
              <a:t> </a:t>
            </a:r>
            <a:r>
              <a:rPr lang="ru-RU" sz="4000" dirty="0" err="1" smtClean="0"/>
              <a:t>дозволяє</a:t>
            </a:r>
            <a:r>
              <a:rPr lang="ru-RU" sz="4000" dirty="0" smtClean="0"/>
              <a:t> </a:t>
            </a:r>
            <a:r>
              <a:rPr lang="ru-RU" sz="4000" dirty="0" err="1" smtClean="0"/>
              <a:t>багаторазово</a:t>
            </a:r>
            <a:r>
              <a:rPr lang="ru-RU" sz="4000" dirty="0" smtClean="0"/>
              <a:t> </a:t>
            </a:r>
            <a:r>
              <a:rPr lang="ru-RU" sz="4000" dirty="0" err="1" smtClean="0"/>
              <a:t>повторювати</a:t>
            </a:r>
            <a:r>
              <a:rPr lang="ru-RU" sz="4000" dirty="0" smtClean="0"/>
              <a:t> </a:t>
            </a:r>
            <a:r>
              <a:rPr lang="ru-RU" sz="4000" dirty="0" err="1" smtClean="0"/>
              <a:t>задану</a:t>
            </a:r>
            <a:r>
              <a:rPr lang="ru-RU" sz="4000" dirty="0" smtClean="0"/>
              <a:t> </a:t>
            </a:r>
            <a:r>
              <a:rPr lang="ru-RU" sz="4000" dirty="0" err="1" smtClean="0"/>
              <a:t>послідовність</a:t>
            </a:r>
            <a:r>
              <a:rPr lang="ru-RU" sz="4000" dirty="0" smtClean="0"/>
              <a:t> команд.</a:t>
            </a:r>
          </a:p>
          <a:p>
            <a:endParaRPr lang="ru-RU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86380" y="1071546"/>
            <a:ext cx="3414730" cy="4008596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3543296" cy="5483245"/>
          </a:xfrm>
        </p:spPr>
        <p:txBody>
          <a:bodyPr>
            <a:normAutofit fontScale="92500" lnSpcReduction="10000"/>
          </a:bodyPr>
          <a:lstStyle/>
          <a:p>
            <a:r>
              <a:rPr lang="uk-UA" sz="4400" dirty="0" smtClean="0"/>
              <a:t>Алгоритми дуже корисні при розвязуванні задач, є дуже багато прикладів:</a:t>
            </a:r>
            <a:endParaRPr lang="ru-RU" sz="4400" dirty="0"/>
          </a:p>
        </p:txBody>
      </p:sp>
      <p:pic>
        <p:nvPicPr>
          <p:cNvPr id="4" name="Рисунок 3" descr="Алг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86182" y="214290"/>
            <a:ext cx="4879116" cy="3295656"/>
          </a:xfrm>
          <a:prstGeom prst="rect">
            <a:avLst/>
          </a:prstGeom>
        </p:spPr>
      </p:pic>
      <p:pic>
        <p:nvPicPr>
          <p:cNvPr id="5" name="Рисунок 4" descr="319px-Bnm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05525" y="3448050"/>
            <a:ext cx="3038475" cy="340995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</TotalTime>
  <Words>46</Words>
  <Application>Microsoft Office PowerPoint</Application>
  <PresentationFormat>Экран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Базові структури алгоритмів і використання їх при розв’язуванні задач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Базові структури алгоритмів і використання їх при розв’язуванні задач</dc:title>
  <cp:lastModifiedBy>Admin</cp:lastModifiedBy>
  <cp:revision>4</cp:revision>
  <dcterms:modified xsi:type="dcterms:W3CDTF">2013-09-22T16:28:04Z</dcterms:modified>
</cp:coreProperties>
</file>