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60" r:id="rId3"/>
    <p:sldId id="259" r:id="rId4"/>
    <p:sldId id="258" r:id="rId5"/>
    <p:sldId id="257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prog.org.ua/ua/antivirus/" TargetMode="External"/><Relationship Id="rId2" Type="http://schemas.openxmlformats.org/officeDocument/2006/relationships/hyperlink" Target="http://ifppl.if.ukrtel.net/liberty/OcnovPK/tII1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rreferat.com/index.php?referat=37313" TargetMode="External"/><Relationship Id="rId5" Type="http://schemas.openxmlformats.org/officeDocument/2006/relationships/hyperlink" Target="http://otvety.google.ru/otvety/thread?tid=7863bc8a9afa613f" TargetMode="External"/><Relationship Id="rId4" Type="http://schemas.openxmlformats.org/officeDocument/2006/relationships/hyperlink" Target="http://zillya.ua/files/Zillya_manual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8010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uk-UA" dirty="0" smtClean="0"/>
              <a:t>Презентація на тему: «Антивіруси»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717032"/>
            <a:ext cx="5472608" cy="1473200"/>
          </a:xfrm>
        </p:spPr>
        <p:txBody>
          <a:bodyPr>
            <a:noAutofit/>
          </a:bodyPr>
          <a:lstStyle/>
          <a:p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4153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014" y="332656"/>
            <a:ext cx="8229600" cy="1476400"/>
          </a:xfrm>
        </p:spPr>
        <p:txBody>
          <a:bodyPr>
            <a:noAutofit/>
          </a:bodyPr>
          <a:lstStyle/>
          <a:p>
            <a:r>
              <a:rPr lang="uk-UA" sz="4800" smtClean="0"/>
              <a:t>Найвідоміші </a:t>
            </a:r>
            <a:r>
              <a:rPr lang="uk-UA" sz="4800" dirty="0" smtClean="0"/>
              <a:t>антивіруси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92538"/>
            <a:ext cx="1857375" cy="2343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QSEBUUExIVEBUQEBAQFRUYFRUVFBgQFBQZFRUWFBUXGyYeGBkkGRUUHy8gIygpLCwsFh8xNTAqNSYrLikBCQoKDgwOGQ8PGjMkHyUpLSw0MzUtLy0sLCw1LCwyNCksLDA1KiksLywpLSwsKSksKSwsMCwpLDAsLC8sLSwsLP/AABEIAO8A0wMBIgACEQEDEQH/xAAcAAEAAQUBAQAAAAAAAAAAAAAABAECBQYHAwj/xABHEAACAQIDBAcFBQUFBgcAAAABAgADEQQSIQUGMUEHEyIzUYGxMmFxkaEUQnKCsiM0UnN0YpLBwvAVFkNEouEkJWODo7PR/8QAGwEBAAMBAQEBAAAAAAAAAAAAAAECBAMFBgf/xAA2EQACAQIEAgcHAwQDAAAAAAAAAQIDEQQSITFBUQUTYXGBkfAUIjJCobHBI9HxFTOy4WKSov/aAAwDAQACEQMRAD8A7jERAEREAREQBERAEREAREQBESl4BWJSIBWLy1iACSbAC5J4ADxmvYrpCwFM2+1JVYfdo5q7eYohrecA2K8sr1sqkkXtb1mn4HpUw9bFUsPTpVr1qppBn6unYhWJPVl+sI7JHsibZtDu28vUSCS+hiVcaHy5/Kes0/8A27RXEdQaoStlVlQkqWDXtkJ0Y6cASfdNh2fjixytroTf4eMJhonxESSBERAEREAREQBERAES01BLet90A9InlnMrAL7xmlolYBW8CDKFgOJtwHmZAK2lZFr7TpJbNUUZtV1vcc7W48DPBNu0y+XUaqLtZQCb6am97i1vEiAZGJhU2vWcKUoaNTZrkmwazFV1C81sfew5az3woxBqAvYIGq3HZvay5OF7i+fnwIvrAL94Vvg8QPHDVx/8bTg2xNjCqhBdmVco7bMy3JAF19hRc8xO9bwfulf+nr//AFtOEbD2scNlZa9EC2bL2mNyNL5ba3PC/KdFFypyy78P28SL2kr7etfAyO7GCSltfDIqobVr5lRR9xuBHu9Z23aHdt5eonJN0tk18RtKliurqMoqdY9VkNKnlCMtkzm7fcAt/wB51vaHdt5eokSzZY5t7a94iktEcS6QMF1m0HC3v9lpE63BALW7DXUnXwv7xN/6Maztg6JqNnbJWF7s2grMFF3JbRQBqTw4zTN8qppbSzkXV8Mi5b5SwGb2GJAJDZdL3m49FikYKiDxC17/AB69pDv9vz68SxvEREggREQBERAEREAREQCMsqJRZUSCSj1lXiwW/iQP9cR854jadOxIbMEyXsDpmF15cxLquEVmDMLlbW420YMDbxBEvoYZUFlULoB5DQa87QCJ/tjMoNOk9S75OWmgOY2vpY/64y5sRWYELTyGx1NuILjS5/AQbW1Mny6AY9MJWIOaqNWBFhay2IK6W8bg+4cedlPYK3BdmcgofDVCxHiSO3zJvbW8yYiAR6ezKYCjID1YYLfUjMQTa/DUD5T3p0VUAKAoAsAAAAPcB8BL4ggoTIGK3gw1P28RSS3I1Fv8r3mhb04Vn2hWDUK+IXLRyBA7KG6oX4aWvb1+Manu5iWA6vZ4S1XOWfq6eZMxPVsl9BbINP4T4zO6ru0ketTwFPKpTnuk+C3Xa/wbnW3+wg9l3rcB2KVRuJsNbAcdOMxn++dO96Gz6jHtWJWnTNwCxta54D0HEgSHR3Rx7DVqFK4QHtOzdgki2UC2rHgfpJdPo9qnvMYRqTanSVOIsQGvcD3fCRmqPh68S/VYOG8r+Lf+KX3IlTf/ABThylGhT6vrr5meoQaOXMOzYffFjwmu1ukHGPmvUUAKTlFNMunjcE/WbtR6M8MCS716pJJN6gAJb2icoHGw58pIxO42DSk1qA1FrlnLWJHAlrjylXTqvidVisDBNKF/D93c0urvRTqL1ePwoK8cwGdL8LgXuvxUkzcdzquHsEwzJkRGsqkkrdsxuG7Q1J4zWMTuOVucPXK6WyVO2tvAMNQNTyPGSNxNi1qOPLVKIQGhVGdDdDdqdh7joTrbjLxlNNJ7GerTw04OdN2fL/T/AA2dIiImk8kREQBERAEREAREQCKsulq8JdIJKiXCWyogF0uEtltbEKilnYIq6lmIAA95PCBa56CJqW0Ok3C0yQmeuf7C2X+85F/IGYwdLaX/AHZrfzFv8ss5OtBcTdDo7EyV1B/b7nQomp7N6SsJVIDFqBP8Y7P95SQPO02mlVDAFSGBFwQQQR4gjjLxlGWzM1WhUpO1SLRfERLHEREQBI+0O7by9RJEj7Q7tvL1EBGDkzZXeflPqJDkzZXeflPqJVF2ZiIiXKCIiAIiIAiIgCIiARVl0tWXSCSsqJSW1aoVSzHKFBYk8AoFyT5QCDt/b9PCUjUqak6Ig9p38B/ieU5Xi8bi9p18oBfmtNdKaL4m+g/EdT9JLxr1dqY2y6A3CA8KdEHVmHjzPiSB4Tp2xNi08LSFOkthxZj7TN/Ex5n05TJrWf8Ax+57sXT6Ogm1eo/oadsvooFgcRWJP8NMAAfnYG/yEybdF+Etb9qPf1gv9Vt9Jt0jbS2ilCm1SocqqPMnkAOZPhOvVU0tjC8fiqktJu/Ycx3r3CXCU+tSuGXMFCOLOSeSldGPE8BoDI+4208SmIWnQ/aK5u9Mk5Av3nv9wjxHHQWOgjauNrbQxIspJJK0qYOirzufK7N7vAATpG7G7SYOllHad7Go/ifAeCjkPPiZmhDPO8NEj2MRiXRw2TEe9N8OX8c+fmZmIibz5cREQBI+0O7by9RJEj7Q7tvL1EBGDkzZXeflPqJjMbXKJdRmN1AFmPtMBwQFjx5CZPZXeflPqJVF2ZiIiXKCIiAIiIAiIgCIiARVl0sWXyCSs1vfvHFcOKY412yn+WurfM5B8CZsYmhb/Y8DEpT1LdUoUD+Ko7C5P5V+U413aDsbcDTz149mpmtw9jilQ60jt1+1fwpD2B56t+YeE2gTyoUQiqo0CKFHwUWH0EuqVQoLMQoUFiSbAAakk8hOkIqMUjPWqOrUc3xLcXi1pIzuwRUBZmPAATl+2d4jjq6qtyM2WlSAJNzzPLMRz4AeZMTfbfA4t8lMkUKZ0HAuw++w8PAefHhnuiqnhyKh44gcb20onh1fuvx58OVr5Jz62WRPQ9yjhfY6DxFRXlwXLv8Az5G0br7tLhUubNVcDO3IDjkX3Dx5nXwAzstl01xioqyPBqVJVJOUnqxERLHMREQBI+0O7by9RJEj7Q7tvL1EBGqbcYCg2a2uW2bJbNmBF85A5ePLTW0zeyu8/K3qJiNq36o5b3zU+Ge9s639hlbh4ETL7K7z8reolUXZmIiJcoIiIAiIgCIiAIiIBEWXS1eEukElROYdIRybSpMeHV4dvJarX9J0+c+6V8B3NYDTt0W8+2v+ecK69w9PouSWISfFNHRCf8ZyzfnfI4huooEmkGAYj/ivfQDxQHh4nXwnlt/f162Fp0UupNJRXbgWYCxVf7Jtcnne3jfP7hbldWBiK6/tDrTQ/cB+8w/j8By+PCkpuq8kPE1UMPHBR6+vv8q/PrbvsN2ejlPs7HErepWSwHOkDqCP/U4X8OHjfSsZhK+zsWNcr0zmRx7LodL25qRcEfETuImF3q3ZXGUcpstRLtTfwbwP9k2F/I8pM6Cy+7ujnhuk5da+u1jLfs9cT13a3hTGURUXRh2aiX1V/D3g8Qefzk7aO0EoUnq1DZaa5jzPuAHMk2HnOLbJ2pW2fiicpDIclWmeDLzB9QfgeB16ltbH0MVs6q+cdU9Fje9iHGoBH8QYDTxk06uaL5opi8AqNWLWsJNbfb9hu3vpRxjMqBqboM2VrXKXtcEE8Da/xE2CcU3CdhtGhbmzg/hNNr/6907XLUKjnG7OXSWFhhq2WGzVxEROx5okfaHdt5eokiR9od23l6iAjVtsIGpZTc53pqACisTnBspc5c2h4+EzOyu8/KfUTD7UpoUBeoaQV0bOGVbG+UXLAgC7TMbK7z8p9RKouzMRES5QREQBERAEREAREQCIvCXS1eEuEgkrMfvDsgYrDPSOhYXU+FRdVPwvofcTMhIG3dtJhaJquGYKyrZbXJY20uQPf5SsrW12OlLPnjk3vp3mobjbilWFfEpYqT1dI8mB9tx8eA8/CdCE1zC770XwtTEhKgSi602Wy57tlsQM1rdsc+Rkk720RhFxRzimxyjsjPfOU9kHxB5ylPJBWT7TZivaK9TNUjxy9z5GcECa/X34w1OlSquzquIDsnYYmyHK1wOHGe+0t78Nh6gSrUKMUV7ZHIytexuqnwMvnjzMvs1XbK+PDlv5GN343N+1r1lIAV0FtdA6fwk8iOR8j7uZPsDEq2Q4etmvw6tzr7iBY/Gdp2Xt+hib9TVWpl4gXDAeJVgDb32l20duUMOVFaqtIuCVzG1wLX9ROFSjCfvXPTwvSGIw66lxv2a3RqvR/uW+HJr1xlqFSqJoSiniWt948Lchfx03mY99pCpQNTDsKuhyle0Lg2awHEjXT3S7Y1ao1O9Udq5F7Zbiw1t8bi9tbXnaEVFZUefiatSvN1Km+1uROiIlzKJH2h3beXqJIkfaHdt5eogI1XbBPVjLcnOugZqdxrcGopGQc8x00tY3EzWy+8/K3qJhNtj9idbWZNezzYLxZGA48cpPhM3srvPyt6iVRdmYiIlygiIgCIiAIiIAiIgERZcJYsuEgkuE1PpH7WGRLgZqubjbREP+LCbZOedKOK/bYZQM2QPVt4kuoA/6DONZ2gzf0dByxEbdr+h5bGwYGH2lh7g5FL28DSZxr/cWQ8Ril/2NTTNoMa6314BWqerCe+5GONbaGIzrk+10a911sGZlYjX3FpriOWw9PD8/tj6e9kp0x9bzI37unavqe/Gm3ValwcZf+WvwbDvthQmEwCE2y4Z/HiVpk/Ume29eDSrtSgjnsumERhexKsxBsfOe/S2tvswHALiAPgOrkHfXBddtOjSvl62lhad7XtmZhe3PjLTVnJdxyw0s0Kcm7XVR92p7br4AUdrlabEor4imNQSVCMbEjjqo+U9Okaka2NRF+5RUfmYsx+gWeW6FL7HtVsMwSoTmp9Zlsw7HWAr4AgAEf/kur7RVttt1lQU6S1GQlmCr2KOTidB2hHyZeciHm9p6xa2p3T59viZ7ouqf+FqIeKViR+F1U+oabnOd9GG1C1WtTIAPVI1xzyMVJ4/2xOiTTQd6aPG6Sg44mV+Ov0ERE7HniR9od23l6iSJH2h3beXqICNW2wl6J/arRAILMxspXgVZrgqDcC4Pu1BIOa2X3n5W9RNe3lKfZ2zgMuancZ1p6ZhwdyACOPHlNh2X3n5W9RKouzLxES5QREQBERAEREAREQDWqe+WDuR9oRSpKkMGXUGx1ZbSdQ23h39nEUW+FRPS84jje9qfzan6jPCYPapcj6j+i05JNSfryPoNGvw1+Gsw20d1krYuliWdw1DJZezlORiwvcX4nxnF6dQr7JK/A29JOobwYlPZxFZf/ce3yJkvEp7oouh6lN3p1Pp/J1X/AHU/8xGMFW3jTycf2XV+3m+B4TCUejqouNFfrKZpjE9fl7QbLnzgcLE8BxmqUd+sav8AzDN+Jabeq3k+h0nYtePVP8UI/SwjrKT3XG5KweOp/DJPTL4eRtHSHu3XxXU9SofqxWDXZV9rJa2Y6+yZG25sGu21MNWWkzU0+yhnGWwyOS19b6CQKHSzUHt4dG/C7L6hpPo9LVI+3h6i/hZW9css5UpO9+RxjRx1KKioJpJrz34ng2zqo28KppVBTNXSpkbJrh8vtWtx0mA2Nu+cfjawctRv11e+XW5qCwsbfxfSbrQ6UMGePWp8ad/0kyfR38wTf8wo/Err+pRGWnL5uNx1+KpL+008qjez0tx2Zo+5KfZ9rmjmvY4jD34Xy3YG3K/Vj5zrMxFLaeCdw61cOzg3DZqRa/iDxmVSoCLggj3aztSjlVkzzcdXdeam42dkn38y6IidTCJH2h3beXqJIkfaHdt5eogI07eWuEw98/VnrKYQixbPmvZAdCxAbjpxvpebFsvvPyt6iY6vhlqKVdVdTxVgGHyM99j7TpNiOrWorOKbMVBuQAVBvbhxHGVudLNp2NhiIlzmIiIAiIgCIiAIiIB89Y3van82p+ozwnvje9qfzan6jPCeK9z9Eh8KEREguTdkbPNevTpA26xwpPgvFm8lBPlJmI3Wr9dWp0qbV+ocKSoHstco1r81F9LyZhsHX2fbEGnTqBqeRWzBlRqqXUuo1vlvodDc6yTR31QuHakUZnwDPktlP2Z2LZVuLXQqAP7PGdlGNrS0Z59StWcs1FKUbfW/nsYI7EqBabtlRayVXQs2UEU75gb8CbaDnFTYFcMy9UWKLTZstmGWrbqzcGxvcWtNjoby0mFO9Rl6tdoqUYNl/bZ2pMCLi9mCW5fCXLtqk+DwiXU1atbC0K4JHcYaocmceBzLx46+EnJDn6/kq8TXT1jxts+b1/6rzaNNq0irFWBVlJUgixDA2II5G8tm37wUqFKg5GHpu1TGY6kr3YFFR+yVymxsDpeahOU45XY24et1sc1rCXIxHAlfhp6SkSpoJ1Db2IT2cRWX4VXt8ryfQ35xq8MQx/EqN6rMFK5ecvFz4XM9SjQ+eK8Uja6HSdjF49U/xpkfpYSVU6UqzU2Bo0r5SQQXtceK31+c0mVXg34GllWnzM9To/DNN5ESNpby4ivcPVOU/cXsp8hx87zP9E/7+f6ar+unNMm59E/7+f6ar+unOlNtzVzLioRhh5qKtodhiInpHx4iIgCIiAIiIAiIgHzzje9qfzan6zPGdtxW7OFq6vh6ZJ4kLlb+8tjMLi+jLCt7DVaR9zBh8mF/rPPlhpcD6ul0xRslJNfX15HLIM3nF9FVUd1XR/cysh+YzCYXF7i4yn/wC48UKv8AQG/0nF0prdHo08dh6nwzX2+5lqe9qPiaCAUko5sIatQplduqpgWqMTqqte2kv2WlDE4evUq0kZw1UOadNAyUlpDq3QB1yjMCSQGzWsRwmm4jCvTNnRqZ8GUqfqJ5Wk9a76nN4KFv03bbX1z/AAjek3cwbhQUq02tgELJUBBfFJocrg2AYX08ZjcVuxegDmRTSw+PrEimQz/Z64SznNqTfQ2FhprxmAobSqoRlqOLNTbiSM1M3pmx07PLwk/C71VkK3yVVVK9Mo6gqyV2z1FcC1wW1/7Sc8Huivs+IhrGd+/ufO/El/7j1yzojU26o0gbvkuaqZ1C5tL2sPjMXtPYlbDFRWpmnnBK3IINuOqki4uLjjMwN9S1Qu9IDNicHXOU2AGHAGVQfEDx0kbbm3Er0VVQwYYrF1yCBbJWfMouDx8ZElTtoXpTxSmlUStx8u/n2GCnpQpZmVf4mC/MzzlyOQbjQicHe2hvlezy7ksYLtDKc4LFb2y6j2uyxvYDUnhKvgKgIBXjcX4LexvdjYDgePhIYrFSCPuqRa3K99PfeXJtJ2OoBBBB4gnQ8Tf3n5z0oyxMIfopOnld9k766vttbRafc/OMYsV/UIqvJ5sysvle222jf1v2la+HZDZhyB0IIsRcajSWLwb8DSXU2mbFdQCpXQ9nw1110AEirwb8DTzI5vmR97RqzqU25xs/XriQpufRP+/n+mq/rpzTJufRP+/n+mq/rpzVS+NGPG/2J9x2GIiemfGiIiAIiIAiIgCIiAQ14Ssv6gj3y0qRykEgS6WiXQCjoGFiAw8CLj5GYnF7oYSr7WHpgnmoNM/NLTLiVEhpPcvCpODvFtdxpuL6LMO3d1KtI+BKuvyIB+swmM6Ka693Vp1Pcc1M/wCYfWdPEunJ0IPgbqfSmJh81+/X/ZxLGblYyn7WHdh4paoP+gk/SYerSZDZlKHwYFT8jPoaWVsOrizqrjwYBh8jOLwq4M30+nZr44J92n7nz1KztWL3HwdTjh1Unml6f0UgfSYTGdE9E93WqU/cwVx/lP1nJ4aa2N9PprDy+K68P2OYSltb8/ObnjOizEr7D0qo+JRvkRb6zB4zdLF0vaw1Sw5qM4+aXnPLUhfdGxYjC17e8nZ3V+fPUxMuXg34GlHUg2IsfA6H5Sq8G/A05GufwshTc+if9/P9NV/XTmA2bsF6i9Y5FGjcA1GBIJPKmo1dvcPnOqbm7Co4cg0hmL07modWYGxGvIcDYTXRg3JM8HpDEwjTcN29DbIiJ6B8sIiIAiIgCIiAIiIAiIgFpQHlLTRnpEA8urMpae0QDyErLyspkgkSolLQJBAl0tl0AREQDwxOBp1BapTSoPBlDD6iYPHbl4MAuMOgI5DMFOvNL5SPKbHI+0O7by9RKuKe6OsKtSGkZNeJpW2K6qbtoqKlIWHsCqT1r2HDLSXjyBPjNh2DWDkMugKtb4Brae7SaxtjGrQqu/eM1FQKZBygE5XZjzBCoLe4+M2DdS+Sndcn7L2bZbcLALyHulIv3jvVj+kn62NjiInYxiIiAIiIAiIgCIiAIiIAiIgCIiAIiIAiIgFLRaViAUi8rEASPtDu28vUT3tLatIMLHgZANaobBFSt1pFzlVRf2VCm+g5tfX5TY8PhggsPM8zPRVAFgLASsJWLSk5biIiSVEREAREQD//2Q=="/>
          <p:cNvSpPr>
            <a:spLocks noChangeAspect="1" noChangeArrowheads="1"/>
          </p:cNvSpPr>
          <p:nvPr/>
        </p:nvSpPr>
        <p:spPr bwMode="auto">
          <a:xfrm>
            <a:off x="67764" y="-144463"/>
            <a:ext cx="8896723" cy="88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21078"/>
            <a:ext cx="2057400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14" y="3628393"/>
            <a:ext cx="179070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65" y="3842706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73" y="3842706"/>
            <a:ext cx="1549076" cy="20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15"/>
            <a:ext cx="6965245" cy="1202485"/>
          </a:xfrm>
        </p:spPr>
        <p:txBody>
          <a:bodyPr>
            <a:normAutofit/>
          </a:bodyPr>
          <a:lstStyle/>
          <a:p>
            <a:r>
              <a:rPr lang="ru-RU" sz="5400" b="1" i="1" dirty="0">
                <a:effectLst/>
              </a:rPr>
              <a:t>Антивірус </a:t>
            </a:r>
            <a:r>
              <a:rPr lang="en-US" sz="5400" b="1" i="1" dirty="0">
                <a:effectLst/>
              </a:rPr>
              <a:t>NOD32</a:t>
            </a:r>
            <a:endParaRPr lang="ru-RU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18901"/>
            <a:ext cx="6069602" cy="446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/>
              </a:rPr>
              <a:t>Avira Premium</a:t>
            </a:r>
            <a:endParaRPr lang="ru-RU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49381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88368"/>
          </a:xfrm>
        </p:spPr>
        <p:txBody>
          <a:bodyPr>
            <a:noAutofit/>
          </a:bodyPr>
          <a:lstStyle/>
          <a:p>
            <a:r>
              <a:rPr lang="en-US" sz="6000" dirty="0">
                <a:effectLst/>
              </a:rPr>
              <a:t>Dr.Web </a:t>
            </a:r>
            <a:r>
              <a:rPr lang="en-US" sz="6000" dirty="0" err="1" smtClean="0">
                <a:effectLst/>
              </a:rPr>
              <a:t>CureIt</a:t>
            </a:r>
            <a:r>
              <a:rPr lang="uk-UA" sz="6000" dirty="0" smtClean="0">
                <a:effectLst/>
              </a:rPr>
              <a:t>!</a:t>
            </a:r>
            <a:r>
              <a:rPr lang="en-US" sz="6000" dirty="0">
                <a:effectLst/>
              </a:rPr>
              <a:t/>
            </a:r>
            <a:br>
              <a:rPr lang="en-US" sz="6000" dirty="0">
                <a:effectLst/>
              </a:rPr>
            </a:br>
            <a:r>
              <a:rPr lang="en-US" sz="6000" dirty="0">
                <a:effectLst/>
              </a:rPr>
              <a:t> </a:t>
            </a:r>
            <a:endParaRPr lang="ru-RU" sz="6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19" y="1772816"/>
            <a:ext cx="6299448" cy="44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/>
              </a:rPr>
              <a:t>avast! Free Antivirus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2147688"/>
            <a:ext cx="5801841" cy="416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080120"/>
          </a:xfrm>
        </p:spPr>
        <p:txBody>
          <a:bodyPr>
            <a:noAutofit/>
          </a:bodyPr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en-US" sz="5400" dirty="0">
                <a:effectLst/>
              </a:rPr>
              <a:t>Kaspersky AVP </a:t>
            </a:r>
            <a:r>
              <a:rPr lang="en-US" sz="6600" dirty="0">
                <a:effectLst/>
              </a:rPr>
              <a:t>Tool</a:t>
            </a:r>
            <a:endParaRPr lang="ru-RU" sz="6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27210"/>
            <a:ext cx="427150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ifppl.if.ukrtel.net/liberty/OcnovPK/tII10.htm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3"/>
              </a:rPr>
              <a:t>biblprog.org.ua/ua/antivirus/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4"/>
              </a:rPr>
              <a:t>zillya.ua/files/Zillya_manual.pdf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5"/>
              </a:rPr>
              <a:t>otvety.google.ru/otvety/thread?tid=7863bc8a9afa613f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6"/>
              </a:rPr>
              <a:t>www.ukrreferat.com/index.php?referat=37313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6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348880"/>
            <a:ext cx="8229600" cy="233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/>
              <a:t>Дякую 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6398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237</TotalTime>
  <Words>42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Презентація на тему: «Антивіруси»</vt:lpstr>
      <vt:lpstr>Найвідоміші антивіруси</vt:lpstr>
      <vt:lpstr>Антивірус NOD32</vt:lpstr>
      <vt:lpstr>Avira Premium</vt:lpstr>
      <vt:lpstr>Dr.Web CureIt!  </vt:lpstr>
      <vt:lpstr>avast! Free Antivirus</vt:lpstr>
      <vt:lpstr> Kaspersky AVP Tool</vt:lpstr>
      <vt:lpstr>Джерела: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Lena_</dc:creator>
  <cp:lastModifiedBy>kkk</cp:lastModifiedBy>
  <cp:revision>23</cp:revision>
  <dcterms:created xsi:type="dcterms:W3CDTF">2012-12-24T18:28:06Z</dcterms:created>
  <dcterms:modified xsi:type="dcterms:W3CDTF">2015-02-17T15:43:35Z</dcterms:modified>
</cp:coreProperties>
</file>