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3" r:id="rId5"/>
    <p:sldId id="257" r:id="rId6"/>
    <p:sldId id="258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33CC33"/>
    <a:srgbClr val="9933FF"/>
    <a:srgbClr val="6600CC"/>
    <a:srgbClr val="CC00CC"/>
    <a:srgbClr val="0000FF"/>
    <a:srgbClr val="66FF33"/>
    <a:srgbClr val="FF00FF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21" autoAdjust="0"/>
    <p:restoredTop sz="94660"/>
  </p:normalViewPr>
  <p:slideViewPr>
    <p:cSldViewPr>
      <p:cViewPr varScale="1">
        <p:scale>
          <a:sx n="110" d="100"/>
          <a:sy n="110" d="100"/>
        </p:scale>
        <p:origin x="-16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429000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sz="7200" dirty="0" smtClean="0">
                <a:solidFill>
                  <a:srgbClr val="7030A0"/>
                </a:solidFill>
              </a:rPr>
              <a:t>«Ми за </a:t>
            </a:r>
            <a:r>
              <a:rPr lang="ru-RU" sz="7200" dirty="0" err="1" smtClean="0">
                <a:solidFill>
                  <a:srgbClr val="7030A0"/>
                </a:solidFill>
              </a:rPr>
              <a:t>безпечний</a:t>
            </a:r>
            <a:r>
              <a:rPr lang="ru-RU" sz="7200" dirty="0" smtClean="0">
                <a:solidFill>
                  <a:srgbClr val="7030A0"/>
                </a:solidFill>
              </a:rPr>
              <a:t> </a:t>
            </a:r>
            <a:r>
              <a:rPr lang="ru-RU" sz="7200" dirty="0" err="1" smtClean="0">
                <a:solidFill>
                  <a:srgbClr val="7030A0"/>
                </a:solidFill>
              </a:rPr>
              <a:t>Інтернет</a:t>
            </a:r>
            <a:r>
              <a:rPr lang="ru-RU" sz="7200" dirty="0" smtClean="0">
                <a:solidFill>
                  <a:srgbClr val="7030A0"/>
                </a:solidFill>
              </a:rPr>
              <a:t>»</a:t>
            </a:r>
            <a:endParaRPr lang="ru-RU" sz="7200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429000"/>
            <a:ext cx="9144000" cy="342900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1026" name="Picture 2" descr="C:\Users\Master\Desktop\Настя\Картинки\IFace\bohGwa1H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429000"/>
            <a:ext cx="8255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8586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0066FF"/>
                </a:solidFill>
                <a:latin typeface="Arial Black" pitchFamily="34" charset="0"/>
              </a:rPr>
              <a:t>Яка найголовніша проблема Інтернету???</a:t>
            </a:r>
            <a:endParaRPr lang="ru-RU" dirty="0">
              <a:solidFill>
                <a:srgbClr val="0066FF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557214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uk-UA" dirty="0" smtClean="0">
                <a:solidFill>
                  <a:srgbClr val="6600CC"/>
                </a:solidFill>
              </a:rPr>
              <a:t>Звісно це </a:t>
            </a:r>
            <a:r>
              <a:rPr lang="uk-UA" dirty="0" err="1" smtClean="0">
                <a:solidFill>
                  <a:srgbClr val="6600CC"/>
                </a:solidFill>
              </a:rPr>
              <a:t>інтернет-залежність</a:t>
            </a:r>
            <a:r>
              <a:rPr lang="uk-UA" dirty="0" smtClean="0">
                <a:solidFill>
                  <a:srgbClr val="6600CC"/>
                </a:solidFill>
              </a:rPr>
              <a:t> !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uk-UA" dirty="0" smtClean="0">
                <a:solidFill>
                  <a:srgbClr val="6600CC"/>
                </a:solidFill>
              </a:rPr>
              <a:t>Лікарі не признають </a:t>
            </a:r>
            <a:r>
              <a:rPr lang="uk-UA" dirty="0" err="1" smtClean="0">
                <a:solidFill>
                  <a:srgbClr val="6600CC"/>
                </a:solidFill>
              </a:rPr>
              <a:t>інтернет</a:t>
            </a:r>
            <a:r>
              <a:rPr lang="uk-UA" dirty="0" err="1">
                <a:solidFill>
                  <a:srgbClr val="6600CC"/>
                </a:solidFill>
              </a:rPr>
              <a:t>-</a:t>
            </a:r>
            <a:r>
              <a:rPr lang="uk-UA" dirty="0" err="1" smtClean="0">
                <a:solidFill>
                  <a:srgbClr val="6600CC"/>
                </a:solidFill>
              </a:rPr>
              <a:t>залежність</a:t>
            </a:r>
            <a:r>
              <a:rPr lang="uk-UA" dirty="0" smtClean="0">
                <a:solidFill>
                  <a:srgbClr val="6600CC"/>
                </a:solidFill>
              </a:rPr>
              <a:t> психічним захворюванням ,але людей ,що стикаються з такою проблемою все більшає, адже Інтернет стає найважливішою річчю для багатьох людей.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uk-UA" dirty="0" smtClean="0">
                <a:solidFill>
                  <a:srgbClr val="6600CC"/>
                </a:solidFill>
              </a:rPr>
              <a:t>Особливо від </a:t>
            </a:r>
            <a:r>
              <a:rPr lang="uk-UA" dirty="0" err="1">
                <a:solidFill>
                  <a:srgbClr val="6600CC"/>
                </a:solidFill>
              </a:rPr>
              <a:t>і</a:t>
            </a:r>
            <a:r>
              <a:rPr lang="uk-UA" dirty="0" err="1" smtClean="0">
                <a:solidFill>
                  <a:srgbClr val="6600CC"/>
                </a:solidFill>
              </a:rPr>
              <a:t>нтернет-залежності</a:t>
            </a:r>
            <a:r>
              <a:rPr lang="uk-UA" dirty="0" smtClean="0">
                <a:solidFill>
                  <a:srgbClr val="6600CC"/>
                </a:solidFill>
              </a:rPr>
              <a:t> страждають американці від цього у них ожиріння.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3075" name="Picture 3" descr="C:\Users\Master\Desktop\Настя\Картинки\IFace\YxbciV4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5286388"/>
            <a:ext cx="2357422" cy="1571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4. Люди засиджують добами біля </a:t>
            </a:r>
            <a:r>
              <a:rPr lang="uk-UA" dirty="0" err="1" smtClean="0"/>
              <a:t>комп</a:t>
            </a:r>
            <a:r>
              <a:rPr lang="en-US" dirty="0" smtClean="0"/>
              <a:t>’</a:t>
            </a:r>
            <a:r>
              <a:rPr lang="uk-UA" dirty="0" err="1" smtClean="0"/>
              <a:t>ютерів</a:t>
            </a:r>
            <a:r>
              <a:rPr lang="uk-UA" dirty="0" smtClean="0"/>
              <a:t> і   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 навіть не помічають цього .</a:t>
            </a:r>
          </a:p>
          <a:p>
            <a:pPr marL="0" indent="0">
              <a:buNone/>
            </a:pPr>
            <a:r>
              <a:rPr lang="uk-UA" dirty="0" smtClean="0"/>
              <a:t>5. Інтернет забирає дуже багато часу і не дає  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можливості бувати на свіжому   </a:t>
            </a:r>
          </a:p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     повітрі,спілкуватися з друзями .</a:t>
            </a:r>
          </a:p>
          <a:p>
            <a:pPr marL="0" indent="0">
              <a:buNone/>
            </a:pPr>
            <a:r>
              <a:rPr lang="uk-UA" dirty="0" smtClean="0"/>
              <a:t>6.  У дітей з</a:t>
            </a:r>
            <a:r>
              <a:rPr lang="en-US" dirty="0" smtClean="0"/>
              <a:t>’</a:t>
            </a:r>
            <a:r>
              <a:rPr lang="uk-UA" dirty="0" smtClean="0"/>
              <a:t>являються проблеми зі спілкуванням .</a:t>
            </a:r>
          </a:p>
          <a:p>
            <a:pPr marL="0" indent="0">
              <a:buNone/>
            </a:pPr>
            <a:r>
              <a:rPr lang="ru-RU" dirty="0" smtClean="0"/>
              <a:t>7. </a:t>
            </a:r>
            <a:r>
              <a:rPr lang="ru-RU" dirty="0" err="1" smtClean="0"/>
              <a:t>Діти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захоплюються</a:t>
            </a:r>
            <a:r>
              <a:rPr lang="ru-RU" dirty="0" smtClean="0"/>
              <a:t> чатами і при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dirty="0" err="1" smtClean="0"/>
              <a:t>спілкуванні</a:t>
            </a:r>
            <a:r>
              <a:rPr lang="ru-RU" dirty="0" smtClean="0"/>
              <a:t>  </a:t>
            </a:r>
            <a:r>
              <a:rPr lang="ru-RU" dirty="0" err="1" smtClean="0"/>
              <a:t>рухають</a:t>
            </a:r>
            <a:r>
              <a:rPr lang="ru-RU" dirty="0" smtClean="0"/>
              <a:t> </a:t>
            </a:r>
            <a:r>
              <a:rPr lang="ru-RU" dirty="0" err="1" smtClean="0"/>
              <a:t>пальцями</a:t>
            </a:r>
            <a:r>
              <a:rPr lang="ru-RU" dirty="0" smtClean="0"/>
              <a:t> </a:t>
            </a:r>
            <a:r>
              <a:rPr lang="ru-RU" dirty="0" err="1" smtClean="0"/>
              <a:t>ніби</a:t>
            </a:r>
            <a:r>
              <a:rPr lang="ru-RU" dirty="0" smtClean="0"/>
              <a:t> </a:t>
            </a:r>
            <a:r>
              <a:rPr lang="ru-RU" dirty="0" err="1" smtClean="0"/>
              <a:t>набирають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текст.</a:t>
            </a:r>
            <a:endParaRPr lang="ru-RU" dirty="0"/>
          </a:p>
        </p:txBody>
      </p:sp>
      <p:pic>
        <p:nvPicPr>
          <p:cNvPr id="4098" name="Picture 2" descr="C:\Users\Master\Desktop\Настя\Картинки\IFace\h1YtLwcj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4008" y="4365104"/>
            <a:ext cx="4357718" cy="2143116"/>
          </a:xfrm>
          <a:prstGeom prst="rect">
            <a:avLst/>
          </a:prstGeom>
          <a:noFill/>
        </p:spPr>
      </p:pic>
      <p:pic>
        <p:nvPicPr>
          <p:cNvPr id="4099" name="Picture 3" descr="C:\Users\Master\Desktop\Настя\Картинки\IFace\yXJUmL5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75656" y="4365104"/>
            <a:ext cx="3357586" cy="21431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28736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uk-UA" dirty="0" smtClean="0">
                <a:solidFill>
                  <a:srgbClr val="66FF33"/>
                </a:solidFill>
              </a:rPr>
              <a:t>Як з цим боротися???</a:t>
            </a:r>
            <a:endParaRPr lang="ru-RU" dirty="0">
              <a:solidFill>
                <a:srgbClr val="66FF33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pPr marL="514350" indent="-514350" algn="ctr">
              <a:buFont typeface="+mj-lt"/>
              <a:buAutoNum type="arabicPeriod"/>
            </a:pPr>
            <a:r>
              <a:rPr lang="uk-UA" dirty="0" smtClean="0">
                <a:solidFill>
                  <a:srgbClr val="0000FF"/>
                </a:solidFill>
              </a:rPr>
              <a:t>Краще за все завести собі справжніх друзів і ходити з ними ні прогулянки на вулицю або, що краще, на стадіон і ви ніколи не станете такими як американці.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uk-UA" dirty="0" smtClean="0">
                <a:solidFill>
                  <a:srgbClr val="0000FF"/>
                </a:solidFill>
              </a:rPr>
              <a:t>Не сидіти довго за </a:t>
            </a:r>
            <a:r>
              <a:rPr lang="uk-UA" dirty="0" err="1" smtClean="0">
                <a:solidFill>
                  <a:srgbClr val="0000FF"/>
                </a:solidFill>
              </a:rPr>
              <a:t>комп</a:t>
            </a:r>
            <a:r>
              <a:rPr lang="en-US" dirty="0" smtClean="0">
                <a:solidFill>
                  <a:srgbClr val="0000FF"/>
                </a:solidFill>
              </a:rPr>
              <a:t>’</a:t>
            </a:r>
            <a:r>
              <a:rPr lang="uk-UA" dirty="0" err="1" smtClean="0">
                <a:solidFill>
                  <a:srgbClr val="0000FF"/>
                </a:solidFill>
              </a:rPr>
              <a:t>ютером</a:t>
            </a:r>
            <a:r>
              <a:rPr lang="uk-UA" dirty="0" smtClean="0">
                <a:solidFill>
                  <a:srgbClr val="0000FF"/>
                </a:solidFill>
              </a:rPr>
              <a:t> ,взагалі дітям(як ми)можна користуватися </a:t>
            </a:r>
            <a:r>
              <a:rPr lang="uk-UA" dirty="0" err="1" smtClean="0">
                <a:solidFill>
                  <a:srgbClr val="0000FF"/>
                </a:solidFill>
              </a:rPr>
              <a:t>комп</a:t>
            </a:r>
            <a:r>
              <a:rPr lang="en-US" dirty="0" smtClean="0">
                <a:solidFill>
                  <a:srgbClr val="0000FF"/>
                </a:solidFill>
              </a:rPr>
              <a:t>’</a:t>
            </a:r>
            <a:r>
              <a:rPr lang="uk-UA" dirty="0" err="1" smtClean="0">
                <a:solidFill>
                  <a:srgbClr val="0000FF"/>
                </a:solidFill>
              </a:rPr>
              <a:t>ютером</a:t>
            </a:r>
            <a:r>
              <a:rPr lang="uk-UA" dirty="0" smtClean="0">
                <a:solidFill>
                  <a:srgbClr val="0000FF"/>
                </a:solidFill>
              </a:rPr>
              <a:t> більше 2-3 годин на добу.</a:t>
            </a:r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4" name="Picture 2" descr="C:\Users\Master\Desktop\Настя\Картинки\IFace\Mw8G130h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1470" y="4500570"/>
            <a:ext cx="2357422" cy="235743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549841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9483"/>
            <a:ext cx="9144000" cy="1904722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uk-UA" dirty="0" smtClean="0">
                <a:solidFill>
                  <a:srgbClr val="9933FF"/>
                </a:solidFill>
              </a:rPr>
              <a:t>ЩЕ ОДНА ПРОБЛЕМА –</a:t>
            </a:r>
            <a:br>
              <a:rPr lang="uk-UA" dirty="0" smtClean="0">
                <a:solidFill>
                  <a:srgbClr val="9933FF"/>
                </a:solidFill>
              </a:rPr>
            </a:br>
            <a:r>
              <a:rPr lang="uk-UA" dirty="0">
                <a:solidFill>
                  <a:srgbClr val="9933FF"/>
                </a:solidFill>
              </a:rPr>
              <a:t> </a:t>
            </a:r>
            <a:r>
              <a:rPr lang="uk-UA" dirty="0" smtClean="0">
                <a:solidFill>
                  <a:srgbClr val="9933FF"/>
                </a:solidFill>
              </a:rPr>
              <a:t>В Інтернеті відсутня цензура</a:t>
            </a:r>
            <a:endParaRPr lang="ru-RU" dirty="0">
              <a:solidFill>
                <a:srgbClr val="9933FF"/>
              </a:solidFill>
            </a:endParaRPr>
          </a:p>
        </p:txBody>
      </p:sp>
      <p:sp>
        <p:nvSpPr>
          <p:cNvPr id="26" name="Блок-схема: память с посл. доступом 25"/>
          <p:cNvSpPr/>
          <p:nvPr/>
        </p:nvSpPr>
        <p:spPr>
          <a:xfrm>
            <a:off x="0" y="1988840"/>
            <a:ext cx="6929486" cy="4869160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r>
              <a:rPr lang="uk-UA" sz="3200" dirty="0" smtClean="0">
                <a:solidFill>
                  <a:srgbClr val="FF0066"/>
                </a:solidFill>
              </a:rPr>
              <a:t>На сайтах можна знайти не пристойні слова, які не </a:t>
            </a:r>
            <a:r>
              <a:rPr lang="uk-UA" sz="3200" dirty="0" err="1" smtClean="0">
                <a:solidFill>
                  <a:srgbClr val="FF0066"/>
                </a:solidFill>
              </a:rPr>
              <a:t>обов</a:t>
            </a:r>
            <a:r>
              <a:rPr lang="en-US" sz="3200" dirty="0" smtClean="0">
                <a:solidFill>
                  <a:srgbClr val="FF0066"/>
                </a:solidFill>
              </a:rPr>
              <a:t>’</a:t>
            </a:r>
            <a:r>
              <a:rPr lang="uk-UA" sz="3200" dirty="0" err="1" smtClean="0">
                <a:solidFill>
                  <a:srgbClr val="FF0066"/>
                </a:solidFill>
              </a:rPr>
              <a:t>язково</a:t>
            </a:r>
            <a:r>
              <a:rPr lang="uk-UA" sz="3200" dirty="0" smtClean="0">
                <a:solidFill>
                  <a:srgbClr val="FF0066"/>
                </a:solidFill>
              </a:rPr>
              <a:t> знати дітям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uk-UA" sz="3200" dirty="0" smtClean="0">
                <a:solidFill>
                  <a:srgbClr val="FF0066"/>
                </a:solidFill>
              </a:rPr>
              <a:t>Є </a:t>
            </a:r>
            <a:r>
              <a:rPr lang="uk-UA" sz="3200" dirty="0" err="1" smtClean="0">
                <a:solidFill>
                  <a:srgbClr val="FF0066"/>
                </a:solidFill>
              </a:rPr>
              <a:t>“специфічні”</a:t>
            </a:r>
            <a:r>
              <a:rPr lang="uk-UA" sz="3200" dirty="0" smtClean="0">
                <a:solidFill>
                  <a:srgbClr val="FF0066"/>
                </a:solidFill>
              </a:rPr>
              <a:t> сайти ,що пропонують зайти на сайти </a:t>
            </a:r>
            <a:r>
              <a:rPr lang="uk-UA" sz="3200" dirty="0" err="1" smtClean="0">
                <a:solidFill>
                  <a:srgbClr val="FF0066"/>
                </a:solidFill>
              </a:rPr>
              <a:t>“для</a:t>
            </a:r>
            <a:r>
              <a:rPr lang="uk-UA" sz="3200" dirty="0" smtClean="0">
                <a:solidFill>
                  <a:srgbClr val="FF0066"/>
                </a:solidFill>
              </a:rPr>
              <a:t> </a:t>
            </a:r>
            <a:r>
              <a:rPr lang="uk-UA" sz="3200" dirty="0" err="1" smtClean="0">
                <a:solidFill>
                  <a:srgbClr val="FF0066"/>
                </a:solidFill>
              </a:rPr>
              <a:t>дорослих”</a:t>
            </a:r>
            <a:endParaRPr lang="uk-UA" sz="3200" dirty="0" smtClean="0">
              <a:solidFill>
                <a:srgbClr val="FF0066"/>
              </a:solidFill>
            </a:endParaRPr>
          </a:p>
          <a:p>
            <a:pPr marL="342900" indent="-342900" algn="ctr">
              <a:buFont typeface="+mj-lt"/>
              <a:buAutoNum type="arabicPeriod"/>
            </a:pPr>
            <a:endParaRPr lang="ru-RU" dirty="0"/>
          </a:p>
        </p:txBody>
      </p:sp>
      <p:pic>
        <p:nvPicPr>
          <p:cNvPr id="6148" name="Picture 4" descr="C:\Users\Master\Desktop\Настя\Картинки\IFace\pHCsZRj9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072198" y="1500174"/>
            <a:ext cx="3071802" cy="3071834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50030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uk-UA" sz="6600" dirty="0" smtClean="0">
                <a:solidFill>
                  <a:schemeClr val="accent6">
                    <a:lumMod val="75000"/>
                  </a:schemeClr>
                </a:solidFill>
              </a:rPr>
              <a:t>І що з цим треба робити???</a:t>
            </a:r>
            <a:endParaRPr lang="ru-RU" sz="6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428868"/>
            <a:ext cx="9144000" cy="442913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uk-UA" sz="4000" dirty="0" smtClean="0"/>
              <a:t>Для цього потрібно заборонити “недитячі” сайти.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4000" dirty="0" smtClean="0"/>
              <a:t>Встановити цензуру в Інтернеті .</a:t>
            </a:r>
          </a:p>
          <a:p>
            <a:pPr marL="742950" indent="-742950">
              <a:buFont typeface="+mj-lt"/>
              <a:buAutoNum type="arabicPeriod"/>
            </a:pPr>
            <a:r>
              <a:rPr lang="uk-UA" sz="4000" dirty="0" smtClean="0"/>
              <a:t>Заборонити сайти , що пропагують насилля,алкоголь,куріння і наркотики </a:t>
            </a:r>
          </a:p>
          <a:p>
            <a:endParaRPr lang="uk-UA" dirty="0" smtClean="0"/>
          </a:p>
        </p:txBody>
      </p:sp>
      <p:pic>
        <p:nvPicPr>
          <p:cNvPr id="5122" name="Picture 2" descr="C:\Users\Master\Desktop\Настя\Картинки\IFace\5oygde6C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1071546"/>
            <a:ext cx="2872884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692696"/>
            <a:ext cx="6059586" cy="1152128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uk-UA" sz="3200" dirty="0" smtClean="0">
                <a:solidFill>
                  <a:srgbClr val="6600CC"/>
                </a:solidFill>
              </a:rPr>
              <a:t>Я вимкну Інтернет </a:t>
            </a:r>
            <a:br>
              <a:rPr lang="uk-UA" sz="3200" dirty="0" smtClean="0">
                <a:solidFill>
                  <a:srgbClr val="6600CC"/>
                </a:solidFill>
              </a:rPr>
            </a:br>
            <a:r>
              <a:rPr lang="uk-UA" sz="3200" dirty="0" smtClean="0">
                <a:solidFill>
                  <a:srgbClr val="6600CC"/>
                </a:solidFill>
              </a:rPr>
              <a:t>і піду грати зі своїми друзями </a:t>
            </a:r>
            <a:endParaRPr lang="ru-RU" sz="3200" dirty="0">
              <a:solidFill>
                <a:srgbClr val="6600CC"/>
              </a:solidFill>
            </a:endParaRPr>
          </a:p>
        </p:txBody>
      </p:sp>
      <p:pic>
        <p:nvPicPr>
          <p:cNvPr id="2050" name="Picture 2" descr="C:\Users\Master\Desktop\Настя\Картинки\IFace\I6uNa44x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499" y="1988840"/>
            <a:ext cx="4714908" cy="3714776"/>
          </a:xfrm>
          <a:prstGeom prst="rect">
            <a:avLst/>
          </a:prstGeom>
          <a:noFill/>
        </p:spPr>
      </p:pic>
      <p:sp>
        <p:nvSpPr>
          <p:cNvPr id="7" name="Содержимое 5"/>
          <p:cNvSpPr>
            <a:spLocks noGrp="1"/>
          </p:cNvSpPr>
          <p:nvPr>
            <p:ph idx="1"/>
          </p:nvPr>
        </p:nvSpPr>
        <p:spPr>
          <a:xfrm>
            <a:off x="1214414" y="214290"/>
            <a:ext cx="6072230" cy="757230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uk-UA" b="1" i="1" u="sng" dirty="0" smtClean="0">
                <a:solidFill>
                  <a:srgbClr val="CC00CC"/>
                </a:solidFill>
              </a:rPr>
              <a:t>Давайте зробимо так:</a:t>
            </a:r>
            <a:endParaRPr lang="ru-RU" b="1" i="1" u="sng" dirty="0">
              <a:solidFill>
                <a:srgbClr val="CC00CC"/>
              </a:solidFill>
            </a:endParaRPr>
          </a:p>
        </p:txBody>
      </p:sp>
      <p:pic>
        <p:nvPicPr>
          <p:cNvPr id="2052" name="Picture 4" descr="C:\Users\Master\Desktop\Настя\Картинки\IFace\U5F4AI6B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0"/>
            <a:ext cx="2000264" cy="2214578"/>
          </a:xfrm>
          <a:prstGeom prst="rect">
            <a:avLst/>
          </a:prstGeom>
          <a:noFill/>
        </p:spPr>
      </p:pic>
      <p:pic>
        <p:nvPicPr>
          <p:cNvPr id="2053" name="Picture 5" descr="C:\Users\Master\Desktop\Настя\Картинки\IFace\UNch9j7X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36877" y="1792258"/>
            <a:ext cx="2857520" cy="343694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6369" y="5805264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  <a:ea typeface="+mj-ea"/>
                <a:cs typeface="+mj-cs"/>
              </a:rPr>
              <a:t>Ми </a:t>
            </a:r>
            <a:r>
              <a:rPr lang="ru-RU" sz="5400" b="1" dirty="0">
                <a:solidFill>
                  <a:srgbClr val="7030A0"/>
                </a:solidFill>
                <a:ea typeface="+mj-ea"/>
                <a:cs typeface="+mj-cs"/>
              </a:rPr>
              <a:t>за </a:t>
            </a:r>
            <a:r>
              <a:rPr lang="ru-RU" sz="5400" b="1" dirty="0" err="1">
                <a:solidFill>
                  <a:srgbClr val="7030A0"/>
                </a:solidFill>
                <a:ea typeface="+mj-ea"/>
                <a:cs typeface="+mj-cs"/>
              </a:rPr>
              <a:t>безпечний</a:t>
            </a:r>
            <a:r>
              <a:rPr lang="ru-RU" sz="5400" b="1" dirty="0">
                <a:solidFill>
                  <a:srgbClr val="7030A0"/>
                </a:solidFill>
                <a:ea typeface="+mj-ea"/>
                <a:cs typeface="+mj-cs"/>
              </a:rPr>
              <a:t> </a:t>
            </a:r>
            <a:r>
              <a:rPr lang="ru-RU" sz="5400" b="1" dirty="0" err="1" smtClean="0">
                <a:solidFill>
                  <a:srgbClr val="7030A0"/>
                </a:solidFill>
                <a:ea typeface="+mj-ea"/>
                <a:cs typeface="+mj-cs"/>
              </a:rPr>
              <a:t>Інтернет</a:t>
            </a:r>
            <a:r>
              <a:rPr lang="ru-RU" sz="5400" b="1" dirty="0" smtClean="0">
                <a:solidFill>
                  <a:srgbClr val="7030A0"/>
                </a:solidFill>
                <a:ea typeface="+mj-ea"/>
                <a:cs typeface="+mj-cs"/>
              </a:rPr>
              <a:t>!</a:t>
            </a:r>
            <a:endParaRPr lang="ru-RU" sz="5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249</Words>
  <Application>Microsoft Office PowerPoint</Application>
  <PresentationFormat>Экран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«Ми за безпечний Інтернет»</vt:lpstr>
      <vt:lpstr>Яка найголовніша проблема Інтернету???</vt:lpstr>
      <vt:lpstr>Слайд 3</vt:lpstr>
      <vt:lpstr>Як з цим боротися???</vt:lpstr>
      <vt:lpstr>ЩЕ ОДНА ПРОБЛЕМА –  В Інтернеті відсутня цензура</vt:lpstr>
      <vt:lpstr>І що з цим треба робити???</vt:lpstr>
      <vt:lpstr>Я вимкну Інтернет  і піду грати зі своїми друзями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«Ми за безпечний Інтернет»</dc:title>
  <dc:creator>Master</dc:creator>
  <cp:lastModifiedBy>Master</cp:lastModifiedBy>
  <cp:revision>27</cp:revision>
  <dcterms:created xsi:type="dcterms:W3CDTF">2013-04-21T15:21:54Z</dcterms:created>
  <dcterms:modified xsi:type="dcterms:W3CDTF">2013-04-22T14:15:13Z</dcterms:modified>
</cp:coreProperties>
</file>