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2"/>
    <p:sldMasterId id="2147483650" r:id="rId3"/>
    <p:sldMasterId id="2147483651" r:id="rId4"/>
    <p:sldMasterId id="2147483696" r:id="rId5"/>
  </p:sldMasterIdLst>
  <p:notesMasterIdLst>
    <p:notesMasterId r:id="rId2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0C0C0"/>
    <a:srgbClr val="DDDDDD"/>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varScale="1">
        <p:scale>
          <a:sx n="70" d="100"/>
          <a:sy n="70" d="100"/>
        </p:scale>
        <p:origin x="-70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445F6-6EB1-4AB8-B000-C4E157D687AF}" type="datetimeFigureOut">
              <a:rPr lang="uk-UA" smtClean="0"/>
              <a:pPr/>
              <a:t>19.01.2014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EA91A-F7A5-437C-B249-0B94B69C9647}"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B4274034-08A8-434B-B829-4D699D779DFF}" type="slidenum">
              <a:rPr lang="en-MY"/>
              <a:pPr>
                <a:defRPr/>
              </a:pPr>
              <a:t>‹#›</a:t>
            </a:fld>
            <a:endParaRPr lang="en-MY"/>
          </a:p>
        </p:txBody>
      </p:sp>
    </p:spTree>
    <p:extLst>
      <p:ext uri="{BB962C8B-B14F-4D97-AF65-F5344CB8AC3E}">
        <p14:creationId xmlns="" xmlns:p14="http://schemas.microsoft.com/office/powerpoint/2010/main" val="3084254528"/>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FD872CC3-9285-4E8C-898D-77FD55E46E8D}" type="slidenum">
              <a:rPr lang="en-MY"/>
              <a:pPr>
                <a:defRPr/>
              </a:pPr>
              <a:t>‹#›</a:t>
            </a:fld>
            <a:endParaRPr lang="en-MY"/>
          </a:p>
        </p:txBody>
      </p:sp>
    </p:spTree>
    <p:extLst>
      <p:ext uri="{BB962C8B-B14F-4D97-AF65-F5344CB8AC3E}">
        <p14:creationId xmlns="" xmlns:p14="http://schemas.microsoft.com/office/powerpoint/2010/main" val="2468858446"/>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609600"/>
            <a:ext cx="1504950" cy="5516563"/>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2667000" y="609600"/>
            <a:ext cx="436245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D9959D51-478C-4162-929B-BA28949E968E}" type="slidenum">
              <a:rPr lang="en-MY"/>
              <a:pPr>
                <a:defRPr/>
              </a:pPr>
              <a:t>‹#›</a:t>
            </a:fld>
            <a:endParaRPr lang="en-MY"/>
          </a:p>
        </p:txBody>
      </p:sp>
    </p:spTree>
    <p:extLst>
      <p:ext uri="{BB962C8B-B14F-4D97-AF65-F5344CB8AC3E}">
        <p14:creationId xmlns="" xmlns:p14="http://schemas.microsoft.com/office/powerpoint/2010/main" val="3891476423"/>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2C5B142F-9452-4824-8E67-B1EBCAC88FDB}" type="slidenum">
              <a:rPr lang="en-MY"/>
              <a:pPr>
                <a:defRPr/>
              </a:pPr>
              <a:t>‹#›</a:t>
            </a:fld>
            <a:endParaRPr lang="en-MY"/>
          </a:p>
        </p:txBody>
      </p:sp>
    </p:spTree>
    <p:extLst>
      <p:ext uri="{BB962C8B-B14F-4D97-AF65-F5344CB8AC3E}">
        <p14:creationId xmlns="" xmlns:p14="http://schemas.microsoft.com/office/powerpoint/2010/main" val="167424971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28F750F9-F967-4AB0-8741-EA39E92FC5C9}" type="slidenum">
              <a:rPr lang="en-MY"/>
              <a:pPr>
                <a:defRPr/>
              </a:pPr>
              <a:t>‹#›</a:t>
            </a:fld>
            <a:endParaRPr lang="en-MY"/>
          </a:p>
        </p:txBody>
      </p:sp>
    </p:spTree>
    <p:extLst>
      <p:ext uri="{BB962C8B-B14F-4D97-AF65-F5344CB8AC3E}">
        <p14:creationId xmlns="" xmlns:p14="http://schemas.microsoft.com/office/powerpoint/2010/main" val="2023905193"/>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C2FF2567-C331-4C23-A5EF-2B4342405FE0}" type="slidenum">
              <a:rPr lang="en-MY"/>
              <a:pPr>
                <a:defRPr/>
              </a:pPr>
              <a:t>‹#›</a:t>
            </a:fld>
            <a:endParaRPr lang="en-MY"/>
          </a:p>
        </p:txBody>
      </p:sp>
    </p:spTree>
    <p:extLst>
      <p:ext uri="{BB962C8B-B14F-4D97-AF65-F5344CB8AC3E}">
        <p14:creationId xmlns="" xmlns:p14="http://schemas.microsoft.com/office/powerpoint/2010/main" val="4227766402"/>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2209800" y="1600200"/>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5524500" y="1600200"/>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Rectangle 4"/>
          <p:cNvSpPr>
            <a:spLocks noGrp="1" noChangeArrowheads="1"/>
          </p:cNvSpPr>
          <p:nvPr>
            <p:ph type="dt" sz="half" idx="10"/>
          </p:nvPr>
        </p:nvSpPr>
        <p:spPr>
          <a:ln/>
        </p:spPr>
        <p:txBody>
          <a:bodyPr/>
          <a:lstStyle>
            <a:lvl1pPr>
              <a:defRPr/>
            </a:lvl1pPr>
          </a:lstStyle>
          <a:p>
            <a:pPr>
              <a:defRPr/>
            </a:pPr>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D7CDB62E-1698-4C62-882A-D5EA30FB2969}" type="slidenum">
              <a:rPr lang="en-MY"/>
              <a:pPr>
                <a:defRPr/>
              </a:pPr>
              <a:t>‹#›</a:t>
            </a:fld>
            <a:endParaRPr lang="en-MY"/>
          </a:p>
        </p:txBody>
      </p:sp>
    </p:spTree>
    <p:extLst>
      <p:ext uri="{BB962C8B-B14F-4D97-AF65-F5344CB8AC3E}">
        <p14:creationId xmlns="" xmlns:p14="http://schemas.microsoft.com/office/powerpoint/2010/main" val="1740206165"/>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Rectangle 4"/>
          <p:cNvSpPr>
            <a:spLocks noGrp="1" noChangeArrowheads="1"/>
          </p:cNvSpPr>
          <p:nvPr>
            <p:ph type="dt" sz="half" idx="10"/>
          </p:nvPr>
        </p:nvSpPr>
        <p:spPr>
          <a:ln/>
        </p:spPr>
        <p:txBody>
          <a:bodyPr/>
          <a:lstStyle>
            <a:lvl1pPr>
              <a:defRPr/>
            </a:lvl1pPr>
          </a:lstStyle>
          <a:p>
            <a:pPr>
              <a:defRPr/>
            </a:pPr>
            <a:endParaRPr lang="en-MY"/>
          </a:p>
        </p:txBody>
      </p:sp>
      <p:sp>
        <p:nvSpPr>
          <p:cNvPr id="8" name="Rectangle 5"/>
          <p:cNvSpPr>
            <a:spLocks noGrp="1" noChangeArrowheads="1"/>
          </p:cNvSpPr>
          <p:nvPr>
            <p:ph type="ftr" sz="quarter" idx="11"/>
          </p:nvPr>
        </p:nvSpPr>
        <p:spPr>
          <a:ln/>
        </p:spPr>
        <p:txBody>
          <a:bodyPr/>
          <a:lstStyle>
            <a:lvl1pPr>
              <a:defRPr/>
            </a:lvl1pPr>
          </a:lstStyle>
          <a:p>
            <a:pPr>
              <a:defRPr/>
            </a:pPr>
            <a:endParaRPr lang="en-MY"/>
          </a:p>
        </p:txBody>
      </p:sp>
      <p:sp>
        <p:nvSpPr>
          <p:cNvPr id="9" name="Rectangle 6"/>
          <p:cNvSpPr>
            <a:spLocks noGrp="1" noChangeArrowheads="1"/>
          </p:cNvSpPr>
          <p:nvPr>
            <p:ph type="sldNum" sz="quarter" idx="12"/>
          </p:nvPr>
        </p:nvSpPr>
        <p:spPr>
          <a:ln/>
        </p:spPr>
        <p:txBody>
          <a:bodyPr/>
          <a:lstStyle>
            <a:lvl1pPr>
              <a:defRPr/>
            </a:lvl1pPr>
          </a:lstStyle>
          <a:p>
            <a:pPr>
              <a:defRPr/>
            </a:pPr>
            <a:fld id="{2BCA596E-7ED6-4C03-A057-662936550B77}" type="slidenum">
              <a:rPr lang="en-MY"/>
              <a:pPr>
                <a:defRPr/>
              </a:pPr>
              <a:t>‹#›</a:t>
            </a:fld>
            <a:endParaRPr lang="en-MY"/>
          </a:p>
        </p:txBody>
      </p:sp>
    </p:spTree>
    <p:extLst>
      <p:ext uri="{BB962C8B-B14F-4D97-AF65-F5344CB8AC3E}">
        <p14:creationId xmlns="" xmlns:p14="http://schemas.microsoft.com/office/powerpoint/2010/main" val="313625474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Rectangle 4"/>
          <p:cNvSpPr>
            <a:spLocks noGrp="1" noChangeArrowheads="1"/>
          </p:cNvSpPr>
          <p:nvPr>
            <p:ph type="dt" sz="half" idx="10"/>
          </p:nvPr>
        </p:nvSpPr>
        <p:spPr>
          <a:ln/>
        </p:spPr>
        <p:txBody>
          <a:bodyPr/>
          <a:lstStyle>
            <a:lvl1pPr>
              <a:defRPr/>
            </a:lvl1pPr>
          </a:lstStyle>
          <a:p>
            <a:pPr>
              <a:defRPr/>
            </a:pPr>
            <a:endParaRPr lang="en-MY"/>
          </a:p>
        </p:txBody>
      </p:sp>
      <p:sp>
        <p:nvSpPr>
          <p:cNvPr id="4" name="Rectangle 5"/>
          <p:cNvSpPr>
            <a:spLocks noGrp="1" noChangeArrowheads="1"/>
          </p:cNvSpPr>
          <p:nvPr>
            <p:ph type="ftr" sz="quarter" idx="11"/>
          </p:nvPr>
        </p:nvSpPr>
        <p:spPr>
          <a:ln/>
        </p:spPr>
        <p:txBody>
          <a:bodyPr/>
          <a:lstStyle>
            <a:lvl1pPr>
              <a:defRPr/>
            </a:lvl1pPr>
          </a:lstStyle>
          <a:p>
            <a:pPr>
              <a:defRPr/>
            </a:pPr>
            <a:endParaRPr lang="en-MY"/>
          </a:p>
        </p:txBody>
      </p:sp>
      <p:sp>
        <p:nvSpPr>
          <p:cNvPr id="5" name="Rectangle 6"/>
          <p:cNvSpPr>
            <a:spLocks noGrp="1" noChangeArrowheads="1"/>
          </p:cNvSpPr>
          <p:nvPr>
            <p:ph type="sldNum" sz="quarter" idx="12"/>
          </p:nvPr>
        </p:nvSpPr>
        <p:spPr>
          <a:ln/>
        </p:spPr>
        <p:txBody>
          <a:bodyPr/>
          <a:lstStyle>
            <a:lvl1pPr>
              <a:defRPr/>
            </a:lvl1pPr>
          </a:lstStyle>
          <a:p>
            <a:pPr>
              <a:defRPr/>
            </a:pPr>
            <a:fld id="{23510781-4BB1-41F5-AB90-13AA7F2D1D5B}" type="slidenum">
              <a:rPr lang="en-MY"/>
              <a:pPr>
                <a:defRPr/>
              </a:pPr>
              <a:t>‹#›</a:t>
            </a:fld>
            <a:endParaRPr lang="en-MY"/>
          </a:p>
        </p:txBody>
      </p:sp>
    </p:spTree>
    <p:extLst>
      <p:ext uri="{BB962C8B-B14F-4D97-AF65-F5344CB8AC3E}">
        <p14:creationId xmlns="" xmlns:p14="http://schemas.microsoft.com/office/powerpoint/2010/main" val="3648477811"/>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MY"/>
          </a:p>
        </p:txBody>
      </p:sp>
      <p:sp>
        <p:nvSpPr>
          <p:cNvPr id="3" name="Rectangle 5"/>
          <p:cNvSpPr>
            <a:spLocks noGrp="1" noChangeArrowheads="1"/>
          </p:cNvSpPr>
          <p:nvPr>
            <p:ph type="ftr" sz="quarter" idx="11"/>
          </p:nvPr>
        </p:nvSpPr>
        <p:spPr>
          <a:ln/>
        </p:spPr>
        <p:txBody>
          <a:bodyPr/>
          <a:lstStyle>
            <a:lvl1pPr>
              <a:defRPr/>
            </a:lvl1pPr>
          </a:lstStyle>
          <a:p>
            <a:pPr>
              <a:defRPr/>
            </a:pPr>
            <a:endParaRPr lang="en-MY"/>
          </a:p>
        </p:txBody>
      </p:sp>
      <p:sp>
        <p:nvSpPr>
          <p:cNvPr id="4" name="Rectangle 6"/>
          <p:cNvSpPr>
            <a:spLocks noGrp="1" noChangeArrowheads="1"/>
          </p:cNvSpPr>
          <p:nvPr>
            <p:ph type="sldNum" sz="quarter" idx="12"/>
          </p:nvPr>
        </p:nvSpPr>
        <p:spPr>
          <a:ln/>
        </p:spPr>
        <p:txBody>
          <a:bodyPr/>
          <a:lstStyle>
            <a:lvl1pPr>
              <a:defRPr/>
            </a:lvl1pPr>
          </a:lstStyle>
          <a:p>
            <a:pPr>
              <a:defRPr/>
            </a:pPr>
            <a:fld id="{E5AF96BE-4A27-442E-8965-044EF83367BB}" type="slidenum">
              <a:rPr lang="en-MY"/>
              <a:pPr>
                <a:defRPr/>
              </a:pPr>
              <a:t>‹#›</a:t>
            </a:fld>
            <a:endParaRPr lang="en-MY"/>
          </a:p>
        </p:txBody>
      </p:sp>
    </p:spTree>
    <p:extLst>
      <p:ext uri="{BB962C8B-B14F-4D97-AF65-F5344CB8AC3E}">
        <p14:creationId xmlns="" xmlns:p14="http://schemas.microsoft.com/office/powerpoint/2010/main" val="2716361675"/>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15C2CCAC-FB30-4287-96F9-C66667BB7256}" type="slidenum">
              <a:rPr lang="en-MY"/>
              <a:pPr>
                <a:defRPr/>
              </a:pPr>
              <a:t>‹#›</a:t>
            </a:fld>
            <a:endParaRPr lang="en-MY"/>
          </a:p>
        </p:txBody>
      </p:sp>
    </p:spTree>
    <p:extLst>
      <p:ext uri="{BB962C8B-B14F-4D97-AF65-F5344CB8AC3E}">
        <p14:creationId xmlns="" xmlns:p14="http://schemas.microsoft.com/office/powerpoint/2010/main" val="145595381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A00860B2-C760-40F4-B0BB-3E466E8D3818}" type="slidenum">
              <a:rPr lang="en-MY"/>
              <a:pPr>
                <a:defRPr/>
              </a:pPr>
              <a:t>‹#›</a:t>
            </a:fld>
            <a:endParaRPr lang="en-MY"/>
          </a:p>
        </p:txBody>
      </p:sp>
    </p:spTree>
    <p:extLst>
      <p:ext uri="{BB962C8B-B14F-4D97-AF65-F5344CB8AC3E}">
        <p14:creationId xmlns="" xmlns:p14="http://schemas.microsoft.com/office/powerpoint/2010/main" val="3828994469"/>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CD41036B-8AF4-4A7F-B720-70FB63A08C7C}" type="slidenum">
              <a:rPr lang="en-MY"/>
              <a:pPr>
                <a:defRPr/>
              </a:pPr>
              <a:t>‹#›</a:t>
            </a:fld>
            <a:endParaRPr lang="en-MY"/>
          </a:p>
        </p:txBody>
      </p:sp>
    </p:spTree>
    <p:extLst>
      <p:ext uri="{BB962C8B-B14F-4D97-AF65-F5344CB8AC3E}">
        <p14:creationId xmlns="" xmlns:p14="http://schemas.microsoft.com/office/powerpoint/2010/main" val="1405260756"/>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81CEF039-E9D7-4A68-BB17-384EF9BE23CB}" type="slidenum">
              <a:rPr lang="en-MY"/>
              <a:pPr>
                <a:defRPr/>
              </a:pPr>
              <a:t>‹#›</a:t>
            </a:fld>
            <a:endParaRPr lang="en-MY"/>
          </a:p>
        </p:txBody>
      </p:sp>
    </p:spTree>
    <p:extLst>
      <p:ext uri="{BB962C8B-B14F-4D97-AF65-F5344CB8AC3E}">
        <p14:creationId xmlns="" xmlns:p14="http://schemas.microsoft.com/office/powerpoint/2010/main" val="1908372189"/>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533400"/>
            <a:ext cx="1619250" cy="5592763"/>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2209800" y="533400"/>
            <a:ext cx="470535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882CCD39-D4A3-4367-A157-735D5CABEBD7}" type="slidenum">
              <a:rPr lang="en-MY"/>
              <a:pPr>
                <a:defRPr/>
              </a:pPr>
              <a:t>‹#›</a:t>
            </a:fld>
            <a:endParaRPr lang="en-MY"/>
          </a:p>
        </p:txBody>
      </p:sp>
    </p:spTree>
    <p:extLst>
      <p:ext uri="{BB962C8B-B14F-4D97-AF65-F5344CB8AC3E}">
        <p14:creationId xmlns="" xmlns:p14="http://schemas.microsoft.com/office/powerpoint/2010/main" val="89153143"/>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A6ACB752-2FFC-491A-8EF3-16DA616B748D}" type="slidenum">
              <a:rPr lang="en-MY"/>
              <a:pPr>
                <a:defRPr/>
              </a:pPr>
              <a:t>‹#›</a:t>
            </a:fld>
            <a:endParaRPr lang="en-MY"/>
          </a:p>
        </p:txBody>
      </p:sp>
    </p:spTree>
    <p:extLst>
      <p:ext uri="{BB962C8B-B14F-4D97-AF65-F5344CB8AC3E}">
        <p14:creationId xmlns="" xmlns:p14="http://schemas.microsoft.com/office/powerpoint/2010/main" val="3691564267"/>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300D57E3-20D5-4505-9B87-720A75C7D875}" type="slidenum">
              <a:rPr lang="en-MY"/>
              <a:pPr>
                <a:defRPr/>
              </a:pPr>
              <a:t>‹#›</a:t>
            </a:fld>
            <a:endParaRPr lang="en-MY"/>
          </a:p>
        </p:txBody>
      </p:sp>
    </p:spTree>
    <p:extLst>
      <p:ext uri="{BB962C8B-B14F-4D97-AF65-F5344CB8AC3E}">
        <p14:creationId xmlns="" xmlns:p14="http://schemas.microsoft.com/office/powerpoint/2010/main" val="4050267540"/>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46D52CD7-11CD-4442-81FA-6249514C67CA}" type="slidenum">
              <a:rPr lang="en-MY"/>
              <a:pPr>
                <a:defRPr/>
              </a:pPr>
              <a:t>‹#›</a:t>
            </a:fld>
            <a:endParaRPr lang="en-MY"/>
          </a:p>
        </p:txBody>
      </p:sp>
    </p:spTree>
    <p:extLst>
      <p:ext uri="{BB962C8B-B14F-4D97-AF65-F5344CB8AC3E}">
        <p14:creationId xmlns="" xmlns:p14="http://schemas.microsoft.com/office/powerpoint/2010/main" val="3418410084"/>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Rectangle 4"/>
          <p:cNvSpPr>
            <a:spLocks noGrp="1" noChangeArrowheads="1"/>
          </p:cNvSpPr>
          <p:nvPr>
            <p:ph type="dt" sz="half" idx="10"/>
          </p:nvPr>
        </p:nvSpPr>
        <p:spPr>
          <a:ln/>
        </p:spPr>
        <p:txBody>
          <a:bodyPr/>
          <a:lstStyle>
            <a:lvl1pPr>
              <a:defRPr/>
            </a:lvl1pPr>
          </a:lstStyle>
          <a:p>
            <a:pPr>
              <a:defRPr/>
            </a:pPr>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16453F52-C449-4B2E-B33C-47D80C680509}" type="slidenum">
              <a:rPr lang="en-MY"/>
              <a:pPr>
                <a:defRPr/>
              </a:pPr>
              <a:t>‹#›</a:t>
            </a:fld>
            <a:endParaRPr lang="en-MY"/>
          </a:p>
        </p:txBody>
      </p:sp>
    </p:spTree>
    <p:extLst>
      <p:ext uri="{BB962C8B-B14F-4D97-AF65-F5344CB8AC3E}">
        <p14:creationId xmlns="" xmlns:p14="http://schemas.microsoft.com/office/powerpoint/2010/main" val="589789638"/>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Rectangle 4"/>
          <p:cNvSpPr>
            <a:spLocks noGrp="1" noChangeArrowheads="1"/>
          </p:cNvSpPr>
          <p:nvPr>
            <p:ph type="dt" sz="half" idx="10"/>
          </p:nvPr>
        </p:nvSpPr>
        <p:spPr>
          <a:ln/>
        </p:spPr>
        <p:txBody>
          <a:bodyPr/>
          <a:lstStyle>
            <a:lvl1pPr>
              <a:defRPr/>
            </a:lvl1pPr>
          </a:lstStyle>
          <a:p>
            <a:pPr>
              <a:defRPr/>
            </a:pPr>
            <a:endParaRPr lang="en-MY"/>
          </a:p>
        </p:txBody>
      </p:sp>
      <p:sp>
        <p:nvSpPr>
          <p:cNvPr id="8" name="Rectangle 5"/>
          <p:cNvSpPr>
            <a:spLocks noGrp="1" noChangeArrowheads="1"/>
          </p:cNvSpPr>
          <p:nvPr>
            <p:ph type="ftr" sz="quarter" idx="11"/>
          </p:nvPr>
        </p:nvSpPr>
        <p:spPr>
          <a:ln/>
        </p:spPr>
        <p:txBody>
          <a:bodyPr/>
          <a:lstStyle>
            <a:lvl1pPr>
              <a:defRPr/>
            </a:lvl1pPr>
          </a:lstStyle>
          <a:p>
            <a:pPr>
              <a:defRPr/>
            </a:pPr>
            <a:endParaRPr lang="en-MY"/>
          </a:p>
        </p:txBody>
      </p:sp>
      <p:sp>
        <p:nvSpPr>
          <p:cNvPr id="9" name="Rectangle 6"/>
          <p:cNvSpPr>
            <a:spLocks noGrp="1" noChangeArrowheads="1"/>
          </p:cNvSpPr>
          <p:nvPr>
            <p:ph type="sldNum" sz="quarter" idx="12"/>
          </p:nvPr>
        </p:nvSpPr>
        <p:spPr>
          <a:ln/>
        </p:spPr>
        <p:txBody>
          <a:bodyPr/>
          <a:lstStyle>
            <a:lvl1pPr>
              <a:defRPr/>
            </a:lvl1pPr>
          </a:lstStyle>
          <a:p>
            <a:pPr>
              <a:defRPr/>
            </a:pPr>
            <a:fld id="{C588D0FA-182A-4161-BA9A-F1401C101857}" type="slidenum">
              <a:rPr lang="en-MY"/>
              <a:pPr>
                <a:defRPr/>
              </a:pPr>
              <a:t>‹#›</a:t>
            </a:fld>
            <a:endParaRPr lang="en-MY"/>
          </a:p>
        </p:txBody>
      </p:sp>
    </p:spTree>
    <p:extLst>
      <p:ext uri="{BB962C8B-B14F-4D97-AF65-F5344CB8AC3E}">
        <p14:creationId xmlns="" xmlns:p14="http://schemas.microsoft.com/office/powerpoint/2010/main" val="1097308013"/>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Rectangle 4"/>
          <p:cNvSpPr>
            <a:spLocks noGrp="1" noChangeArrowheads="1"/>
          </p:cNvSpPr>
          <p:nvPr>
            <p:ph type="dt" sz="half" idx="10"/>
          </p:nvPr>
        </p:nvSpPr>
        <p:spPr>
          <a:ln/>
        </p:spPr>
        <p:txBody>
          <a:bodyPr/>
          <a:lstStyle>
            <a:lvl1pPr>
              <a:defRPr/>
            </a:lvl1pPr>
          </a:lstStyle>
          <a:p>
            <a:pPr>
              <a:defRPr/>
            </a:pPr>
            <a:endParaRPr lang="en-MY"/>
          </a:p>
        </p:txBody>
      </p:sp>
      <p:sp>
        <p:nvSpPr>
          <p:cNvPr id="4" name="Rectangle 5"/>
          <p:cNvSpPr>
            <a:spLocks noGrp="1" noChangeArrowheads="1"/>
          </p:cNvSpPr>
          <p:nvPr>
            <p:ph type="ftr" sz="quarter" idx="11"/>
          </p:nvPr>
        </p:nvSpPr>
        <p:spPr>
          <a:ln/>
        </p:spPr>
        <p:txBody>
          <a:bodyPr/>
          <a:lstStyle>
            <a:lvl1pPr>
              <a:defRPr/>
            </a:lvl1pPr>
          </a:lstStyle>
          <a:p>
            <a:pPr>
              <a:defRPr/>
            </a:pPr>
            <a:endParaRPr lang="en-MY"/>
          </a:p>
        </p:txBody>
      </p:sp>
      <p:sp>
        <p:nvSpPr>
          <p:cNvPr id="5" name="Rectangle 6"/>
          <p:cNvSpPr>
            <a:spLocks noGrp="1" noChangeArrowheads="1"/>
          </p:cNvSpPr>
          <p:nvPr>
            <p:ph type="sldNum" sz="quarter" idx="12"/>
          </p:nvPr>
        </p:nvSpPr>
        <p:spPr>
          <a:ln/>
        </p:spPr>
        <p:txBody>
          <a:bodyPr/>
          <a:lstStyle>
            <a:lvl1pPr>
              <a:defRPr/>
            </a:lvl1pPr>
          </a:lstStyle>
          <a:p>
            <a:pPr>
              <a:defRPr/>
            </a:pPr>
            <a:fld id="{CBFAE71D-0A5B-43AE-86DB-98FB548BE126}" type="slidenum">
              <a:rPr lang="en-MY"/>
              <a:pPr>
                <a:defRPr/>
              </a:pPr>
              <a:t>‹#›</a:t>
            </a:fld>
            <a:endParaRPr lang="en-MY"/>
          </a:p>
        </p:txBody>
      </p:sp>
    </p:spTree>
    <p:extLst>
      <p:ext uri="{BB962C8B-B14F-4D97-AF65-F5344CB8AC3E}">
        <p14:creationId xmlns="" xmlns:p14="http://schemas.microsoft.com/office/powerpoint/2010/main" val="964292661"/>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MY"/>
          </a:p>
        </p:txBody>
      </p:sp>
      <p:sp>
        <p:nvSpPr>
          <p:cNvPr id="3" name="Rectangle 5"/>
          <p:cNvSpPr>
            <a:spLocks noGrp="1" noChangeArrowheads="1"/>
          </p:cNvSpPr>
          <p:nvPr>
            <p:ph type="ftr" sz="quarter" idx="11"/>
          </p:nvPr>
        </p:nvSpPr>
        <p:spPr>
          <a:ln/>
        </p:spPr>
        <p:txBody>
          <a:bodyPr/>
          <a:lstStyle>
            <a:lvl1pPr>
              <a:defRPr/>
            </a:lvl1pPr>
          </a:lstStyle>
          <a:p>
            <a:pPr>
              <a:defRPr/>
            </a:pPr>
            <a:endParaRPr lang="en-MY"/>
          </a:p>
        </p:txBody>
      </p:sp>
      <p:sp>
        <p:nvSpPr>
          <p:cNvPr id="4" name="Rectangle 6"/>
          <p:cNvSpPr>
            <a:spLocks noGrp="1" noChangeArrowheads="1"/>
          </p:cNvSpPr>
          <p:nvPr>
            <p:ph type="sldNum" sz="quarter" idx="12"/>
          </p:nvPr>
        </p:nvSpPr>
        <p:spPr>
          <a:ln/>
        </p:spPr>
        <p:txBody>
          <a:bodyPr/>
          <a:lstStyle>
            <a:lvl1pPr>
              <a:defRPr/>
            </a:lvl1pPr>
          </a:lstStyle>
          <a:p>
            <a:pPr>
              <a:defRPr/>
            </a:pPr>
            <a:fld id="{0EFC077A-4B9A-456D-890A-1B73732658D0}" type="slidenum">
              <a:rPr lang="en-MY"/>
              <a:pPr>
                <a:defRPr/>
              </a:pPr>
              <a:t>‹#›</a:t>
            </a:fld>
            <a:endParaRPr lang="en-MY"/>
          </a:p>
        </p:txBody>
      </p:sp>
    </p:spTree>
    <p:extLst>
      <p:ext uri="{BB962C8B-B14F-4D97-AF65-F5344CB8AC3E}">
        <p14:creationId xmlns="" xmlns:p14="http://schemas.microsoft.com/office/powerpoint/2010/main" val="92749836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74EDCAE4-FBBE-4D66-915B-7D53C9DAD8EA}" type="slidenum">
              <a:rPr lang="en-MY"/>
              <a:pPr>
                <a:defRPr/>
              </a:pPr>
              <a:t>‹#›</a:t>
            </a:fld>
            <a:endParaRPr lang="en-MY"/>
          </a:p>
        </p:txBody>
      </p:sp>
    </p:spTree>
    <p:extLst>
      <p:ext uri="{BB962C8B-B14F-4D97-AF65-F5344CB8AC3E}">
        <p14:creationId xmlns="" xmlns:p14="http://schemas.microsoft.com/office/powerpoint/2010/main" val="980759713"/>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05895D78-77CF-442A-B826-ACF33F402A9F}" type="slidenum">
              <a:rPr lang="en-MY"/>
              <a:pPr>
                <a:defRPr/>
              </a:pPr>
              <a:t>‹#›</a:t>
            </a:fld>
            <a:endParaRPr lang="en-MY"/>
          </a:p>
        </p:txBody>
      </p:sp>
    </p:spTree>
    <p:extLst>
      <p:ext uri="{BB962C8B-B14F-4D97-AF65-F5344CB8AC3E}">
        <p14:creationId xmlns="" xmlns:p14="http://schemas.microsoft.com/office/powerpoint/2010/main" val="1951209432"/>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Y"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6237927B-F9AE-487F-BF9F-98C579524BC8}" type="slidenum">
              <a:rPr lang="en-MY"/>
              <a:pPr>
                <a:defRPr/>
              </a:pPr>
              <a:t>‹#›</a:t>
            </a:fld>
            <a:endParaRPr lang="en-MY"/>
          </a:p>
        </p:txBody>
      </p:sp>
    </p:spTree>
    <p:extLst>
      <p:ext uri="{BB962C8B-B14F-4D97-AF65-F5344CB8AC3E}">
        <p14:creationId xmlns="" xmlns:p14="http://schemas.microsoft.com/office/powerpoint/2010/main" val="118584953"/>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8365AB20-F66D-4B4C-9C20-263CF439BDD1}" type="slidenum">
              <a:rPr lang="en-MY"/>
              <a:pPr>
                <a:defRPr/>
              </a:pPr>
              <a:t>‹#›</a:t>
            </a:fld>
            <a:endParaRPr lang="en-MY"/>
          </a:p>
        </p:txBody>
      </p:sp>
    </p:spTree>
    <p:extLst>
      <p:ext uri="{BB962C8B-B14F-4D97-AF65-F5344CB8AC3E}">
        <p14:creationId xmlns="" xmlns:p14="http://schemas.microsoft.com/office/powerpoint/2010/main" val="1676295528"/>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990600"/>
            <a:ext cx="2114550" cy="5135563"/>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990600"/>
            <a:ext cx="6191250" cy="513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F3B5B071-F474-4D23-9008-4C43D6AC5A73}" type="slidenum">
              <a:rPr lang="en-MY"/>
              <a:pPr>
                <a:defRPr/>
              </a:pPr>
              <a:t>‹#›</a:t>
            </a:fld>
            <a:endParaRPr lang="en-MY"/>
          </a:p>
        </p:txBody>
      </p:sp>
    </p:spTree>
    <p:extLst>
      <p:ext uri="{BB962C8B-B14F-4D97-AF65-F5344CB8AC3E}">
        <p14:creationId xmlns="" xmlns:p14="http://schemas.microsoft.com/office/powerpoint/2010/main" val="1156471999"/>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9" name="Group 12"/>
          <p:cNvGrpSpPr/>
          <p:nvPr/>
        </p:nvGrpSpPr>
        <p:grpSpPr>
          <a:xfrm>
            <a:off x="0" y="0"/>
            <a:ext cx="9144000" cy="6858000"/>
            <a:chOff x="0" y="0"/>
            <a:chExt cx="9144000" cy="6858000"/>
          </a:xfrm>
        </p:grpSpPr>
        <p:sp>
          <p:nvSpPr>
            <p:cNvPr id="8" name="Rectangle 7"/>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5" name="Rectangle 14"/>
            <p:cNvSpPr/>
            <p:nvPr userDrawn="1"/>
          </p:nvSpPr>
          <p:spPr>
            <a:xfrm>
              <a:off x="0" y="0"/>
              <a:ext cx="9144000" cy="6858000"/>
            </a:xfrm>
            <a:prstGeom prst="rect">
              <a:avLst/>
            </a:prstGeom>
            <a:gradFill>
              <a:gsLst>
                <a:gs pos="0">
                  <a:schemeClr val="accent1">
                    <a:lumMod val="20000"/>
                    <a:lumOff val="80000"/>
                    <a:alpha val="18000"/>
                  </a:schemeClr>
                </a:gs>
                <a:gs pos="58000">
                  <a:schemeClr val="tx1"/>
                </a:gs>
                <a:gs pos="65000">
                  <a:schemeClr val="tx1"/>
                </a:gs>
                <a:gs pos="32000">
                  <a:schemeClr val="tx1"/>
                </a:gs>
                <a:gs pos="100000">
                  <a:schemeClr val="accent1">
                    <a:lumMod val="20000"/>
                    <a:lumOff val="80000"/>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2" name="Picture 11" descr="PPP_SHIGH_TLE_Circuit_Wave2.png"/>
            <p:cNvPicPr>
              <a:picLocks noChangeAspect="1"/>
            </p:cNvPicPr>
            <p:nvPr userDrawn="1"/>
          </p:nvPicPr>
          <p:blipFill>
            <a:blip r:embed="rId2" cstate="print">
              <a:duotone>
                <a:schemeClr val="accent1">
                  <a:shade val="45000"/>
                  <a:satMod val="135000"/>
                </a:schemeClr>
                <a:prstClr val="white"/>
              </a:duotone>
            </a:blip>
            <a:stretch>
              <a:fillRect/>
            </a:stretch>
          </p:blipFill>
          <p:spPr>
            <a:xfrm>
              <a:off x="0" y="0"/>
              <a:ext cx="9143999" cy="6858000"/>
            </a:xfrm>
            <a:prstGeom prst="rect">
              <a:avLst/>
            </a:prstGeom>
            <a:noFill/>
            <a:ln>
              <a:noFill/>
            </a:ln>
          </p:spPr>
        </p:pic>
        <p:sp>
          <p:nvSpPr>
            <p:cNvPr id="16" name="Rectangle 15"/>
            <p:cNvSpPr/>
            <p:nvPr userDrawn="1"/>
          </p:nvSpPr>
          <p:spPr>
            <a:xfrm>
              <a:off x="0" y="0"/>
              <a:ext cx="9144000" cy="6858000"/>
            </a:xfrm>
            <a:prstGeom prst="rect">
              <a:avLst/>
            </a:prstGeom>
            <a:gradFill>
              <a:gsLst>
                <a:gs pos="0">
                  <a:schemeClr val="accent1">
                    <a:lumMod val="20000"/>
                    <a:lumOff val="80000"/>
                    <a:alpha val="18000"/>
                  </a:schemeClr>
                </a:gs>
                <a:gs pos="58000">
                  <a:schemeClr val="tx1">
                    <a:alpha val="50000"/>
                  </a:schemeClr>
                </a:gs>
                <a:gs pos="65000">
                  <a:schemeClr val="tx1">
                    <a:alpha val="50000"/>
                  </a:schemeClr>
                </a:gs>
                <a:gs pos="32000">
                  <a:schemeClr val="tx1">
                    <a:alpha val="50000"/>
                  </a:schemeClr>
                </a:gs>
                <a:gs pos="100000">
                  <a:schemeClr val="accent1">
                    <a:lumMod val="20000"/>
                    <a:lumOff val="80000"/>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1" name="Picture 10" descr="PPP_SHIGH_TLE_Circuit_Wave.png"/>
            <p:cNvPicPr>
              <a:picLocks noChangeAspect="1"/>
            </p:cNvPicPr>
            <p:nvPr userDrawn="1"/>
          </p:nvPicPr>
          <p:blipFill>
            <a:blip r:embed="rId3" cstate="print">
              <a:duotone>
                <a:prstClr val="black"/>
                <a:schemeClr val="accent1">
                  <a:tint val="45000"/>
                  <a:satMod val="400000"/>
                </a:schemeClr>
              </a:duotone>
            </a:blip>
            <a:stretch>
              <a:fillRect/>
            </a:stretch>
          </p:blipFill>
          <p:spPr>
            <a:xfrm>
              <a:off x="0" y="0"/>
              <a:ext cx="9143999" cy="6858000"/>
            </a:xfrm>
            <a:prstGeom prst="rect">
              <a:avLst/>
            </a:prstGeom>
            <a:noFill/>
            <a:ln>
              <a:noFill/>
            </a:ln>
          </p:spPr>
        </p:pic>
        <p:pic>
          <p:nvPicPr>
            <p:cNvPr id="7" name="Picture 6" descr="PPP_SHIGH_TLE_Circuit_Wave.png"/>
            <p:cNvPicPr>
              <a:picLocks noChangeAspect="1"/>
            </p:cNvPicPr>
            <p:nvPr userDrawn="1"/>
          </p:nvPicPr>
          <p:blipFill>
            <a:blip r:embed="rId3" cstate="print">
              <a:duotone>
                <a:schemeClr val="accent1">
                  <a:shade val="45000"/>
                  <a:satMod val="135000"/>
                </a:schemeClr>
                <a:prstClr val="white"/>
              </a:duotone>
              <a:lum contrast="40000"/>
            </a:blip>
            <a:stretch>
              <a:fillRect/>
            </a:stretch>
          </p:blipFill>
          <p:spPr>
            <a:xfrm>
              <a:off x="0" y="0"/>
              <a:ext cx="9143999" cy="6858000"/>
            </a:xfrm>
            <a:prstGeom prst="rect">
              <a:avLst/>
            </a:prstGeom>
            <a:noFill/>
            <a:ln>
              <a:noFill/>
            </a:ln>
          </p:spPr>
        </p:pic>
      </p:grpSp>
      <p:sp>
        <p:nvSpPr>
          <p:cNvPr id="2" name="Title 1"/>
          <p:cNvSpPr>
            <a:spLocks noGrp="1"/>
          </p:cNvSpPr>
          <p:nvPr>
            <p:ph type="ctrTitle"/>
          </p:nvPr>
        </p:nvSpPr>
        <p:spPr>
          <a:xfrm>
            <a:off x="533400" y="2130425"/>
            <a:ext cx="8077200" cy="1470025"/>
          </a:xfrm>
        </p:spPr>
        <p:txBody>
          <a:bodyPr/>
          <a:lstStyle>
            <a:lvl1pPr>
              <a:defRPr b="1">
                <a:solidFill>
                  <a:schemeClr val="bg1"/>
                </a:solidFill>
                <a:effectLst>
                  <a:reflection blurRad="6350" stA="55000" endA="300" endPos="45500" dir="5400000" sy="-100000" algn="bl" rotWithShape="0"/>
                </a:effectLst>
                <a:latin typeface="Arial" pitchFamily="34" charset="0"/>
                <a:cs typeface="Arial" pitchFamily="34" charset="0"/>
              </a:defRPr>
            </a:lvl1pPr>
          </a:lstStyle>
          <a:p>
            <a:r>
              <a:rPr lang="ru-RU" smtClean="0"/>
              <a:t>Образец заголовка</a:t>
            </a:r>
            <a:endParaRPr lang="en-US"/>
          </a:p>
        </p:txBody>
      </p:sp>
      <p:sp>
        <p:nvSpPr>
          <p:cNvPr id="3" name="Subtitle 2"/>
          <p:cNvSpPr>
            <a:spLocks noGrp="1"/>
          </p:cNvSpPr>
          <p:nvPr>
            <p:ph type="subTitle" idx="1"/>
          </p:nvPr>
        </p:nvSpPr>
        <p:spPr>
          <a:xfrm>
            <a:off x="1371600" y="3657600"/>
            <a:ext cx="6400800" cy="838200"/>
          </a:xfrm>
        </p:spPr>
        <p:txBody>
          <a:bodyPr anchor="ctr" anchorCtr="0"/>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MY"/>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MY"/>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D1582642-796A-4F9D-819A-815BA4A8918E}" type="slidenum">
              <a:rPr lang="en-MY" smtClean="0"/>
              <a:pPr>
                <a:defRPr/>
              </a:pPr>
              <a:t>‹#›</a:t>
            </a:fld>
            <a:endParaRPr lang="en-MY"/>
          </a:p>
        </p:txBody>
      </p:sp>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8" name="Group 14"/>
          <p:cNvGrpSpPr/>
          <p:nvPr/>
        </p:nvGrpSpPr>
        <p:grpSpPr>
          <a:xfrm>
            <a:off x="0" y="0"/>
            <a:ext cx="9144000" cy="6858000"/>
            <a:chOff x="0" y="0"/>
            <a:chExt cx="9144000" cy="6858000"/>
          </a:xfrm>
        </p:grpSpPr>
        <p:sp>
          <p:nvSpPr>
            <p:cNvPr id="7" name="Rectangle 6"/>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1371600"/>
              <a:ext cx="9144000" cy="5486400"/>
            </a:xfrm>
            <a:prstGeom prst="rect">
              <a:avLst/>
            </a:prstGeom>
            <a:gradFill flip="none" rotWithShape="1">
              <a:gsLst>
                <a:gs pos="100000">
                  <a:schemeClr val="accent1">
                    <a:lumMod val="20000"/>
                    <a:lumOff val="80000"/>
                    <a:alpha val="18000"/>
                  </a:schemeClr>
                </a:gs>
                <a:gs pos="0">
                  <a:schemeClr val="tx1"/>
                </a:gs>
                <a:gs pos="0">
                  <a:schemeClr val="tx1"/>
                </a:gs>
                <a:gs pos="0">
                  <a:schemeClr val="tx1"/>
                </a:gs>
                <a:gs pos="94000">
                  <a:schemeClr val="accent1">
                    <a:lumMod val="20000"/>
                    <a:lumOff val="8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1" name="Picture 10" descr="PPP_SHIGH_TXT_Circuit_Wave.png"/>
            <p:cNvPicPr>
              <a:picLocks noChangeAspect="1"/>
            </p:cNvPicPr>
            <p:nvPr userDrawn="1"/>
          </p:nvPicPr>
          <p:blipFill>
            <a:blip r:embed="rId2" cstate="print"/>
            <a:stretch>
              <a:fillRect/>
            </a:stretch>
          </p:blipFill>
          <p:spPr>
            <a:xfrm>
              <a:off x="0" y="0"/>
              <a:ext cx="9143999" cy="6858000"/>
            </a:xfrm>
            <a:prstGeom prst="rect">
              <a:avLst/>
            </a:prstGeom>
            <a:noFill/>
            <a:ln>
              <a:noFill/>
            </a:ln>
          </p:spPr>
        </p:pic>
      </p:grpSp>
      <p:sp>
        <p:nvSpPr>
          <p:cNvPr id="2" name="Title 1"/>
          <p:cNvSpPr>
            <a:spLocks noGrp="1"/>
          </p:cNvSpPr>
          <p:nvPr>
            <p:ph type="title"/>
          </p:nvPr>
        </p:nvSpPr>
        <p:spPr/>
        <p:txBody>
          <a:bodyPr/>
          <a:lstStyle>
            <a:lvl1pPr>
              <a:defRPr b="1">
                <a:effectLst>
                  <a:reflection blurRad="6350" stA="55000" endA="300" endPos="45500" dir="5400000" sy="-100000" algn="bl" rotWithShape="0"/>
                </a:effectLst>
              </a:defRPr>
            </a:lvl1p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en-MY"/>
          </a:p>
        </p:txBody>
      </p:sp>
      <p:sp>
        <p:nvSpPr>
          <p:cNvPr id="5" name="Footer Placeholder 4"/>
          <p:cNvSpPr>
            <a:spLocks noGrp="1"/>
          </p:cNvSpPr>
          <p:nvPr>
            <p:ph type="ftr" sz="quarter" idx="11"/>
          </p:nvPr>
        </p:nvSpPr>
        <p:spPr/>
        <p:txBody>
          <a:bodyPr/>
          <a:lstStyle/>
          <a:p>
            <a:pPr>
              <a:defRPr/>
            </a:pPr>
            <a:endParaRPr lang="en-MY"/>
          </a:p>
        </p:txBody>
      </p:sp>
      <p:sp>
        <p:nvSpPr>
          <p:cNvPr id="6" name="Slide Number Placeholder 5"/>
          <p:cNvSpPr>
            <a:spLocks noGrp="1"/>
          </p:cNvSpPr>
          <p:nvPr>
            <p:ph type="sldNum" sz="quarter" idx="12"/>
          </p:nvPr>
        </p:nvSpPr>
        <p:spPr/>
        <p:txBody>
          <a:bodyPr/>
          <a:lstStyle/>
          <a:p>
            <a:pPr>
              <a:defRPr/>
            </a:pPr>
            <a:fld id="{D1582642-796A-4F9D-819A-815BA4A8918E}" type="slidenum">
              <a:rPr lang="en-MY" smtClean="0"/>
              <a:pPr>
                <a:defRPr/>
              </a:pPr>
              <a:t>‹#›</a:t>
            </a:fld>
            <a:endParaRPr lang="en-MY"/>
          </a:p>
        </p:txBody>
      </p:sp>
    </p:spTree>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8" name="Group 14"/>
          <p:cNvGrpSpPr/>
          <p:nvPr/>
        </p:nvGrpSpPr>
        <p:grpSpPr>
          <a:xfrm>
            <a:off x="0" y="0"/>
            <a:ext cx="9144000" cy="6858000"/>
            <a:chOff x="0" y="0"/>
            <a:chExt cx="9144000" cy="6858000"/>
          </a:xfrm>
        </p:grpSpPr>
        <p:sp>
          <p:nvSpPr>
            <p:cNvPr id="7" name="Rectangle 6"/>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1371600"/>
              <a:ext cx="9144000" cy="5486400"/>
            </a:xfrm>
            <a:prstGeom prst="rect">
              <a:avLst/>
            </a:prstGeom>
            <a:gradFill flip="none" rotWithShape="1">
              <a:gsLst>
                <a:gs pos="100000">
                  <a:schemeClr val="accent1">
                    <a:lumMod val="20000"/>
                    <a:lumOff val="80000"/>
                    <a:alpha val="18000"/>
                  </a:schemeClr>
                </a:gs>
                <a:gs pos="0">
                  <a:schemeClr val="tx1"/>
                </a:gs>
                <a:gs pos="0">
                  <a:schemeClr val="tx1"/>
                </a:gs>
                <a:gs pos="0">
                  <a:schemeClr val="tx1"/>
                </a:gs>
                <a:gs pos="94000">
                  <a:schemeClr val="accent1">
                    <a:lumMod val="20000"/>
                    <a:lumOff val="8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1" name="Picture 10" descr="PPP_SHIGH_TXT_Circuit_Wave.png"/>
            <p:cNvPicPr>
              <a:picLocks noChangeAspect="1"/>
            </p:cNvPicPr>
            <p:nvPr userDrawn="1"/>
          </p:nvPicPr>
          <p:blipFill>
            <a:blip r:embed="rId2" cstate="print"/>
            <a:stretch>
              <a:fillRect/>
            </a:stretch>
          </p:blipFill>
          <p:spPr>
            <a:xfrm>
              <a:off x="0" y="0"/>
              <a:ext cx="9143999" cy="6858000"/>
            </a:xfrm>
            <a:prstGeom prst="rect">
              <a:avLst/>
            </a:prstGeom>
            <a:noFill/>
            <a:ln>
              <a:noFill/>
            </a:ln>
          </p:spPr>
        </p:pic>
      </p:grpSp>
      <p:sp>
        <p:nvSpPr>
          <p:cNvPr id="2" name="Title 1"/>
          <p:cNvSpPr>
            <a:spLocks noGrp="1"/>
          </p:cNvSpPr>
          <p:nvPr>
            <p:ph type="title"/>
          </p:nvPr>
        </p:nvSpPr>
        <p:spPr/>
        <p:txBody>
          <a:bodyPr/>
          <a:lstStyle>
            <a:lvl1pPr>
              <a:defRPr b="1">
                <a:effectLst>
                  <a:reflection blurRad="6350" stA="55000" endA="300" endPos="45500" dir="5400000" sy="-100000" algn="bl" rotWithShape="0"/>
                </a:effectLst>
              </a:defRPr>
            </a:lvl1pPr>
          </a:lstStyle>
          <a:p>
            <a:r>
              <a:rPr lang="ru-RU" smtClean="0"/>
              <a:t>Образец заголовка</a:t>
            </a:r>
            <a:endParaRPr lang="en-US"/>
          </a:p>
        </p:txBody>
      </p:sp>
      <p:sp>
        <p:nvSpPr>
          <p:cNvPr id="12" name="Rectangle 11"/>
          <p:cNvSpPr/>
          <p:nvPr/>
        </p:nvSpPr>
        <p:spPr>
          <a:xfrm>
            <a:off x="0" y="1447800"/>
            <a:ext cx="9144000" cy="54102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en-MY"/>
          </a:p>
        </p:txBody>
      </p:sp>
      <p:sp>
        <p:nvSpPr>
          <p:cNvPr id="5" name="Footer Placeholder 4"/>
          <p:cNvSpPr>
            <a:spLocks noGrp="1"/>
          </p:cNvSpPr>
          <p:nvPr>
            <p:ph type="ftr" sz="quarter" idx="11"/>
          </p:nvPr>
        </p:nvSpPr>
        <p:spPr/>
        <p:txBody>
          <a:bodyPr/>
          <a:lstStyle/>
          <a:p>
            <a:pPr>
              <a:defRPr/>
            </a:pPr>
            <a:endParaRPr lang="en-MY"/>
          </a:p>
        </p:txBody>
      </p:sp>
      <p:sp>
        <p:nvSpPr>
          <p:cNvPr id="6" name="Slide Number Placeholder 5"/>
          <p:cNvSpPr>
            <a:spLocks noGrp="1"/>
          </p:cNvSpPr>
          <p:nvPr>
            <p:ph type="sldNum" sz="quarter" idx="12"/>
          </p:nvPr>
        </p:nvSpPr>
        <p:spPr/>
        <p:txBody>
          <a:bodyPr/>
          <a:lstStyle/>
          <a:p>
            <a:pPr>
              <a:defRPr/>
            </a:pPr>
            <a:fld id="{D1582642-796A-4F9D-819A-815BA4A8918E}" type="slidenum">
              <a:rPr lang="en-MY" smtClean="0"/>
              <a:pPr>
                <a:defRPr/>
              </a:pPr>
              <a:t>‹#›</a:t>
            </a:fld>
            <a:endParaRPr lang="en-MY"/>
          </a:p>
        </p:txBody>
      </p:sp>
    </p:spTree>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pSp>
        <p:nvGrpSpPr>
          <p:cNvPr id="8" name="Group 14"/>
          <p:cNvGrpSpPr/>
          <p:nvPr/>
        </p:nvGrpSpPr>
        <p:grpSpPr>
          <a:xfrm>
            <a:off x="0" y="0"/>
            <a:ext cx="9144000" cy="6858000"/>
            <a:chOff x="0" y="0"/>
            <a:chExt cx="9144000" cy="6858000"/>
          </a:xfrm>
        </p:grpSpPr>
        <p:sp>
          <p:nvSpPr>
            <p:cNvPr id="7" name="Rectangle 6"/>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1371600"/>
              <a:ext cx="9144000" cy="5486400"/>
            </a:xfrm>
            <a:prstGeom prst="rect">
              <a:avLst/>
            </a:prstGeom>
            <a:gradFill flip="none" rotWithShape="1">
              <a:gsLst>
                <a:gs pos="100000">
                  <a:schemeClr val="accent1">
                    <a:lumMod val="20000"/>
                    <a:lumOff val="80000"/>
                    <a:alpha val="18000"/>
                  </a:schemeClr>
                </a:gs>
                <a:gs pos="0">
                  <a:schemeClr val="tx1"/>
                </a:gs>
                <a:gs pos="0">
                  <a:schemeClr val="tx1"/>
                </a:gs>
                <a:gs pos="0">
                  <a:schemeClr val="tx1"/>
                </a:gs>
                <a:gs pos="94000">
                  <a:schemeClr val="accent1">
                    <a:lumMod val="20000"/>
                    <a:lumOff val="8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1" name="Picture 10" descr="PPP_SHIGH_TXT_Circuit_Wave.png"/>
            <p:cNvPicPr>
              <a:picLocks noChangeAspect="1"/>
            </p:cNvPicPr>
            <p:nvPr userDrawn="1"/>
          </p:nvPicPr>
          <p:blipFill>
            <a:blip r:embed="rId2" cstate="print"/>
            <a:stretch>
              <a:fillRect/>
            </a:stretch>
          </p:blipFill>
          <p:spPr>
            <a:xfrm>
              <a:off x="0" y="0"/>
              <a:ext cx="9143999" cy="6858000"/>
            </a:xfrm>
            <a:prstGeom prst="rect">
              <a:avLst/>
            </a:prstGeom>
            <a:noFill/>
            <a:ln>
              <a:noFill/>
            </a:ln>
          </p:spPr>
        </p:pic>
      </p:grpSp>
      <p:sp>
        <p:nvSpPr>
          <p:cNvPr id="2" name="Title 1"/>
          <p:cNvSpPr>
            <a:spLocks noGrp="1"/>
          </p:cNvSpPr>
          <p:nvPr>
            <p:ph type="title"/>
          </p:nvPr>
        </p:nvSpPr>
        <p:spPr/>
        <p:txBody>
          <a:bodyPr/>
          <a:lstStyle>
            <a:lvl1pPr>
              <a:defRPr b="1">
                <a:effectLst>
                  <a:reflection blurRad="6350" stA="55000" endA="300" endPos="45500" dir="5400000" sy="-100000" algn="bl" rotWithShape="0"/>
                </a:effectLst>
              </a:defRPr>
            </a:lvl1pPr>
          </a:lstStyle>
          <a:p>
            <a:r>
              <a:rPr lang="ru-RU" smtClean="0"/>
              <a:t>Образец заголовка</a:t>
            </a:r>
            <a:endParaRPr lang="en-US"/>
          </a:p>
        </p:txBody>
      </p:sp>
      <p:sp>
        <p:nvSpPr>
          <p:cNvPr id="12" name="Rectangle 11"/>
          <p:cNvSpPr/>
          <p:nvPr/>
        </p:nvSpPr>
        <p:spPr>
          <a:xfrm>
            <a:off x="0" y="1447800"/>
            <a:ext cx="91440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en-MY"/>
          </a:p>
        </p:txBody>
      </p:sp>
      <p:sp>
        <p:nvSpPr>
          <p:cNvPr id="5" name="Footer Placeholder 4"/>
          <p:cNvSpPr>
            <a:spLocks noGrp="1"/>
          </p:cNvSpPr>
          <p:nvPr>
            <p:ph type="ftr" sz="quarter" idx="11"/>
          </p:nvPr>
        </p:nvSpPr>
        <p:spPr/>
        <p:txBody>
          <a:bodyPr/>
          <a:lstStyle/>
          <a:p>
            <a:pPr>
              <a:defRPr/>
            </a:pPr>
            <a:endParaRPr lang="en-MY"/>
          </a:p>
        </p:txBody>
      </p:sp>
      <p:sp>
        <p:nvSpPr>
          <p:cNvPr id="6" name="Slide Number Placeholder 5"/>
          <p:cNvSpPr>
            <a:spLocks noGrp="1"/>
          </p:cNvSpPr>
          <p:nvPr>
            <p:ph type="sldNum" sz="quarter" idx="12"/>
          </p:nvPr>
        </p:nvSpPr>
        <p:spPr/>
        <p:txBody>
          <a:bodyPr/>
          <a:lstStyle/>
          <a:p>
            <a:pPr>
              <a:defRPr/>
            </a:pPr>
            <a:fld id="{D1582642-796A-4F9D-819A-815BA4A8918E}" type="slidenum">
              <a:rPr lang="en-MY" smtClean="0"/>
              <a:pPr>
                <a:defRPr/>
              </a:pPr>
              <a:t>‹#›</a:t>
            </a:fld>
            <a:endParaRPr lang="en-MY"/>
          </a:p>
        </p:txBody>
      </p:sp>
    </p:spTree>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en-MY"/>
          </a:p>
        </p:txBody>
      </p:sp>
      <p:sp>
        <p:nvSpPr>
          <p:cNvPr id="5" name="Footer Placeholder 4"/>
          <p:cNvSpPr>
            <a:spLocks noGrp="1"/>
          </p:cNvSpPr>
          <p:nvPr>
            <p:ph type="ftr" sz="quarter" idx="11"/>
          </p:nvPr>
        </p:nvSpPr>
        <p:spPr/>
        <p:txBody>
          <a:bodyPr/>
          <a:lstStyle/>
          <a:p>
            <a:pPr>
              <a:defRPr/>
            </a:pPr>
            <a:endParaRPr lang="en-MY"/>
          </a:p>
        </p:txBody>
      </p:sp>
      <p:sp>
        <p:nvSpPr>
          <p:cNvPr id="6" name="Slide Number Placeholder 5"/>
          <p:cNvSpPr>
            <a:spLocks noGrp="1"/>
          </p:cNvSpPr>
          <p:nvPr>
            <p:ph type="sldNum" sz="quarter" idx="12"/>
          </p:nvPr>
        </p:nvSpPr>
        <p:spPr/>
        <p:txBody>
          <a:bodyPr/>
          <a:lstStyle/>
          <a:p>
            <a:pPr>
              <a:defRPr/>
            </a:pPr>
            <a:fld id="{D1582642-796A-4F9D-819A-815BA4A8918E}" type="slidenum">
              <a:rPr lang="en-MY" smtClean="0"/>
              <a:pPr>
                <a:defRPr/>
              </a:pPr>
              <a:t>‹#›</a:t>
            </a:fld>
            <a:endParaRPr lang="en-MY"/>
          </a:p>
        </p:txBody>
      </p:sp>
    </p:spTree>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pPr>
              <a:defRPr/>
            </a:pPr>
            <a:endParaRPr lang="en-MY"/>
          </a:p>
        </p:txBody>
      </p:sp>
      <p:sp>
        <p:nvSpPr>
          <p:cNvPr id="6" name="Footer Placeholder 5"/>
          <p:cNvSpPr>
            <a:spLocks noGrp="1"/>
          </p:cNvSpPr>
          <p:nvPr>
            <p:ph type="ftr" sz="quarter" idx="11"/>
          </p:nvPr>
        </p:nvSpPr>
        <p:spPr/>
        <p:txBody>
          <a:bodyPr/>
          <a:lstStyle/>
          <a:p>
            <a:pPr>
              <a:defRPr/>
            </a:pPr>
            <a:endParaRPr lang="en-MY"/>
          </a:p>
        </p:txBody>
      </p:sp>
      <p:sp>
        <p:nvSpPr>
          <p:cNvPr id="7" name="Slide Number Placeholder 6"/>
          <p:cNvSpPr>
            <a:spLocks noGrp="1"/>
          </p:cNvSpPr>
          <p:nvPr>
            <p:ph type="sldNum" sz="quarter" idx="12"/>
          </p:nvPr>
        </p:nvSpPr>
        <p:spPr/>
        <p:txBody>
          <a:bodyPr/>
          <a:lstStyle/>
          <a:p>
            <a:pPr>
              <a:defRPr/>
            </a:pPr>
            <a:fld id="{D1582642-796A-4F9D-819A-815BA4A8918E}" type="slidenum">
              <a:rPr lang="en-MY" smtClean="0"/>
              <a:pPr>
                <a:defRPr/>
              </a:pPr>
              <a:t>‹#›</a:t>
            </a:fld>
            <a:endParaRPr lang="en-MY"/>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2667000" y="1676400"/>
            <a:ext cx="29337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5753100" y="1676400"/>
            <a:ext cx="29337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Rectangle 4"/>
          <p:cNvSpPr>
            <a:spLocks noGrp="1" noChangeArrowheads="1"/>
          </p:cNvSpPr>
          <p:nvPr>
            <p:ph type="dt" sz="half" idx="10"/>
          </p:nvPr>
        </p:nvSpPr>
        <p:spPr>
          <a:ln/>
        </p:spPr>
        <p:txBody>
          <a:bodyPr/>
          <a:lstStyle>
            <a:lvl1pPr>
              <a:defRPr/>
            </a:lvl1pPr>
          </a:lstStyle>
          <a:p>
            <a:pPr>
              <a:defRPr/>
            </a:pPr>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8DFEAEBC-4E8E-4340-80BF-3D72154117E7}" type="slidenum">
              <a:rPr lang="en-MY"/>
              <a:pPr>
                <a:defRPr/>
              </a:pPr>
              <a:t>‹#›</a:t>
            </a:fld>
            <a:endParaRPr lang="en-MY"/>
          </a:p>
        </p:txBody>
      </p:sp>
    </p:spTree>
    <p:extLst>
      <p:ext uri="{BB962C8B-B14F-4D97-AF65-F5344CB8AC3E}">
        <p14:creationId xmlns="" xmlns:p14="http://schemas.microsoft.com/office/powerpoint/2010/main" val="1294014788"/>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pPr>
              <a:defRPr/>
            </a:pPr>
            <a:endParaRPr lang="en-MY"/>
          </a:p>
        </p:txBody>
      </p:sp>
      <p:sp>
        <p:nvSpPr>
          <p:cNvPr id="8" name="Footer Placeholder 7"/>
          <p:cNvSpPr>
            <a:spLocks noGrp="1"/>
          </p:cNvSpPr>
          <p:nvPr>
            <p:ph type="ftr" sz="quarter" idx="11"/>
          </p:nvPr>
        </p:nvSpPr>
        <p:spPr/>
        <p:txBody>
          <a:bodyPr/>
          <a:lstStyle/>
          <a:p>
            <a:pPr>
              <a:defRPr/>
            </a:pPr>
            <a:endParaRPr lang="en-MY"/>
          </a:p>
        </p:txBody>
      </p:sp>
      <p:sp>
        <p:nvSpPr>
          <p:cNvPr id="9" name="Slide Number Placeholder 8"/>
          <p:cNvSpPr>
            <a:spLocks noGrp="1"/>
          </p:cNvSpPr>
          <p:nvPr>
            <p:ph type="sldNum" sz="quarter" idx="12"/>
          </p:nvPr>
        </p:nvSpPr>
        <p:spPr/>
        <p:txBody>
          <a:bodyPr/>
          <a:lstStyle/>
          <a:p>
            <a:pPr>
              <a:defRPr/>
            </a:pPr>
            <a:fld id="{D1582642-796A-4F9D-819A-815BA4A8918E}" type="slidenum">
              <a:rPr lang="en-MY" smtClean="0"/>
              <a:pPr>
                <a:defRPr/>
              </a:pPr>
              <a:t>‹#›</a:t>
            </a:fld>
            <a:endParaRPr lang="en-MY"/>
          </a:p>
        </p:txBody>
      </p:sp>
    </p:spTree>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en-MY"/>
          </a:p>
        </p:txBody>
      </p:sp>
      <p:sp>
        <p:nvSpPr>
          <p:cNvPr id="4" name="Footer Placeholder 3"/>
          <p:cNvSpPr>
            <a:spLocks noGrp="1"/>
          </p:cNvSpPr>
          <p:nvPr>
            <p:ph type="ftr" sz="quarter" idx="11"/>
          </p:nvPr>
        </p:nvSpPr>
        <p:spPr/>
        <p:txBody>
          <a:bodyPr/>
          <a:lstStyle/>
          <a:p>
            <a:pPr>
              <a:defRPr/>
            </a:pPr>
            <a:endParaRPr lang="en-MY"/>
          </a:p>
        </p:txBody>
      </p:sp>
      <p:sp>
        <p:nvSpPr>
          <p:cNvPr id="5" name="Slide Number Placeholder 4"/>
          <p:cNvSpPr>
            <a:spLocks noGrp="1"/>
          </p:cNvSpPr>
          <p:nvPr>
            <p:ph type="sldNum" sz="quarter" idx="12"/>
          </p:nvPr>
        </p:nvSpPr>
        <p:spPr/>
        <p:txBody>
          <a:bodyPr/>
          <a:lstStyle/>
          <a:p>
            <a:pPr>
              <a:defRPr/>
            </a:pPr>
            <a:fld id="{D1582642-796A-4F9D-819A-815BA4A8918E}" type="slidenum">
              <a:rPr lang="en-MY" smtClean="0"/>
              <a:pPr>
                <a:defRPr/>
              </a:pPr>
              <a:t>‹#›</a:t>
            </a:fld>
            <a:endParaRPr lang="en-MY"/>
          </a:p>
        </p:txBody>
      </p:sp>
    </p:spTree>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MY"/>
          </a:p>
        </p:txBody>
      </p:sp>
      <p:sp>
        <p:nvSpPr>
          <p:cNvPr id="3" name="Footer Placeholder 2"/>
          <p:cNvSpPr>
            <a:spLocks noGrp="1"/>
          </p:cNvSpPr>
          <p:nvPr>
            <p:ph type="ftr" sz="quarter" idx="11"/>
          </p:nvPr>
        </p:nvSpPr>
        <p:spPr/>
        <p:txBody>
          <a:bodyPr/>
          <a:lstStyle/>
          <a:p>
            <a:pPr>
              <a:defRPr/>
            </a:pPr>
            <a:endParaRPr lang="en-MY"/>
          </a:p>
        </p:txBody>
      </p:sp>
      <p:sp>
        <p:nvSpPr>
          <p:cNvPr id="4" name="Slide Number Placeholder 3"/>
          <p:cNvSpPr>
            <a:spLocks noGrp="1"/>
          </p:cNvSpPr>
          <p:nvPr>
            <p:ph type="sldNum" sz="quarter" idx="12"/>
          </p:nvPr>
        </p:nvSpPr>
        <p:spPr/>
        <p:txBody>
          <a:bodyPr/>
          <a:lstStyle/>
          <a:p>
            <a:pPr>
              <a:defRPr/>
            </a:pPr>
            <a:fld id="{D1582642-796A-4F9D-819A-815BA4A8918E}" type="slidenum">
              <a:rPr lang="en-MY" smtClean="0"/>
              <a:pPr>
                <a:defRPr/>
              </a:pPr>
              <a:t>‹#›</a:t>
            </a:fld>
            <a:endParaRPr lang="en-MY"/>
          </a:p>
        </p:txBody>
      </p:sp>
    </p:spTree>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en-MY"/>
          </a:p>
        </p:txBody>
      </p:sp>
      <p:sp>
        <p:nvSpPr>
          <p:cNvPr id="6" name="Footer Placeholder 5"/>
          <p:cNvSpPr>
            <a:spLocks noGrp="1"/>
          </p:cNvSpPr>
          <p:nvPr>
            <p:ph type="ftr" sz="quarter" idx="11"/>
          </p:nvPr>
        </p:nvSpPr>
        <p:spPr/>
        <p:txBody>
          <a:bodyPr/>
          <a:lstStyle/>
          <a:p>
            <a:pPr>
              <a:defRPr/>
            </a:pPr>
            <a:endParaRPr lang="en-MY"/>
          </a:p>
        </p:txBody>
      </p:sp>
      <p:sp>
        <p:nvSpPr>
          <p:cNvPr id="7" name="Slide Number Placeholder 6"/>
          <p:cNvSpPr>
            <a:spLocks noGrp="1"/>
          </p:cNvSpPr>
          <p:nvPr>
            <p:ph type="sldNum" sz="quarter" idx="12"/>
          </p:nvPr>
        </p:nvSpPr>
        <p:spPr/>
        <p:txBody>
          <a:bodyPr/>
          <a:lstStyle/>
          <a:p>
            <a:pPr>
              <a:defRPr/>
            </a:pPr>
            <a:fld id="{D1582642-796A-4F9D-819A-815BA4A8918E}" type="slidenum">
              <a:rPr lang="en-MY" smtClean="0"/>
              <a:pPr>
                <a:defRPr/>
              </a:pPr>
              <a:t>‹#›</a:t>
            </a:fld>
            <a:endParaRPr lang="en-MY"/>
          </a:p>
        </p:txBody>
      </p:sp>
    </p:spTree>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en-MY"/>
          </a:p>
        </p:txBody>
      </p:sp>
      <p:sp>
        <p:nvSpPr>
          <p:cNvPr id="6" name="Footer Placeholder 5"/>
          <p:cNvSpPr>
            <a:spLocks noGrp="1"/>
          </p:cNvSpPr>
          <p:nvPr>
            <p:ph type="ftr" sz="quarter" idx="11"/>
          </p:nvPr>
        </p:nvSpPr>
        <p:spPr/>
        <p:txBody>
          <a:bodyPr/>
          <a:lstStyle/>
          <a:p>
            <a:pPr>
              <a:defRPr/>
            </a:pPr>
            <a:endParaRPr lang="en-MY"/>
          </a:p>
        </p:txBody>
      </p:sp>
      <p:sp>
        <p:nvSpPr>
          <p:cNvPr id="7" name="Slide Number Placeholder 6"/>
          <p:cNvSpPr>
            <a:spLocks noGrp="1"/>
          </p:cNvSpPr>
          <p:nvPr>
            <p:ph type="sldNum" sz="quarter" idx="12"/>
          </p:nvPr>
        </p:nvSpPr>
        <p:spPr/>
        <p:txBody>
          <a:bodyPr/>
          <a:lstStyle/>
          <a:p>
            <a:pPr>
              <a:defRPr/>
            </a:pPr>
            <a:fld id="{D1582642-796A-4F9D-819A-815BA4A8918E}" type="slidenum">
              <a:rPr lang="en-MY" smtClean="0"/>
              <a:pPr>
                <a:defRPr/>
              </a:pPr>
              <a:t>‹#›</a:t>
            </a:fld>
            <a:endParaRPr lang="en-MY"/>
          </a:p>
        </p:txBody>
      </p:sp>
    </p:spTree>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en-MY"/>
          </a:p>
        </p:txBody>
      </p:sp>
      <p:sp>
        <p:nvSpPr>
          <p:cNvPr id="5" name="Footer Placeholder 4"/>
          <p:cNvSpPr>
            <a:spLocks noGrp="1"/>
          </p:cNvSpPr>
          <p:nvPr>
            <p:ph type="ftr" sz="quarter" idx="11"/>
          </p:nvPr>
        </p:nvSpPr>
        <p:spPr/>
        <p:txBody>
          <a:bodyPr/>
          <a:lstStyle/>
          <a:p>
            <a:pPr>
              <a:defRPr/>
            </a:pPr>
            <a:endParaRPr lang="en-MY"/>
          </a:p>
        </p:txBody>
      </p:sp>
      <p:sp>
        <p:nvSpPr>
          <p:cNvPr id="6" name="Slide Number Placeholder 5"/>
          <p:cNvSpPr>
            <a:spLocks noGrp="1"/>
          </p:cNvSpPr>
          <p:nvPr>
            <p:ph type="sldNum" sz="quarter" idx="12"/>
          </p:nvPr>
        </p:nvSpPr>
        <p:spPr/>
        <p:txBody>
          <a:bodyPr/>
          <a:lstStyle/>
          <a:p>
            <a:pPr>
              <a:defRPr/>
            </a:pPr>
            <a:fld id="{D1582642-796A-4F9D-819A-815BA4A8918E}" type="slidenum">
              <a:rPr lang="en-MY" smtClean="0"/>
              <a:pPr>
                <a:defRPr/>
              </a:pPr>
              <a:t>‹#›</a:t>
            </a:fld>
            <a:endParaRPr lang="en-MY"/>
          </a:p>
        </p:txBody>
      </p:sp>
    </p:spTree>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en-MY"/>
          </a:p>
        </p:txBody>
      </p:sp>
      <p:sp>
        <p:nvSpPr>
          <p:cNvPr id="5" name="Footer Placeholder 4"/>
          <p:cNvSpPr>
            <a:spLocks noGrp="1"/>
          </p:cNvSpPr>
          <p:nvPr>
            <p:ph type="ftr" sz="quarter" idx="11"/>
          </p:nvPr>
        </p:nvSpPr>
        <p:spPr/>
        <p:txBody>
          <a:bodyPr/>
          <a:lstStyle/>
          <a:p>
            <a:pPr>
              <a:defRPr/>
            </a:pPr>
            <a:endParaRPr lang="en-MY"/>
          </a:p>
        </p:txBody>
      </p:sp>
      <p:sp>
        <p:nvSpPr>
          <p:cNvPr id="6" name="Slide Number Placeholder 5"/>
          <p:cNvSpPr>
            <a:spLocks noGrp="1"/>
          </p:cNvSpPr>
          <p:nvPr>
            <p:ph type="sldNum" sz="quarter" idx="12"/>
          </p:nvPr>
        </p:nvSpPr>
        <p:spPr/>
        <p:txBody>
          <a:bodyPr/>
          <a:lstStyle/>
          <a:p>
            <a:pPr>
              <a:defRPr/>
            </a:pPr>
            <a:fld id="{D1582642-796A-4F9D-819A-815BA4A8918E}" type="slidenum">
              <a:rPr lang="en-MY" smtClean="0"/>
              <a:pPr>
                <a:defRPr/>
              </a:pPr>
              <a:t>‹#›</a:t>
            </a:fld>
            <a:endParaRPr lang="en-MY"/>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Rectangle 4"/>
          <p:cNvSpPr>
            <a:spLocks noGrp="1" noChangeArrowheads="1"/>
          </p:cNvSpPr>
          <p:nvPr>
            <p:ph type="dt" sz="half" idx="10"/>
          </p:nvPr>
        </p:nvSpPr>
        <p:spPr>
          <a:ln/>
        </p:spPr>
        <p:txBody>
          <a:bodyPr/>
          <a:lstStyle>
            <a:lvl1pPr>
              <a:defRPr/>
            </a:lvl1pPr>
          </a:lstStyle>
          <a:p>
            <a:pPr>
              <a:defRPr/>
            </a:pPr>
            <a:endParaRPr lang="en-MY"/>
          </a:p>
        </p:txBody>
      </p:sp>
      <p:sp>
        <p:nvSpPr>
          <p:cNvPr id="8" name="Rectangle 5"/>
          <p:cNvSpPr>
            <a:spLocks noGrp="1" noChangeArrowheads="1"/>
          </p:cNvSpPr>
          <p:nvPr>
            <p:ph type="ftr" sz="quarter" idx="11"/>
          </p:nvPr>
        </p:nvSpPr>
        <p:spPr>
          <a:ln/>
        </p:spPr>
        <p:txBody>
          <a:bodyPr/>
          <a:lstStyle>
            <a:lvl1pPr>
              <a:defRPr/>
            </a:lvl1pPr>
          </a:lstStyle>
          <a:p>
            <a:pPr>
              <a:defRPr/>
            </a:pPr>
            <a:endParaRPr lang="en-MY"/>
          </a:p>
        </p:txBody>
      </p:sp>
      <p:sp>
        <p:nvSpPr>
          <p:cNvPr id="9" name="Rectangle 6"/>
          <p:cNvSpPr>
            <a:spLocks noGrp="1" noChangeArrowheads="1"/>
          </p:cNvSpPr>
          <p:nvPr>
            <p:ph type="sldNum" sz="quarter" idx="12"/>
          </p:nvPr>
        </p:nvSpPr>
        <p:spPr>
          <a:ln/>
        </p:spPr>
        <p:txBody>
          <a:bodyPr/>
          <a:lstStyle>
            <a:lvl1pPr>
              <a:defRPr/>
            </a:lvl1pPr>
          </a:lstStyle>
          <a:p>
            <a:pPr>
              <a:defRPr/>
            </a:pPr>
            <a:fld id="{B7D7BB33-E152-437F-B130-5A75E5A3E03C}" type="slidenum">
              <a:rPr lang="en-MY"/>
              <a:pPr>
                <a:defRPr/>
              </a:pPr>
              <a:t>‹#›</a:t>
            </a:fld>
            <a:endParaRPr lang="en-MY"/>
          </a:p>
        </p:txBody>
      </p:sp>
    </p:spTree>
    <p:extLst>
      <p:ext uri="{BB962C8B-B14F-4D97-AF65-F5344CB8AC3E}">
        <p14:creationId xmlns="" xmlns:p14="http://schemas.microsoft.com/office/powerpoint/2010/main" val="1960573332"/>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Rectangle 4"/>
          <p:cNvSpPr>
            <a:spLocks noGrp="1" noChangeArrowheads="1"/>
          </p:cNvSpPr>
          <p:nvPr>
            <p:ph type="dt" sz="half" idx="10"/>
          </p:nvPr>
        </p:nvSpPr>
        <p:spPr>
          <a:ln/>
        </p:spPr>
        <p:txBody>
          <a:bodyPr/>
          <a:lstStyle>
            <a:lvl1pPr>
              <a:defRPr/>
            </a:lvl1pPr>
          </a:lstStyle>
          <a:p>
            <a:pPr>
              <a:defRPr/>
            </a:pPr>
            <a:endParaRPr lang="en-MY"/>
          </a:p>
        </p:txBody>
      </p:sp>
      <p:sp>
        <p:nvSpPr>
          <p:cNvPr id="4" name="Rectangle 5"/>
          <p:cNvSpPr>
            <a:spLocks noGrp="1" noChangeArrowheads="1"/>
          </p:cNvSpPr>
          <p:nvPr>
            <p:ph type="ftr" sz="quarter" idx="11"/>
          </p:nvPr>
        </p:nvSpPr>
        <p:spPr>
          <a:ln/>
        </p:spPr>
        <p:txBody>
          <a:bodyPr/>
          <a:lstStyle>
            <a:lvl1pPr>
              <a:defRPr/>
            </a:lvl1pPr>
          </a:lstStyle>
          <a:p>
            <a:pPr>
              <a:defRPr/>
            </a:pPr>
            <a:endParaRPr lang="en-MY"/>
          </a:p>
        </p:txBody>
      </p:sp>
      <p:sp>
        <p:nvSpPr>
          <p:cNvPr id="5" name="Rectangle 6"/>
          <p:cNvSpPr>
            <a:spLocks noGrp="1" noChangeArrowheads="1"/>
          </p:cNvSpPr>
          <p:nvPr>
            <p:ph type="sldNum" sz="quarter" idx="12"/>
          </p:nvPr>
        </p:nvSpPr>
        <p:spPr>
          <a:ln/>
        </p:spPr>
        <p:txBody>
          <a:bodyPr/>
          <a:lstStyle>
            <a:lvl1pPr>
              <a:defRPr/>
            </a:lvl1pPr>
          </a:lstStyle>
          <a:p>
            <a:pPr>
              <a:defRPr/>
            </a:pPr>
            <a:fld id="{00EAEEC5-7B9B-468A-B767-9D4C39424E4B}" type="slidenum">
              <a:rPr lang="en-MY"/>
              <a:pPr>
                <a:defRPr/>
              </a:pPr>
              <a:t>‹#›</a:t>
            </a:fld>
            <a:endParaRPr lang="en-MY"/>
          </a:p>
        </p:txBody>
      </p:sp>
    </p:spTree>
    <p:extLst>
      <p:ext uri="{BB962C8B-B14F-4D97-AF65-F5344CB8AC3E}">
        <p14:creationId xmlns="" xmlns:p14="http://schemas.microsoft.com/office/powerpoint/2010/main" val="122804811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MY"/>
          </a:p>
        </p:txBody>
      </p:sp>
      <p:sp>
        <p:nvSpPr>
          <p:cNvPr id="3" name="Rectangle 5"/>
          <p:cNvSpPr>
            <a:spLocks noGrp="1" noChangeArrowheads="1"/>
          </p:cNvSpPr>
          <p:nvPr>
            <p:ph type="ftr" sz="quarter" idx="11"/>
          </p:nvPr>
        </p:nvSpPr>
        <p:spPr>
          <a:ln/>
        </p:spPr>
        <p:txBody>
          <a:bodyPr/>
          <a:lstStyle>
            <a:lvl1pPr>
              <a:defRPr/>
            </a:lvl1pPr>
          </a:lstStyle>
          <a:p>
            <a:pPr>
              <a:defRPr/>
            </a:pPr>
            <a:endParaRPr lang="en-MY"/>
          </a:p>
        </p:txBody>
      </p:sp>
      <p:sp>
        <p:nvSpPr>
          <p:cNvPr id="4" name="Rectangle 6"/>
          <p:cNvSpPr>
            <a:spLocks noGrp="1" noChangeArrowheads="1"/>
          </p:cNvSpPr>
          <p:nvPr>
            <p:ph type="sldNum" sz="quarter" idx="12"/>
          </p:nvPr>
        </p:nvSpPr>
        <p:spPr>
          <a:ln/>
        </p:spPr>
        <p:txBody>
          <a:bodyPr/>
          <a:lstStyle>
            <a:lvl1pPr>
              <a:defRPr/>
            </a:lvl1pPr>
          </a:lstStyle>
          <a:p>
            <a:pPr>
              <a:defRPr/>
            </a:pPr>
            <a:fld id="{EB958909-15E3-4953-8DE5-7CBCBB83ABE2}" type="slidenum">
              <a:rPr lang="en-MY"/>
              <a:pPr>
                <a:defRPr/>
              </a:pPr>
              <a:t>‹#›</a:t>
            </a:fld>
            <a:endParaRPr lang="en-MY"/>
          </a:p>
        </p:txBody>
      </p:sp>
    </p:spTree>
    <p:extLst>
      <p:ext uri="{BB962C8B-B14F-4D97-AF65-F5344CB8AC3E}">
        <p14:creationId xmlns="" xmlns:p14="http://schemas.microsoft.com/office/powerpoint/2010/main" val="4103102816"/>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9BA3462C-C9D6-431A-ACD8-3F3DFA950021}" type="slidenum">
              <a:rPr lang="en-MY"/>
              <a:pPr>
                <a:defRPr/>
              </a:pPr>
              <a:t>‹#›</a:t>
            </a:fld>
            <a:endParaRPr lang="en-MY"/>
          </a:p>
        </p:txBody>
      </p:sp>
    </p:spTree>
    <p:extLst>
      <p:ext uri="{BB962C8B-B14F-4D97-AF65-F5344CB8AC3E}">
        <p14:creationId xmlns="" xmlns:p14="http://schemas.microsoft.com/office/powerpoint/2010/main" val="1262033482"/>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4E055627-F952-4132-9B2B-AC4875374416}" type="slidenum">
              <a:rPr lang="en-MY"/>
              <a:pPr>
                <a:defRPr/>
              </a:pPr>
              <a:t>‹#›</a:t>
            </a:fld>
            <a:endParaRPr lang="en-MY"/>
          </a:p>
        </p:txBody>
      </p:sp>
    </p:spTree>
    <p:extLst>
      <p:ext uri="{BB962C8B-B14F-4D97-AF65-F5344CB8AC3E}">
        <p14:creationId xmlns="" xmlns:p14="http://schemas.microsoft.com/office/powerpoint/2010/main" val="956017384"/>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667000" y="609600"/>
            <a:ext cx="6019800" cy="808038"/>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2667000" y="1676400"/>
            <a:ext cx="6019800" cy="444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MY"/>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MY"/>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1582642-796A-4F9D-819A-815BA4A8918E}"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random/>
  </p:transition>
  <p:txStyles>
    <p:titleStyle>
      <a:lvl1pPr algn="l" rtl="0" eaLnBrk="0" fontAlgn="base" hangingPunct="0">
        <a:spcBef>
          <a:spcPct val="0"/>
        </a:spcBef>
        <a:spcAft>
          <a:spcPct val="0"/>
        </a:spcAft>
        <a:defRPr sz="2500">
          <a:solidFill>
            <a:schemeClr val="bg1"/>
          </a:solidFill>
          <a:latin typeface="+mj-lt"/>
          <a:ea typeface="+mj-ea"/>
          <a:cs typeface="+mj-cs"/>
        </a:defRPr>
      </a:lvl1pPr>
      <a:lvl2pPr algn="l" rtl="0" eaLnBrk="0" fontAlgn="base" hangingPunct="0">
        <a:spcBef>
          <a:spcPct val="0"/>
        </a:spcBef>
        <a:spcAft>
          <a:spcPct val="0"/>
        </a:spcAft>
        <a:defRPr sz="2500">
          <a:solidFill>
            <a:schemeClr val="bg1"/>
          </a:solidFill>
          <a:latin typeface="FederationBold" pitchFamily="2" charset="0"/>
        </a:defRPr>
      </a:lvl2pPr>
      <a:lvl3pPr algn="l" rtl="0" eaLnBrk="0" fontAlgn="base" hangingPunct="0">
        <a:spcBef>
          <a:spcPct val="0"/>
        </a:spcBef>
        <a:spcAft>
          <a:spcPct val="0"/>
        </a:spcAft>
        <a:defRPr sz="2500">
          <a:solidFill>
            <a:schemeClr val="bg1"/>
          </a:solidFill>
          <a:latin typeface="FederationBold" pitchFamily="2" charset="0"/>
        </a:defRPr>
      </a:lvl3pPr>
      <a:lvl4pPr algn="l" rtl="0" eaLnBrk="0" fontAlgn="base" hangingPunct="0">
        <a:spcBef>
          <a:spcPct val="0"/>
        </a:spcBef>
        <a:spcAft>
          <a:spcPct val="0"/>
        </a:spcAft>
        <a:defRPr sz="2500">
          <a:solidFill>
            <a:schemeClr val="bg1"/>
          </a:solidFill>
          <a:latin typeface="FederationBold" pitchFamily="2" charset="0"/>
        </a:defRPr>
      </a:lvl4pPr>
      <a:lvl5pPr algn="l" rtl="0" eaLnBrk="0" fontAlgn="base" hangingPunct="0">
        <a:spcBef>
          <a:spcPct val="0"/>
        </a:spcBef>
        <a:spcAft>
          <a:spcPct val="0"/>
        </a:spcAft>
        <a:defRPr sz="2500">
          <a:solidFill>
            <a:schemeClr val="bg1"/>
          </a:solidFill>
          <a:latin typeface="FederationBold" pitchFamily="2" charset="0"/>
        </a:defRPr>
      </a:lvl5pPr>
      <a:lvl6pPr marL="457200" algn="l" rtl="0" fontAlgn="base">
        <a:spcBef>
          <a:spcPct val="0"/>
        </a:spcBef>
        <a:spcAft>
          <a:spcPct val="0"/>
        </a:spcAft>
        <a:defRPr sz="2500">
          <a:solidFill>
            <a:schemeClr val="bg1"/>
          </a:solidFill>
          <a:latin typeface="FederationBold" pitchFamily="2" charset="0"/>
        </a:defRPr>
      </a:lvl6pPr>
      <a:lvl7pPr marL="914400" algn="l" rtl="0" fontAlgn="base">
        <a:spcBef>
          <a:spcPct val="0"/>
        </a:spcBef>
        <a:spcAft>
          <a:spcPct val="0"/>
        </a:spcAft>
        <a:defRPr sz="2500">
          <a:solidFill>
            <a:schemeClr val="bg1"/>
          </a:solidFill>
          <a:latin typeface="FederationBold" pitchFamily="2" charset="0"/>
        </a:defRPr>
      </a:lvl7pPr>
      <a:lvl8pPr marL="1371600" algn="l" rtl="0" fontAlgn="base">
        <a:spcBef>
          <a:spcPct val="0"/>
        </a:spcBef>
        <a:spcAft>
          <a:spcPct val="0"/>
        </a:spcAft>
        <a:defRPr sz="2500">
          <a:solidFill>
            <a:schemeClr val="bg1"/>
          </a:solidFill>
          <a:latin typeface="FederationBold" pitchFamily="2" charset="0"/>
        </a:defRPr>
      </a:lvl8pPr>
      <a:lvl9pPr marL="1828800" algn="l" rtl="0" fontAlgn="base">
        <a:spcBef>
          <a:spcPct val="0"/>
        </a:spcBef>
        <a:spcAft>
          <a:spcPct val="0"/>
        </a:spcAft>
        <a:defRPr sz="2500">
          <a:solidFill>
            <a:schemeClr val="bg1"/>
          </a:solidFill>
          <a:latin typeface="FederationBold" pitchFamily="2" charset="0"/>
        </a:defRPr>
      </a:lvl9pPr>
    </p:titleStyle>
    <p:bodyStyle>
      <a:lvl1pPr marL="342900" indent="-342900" algn="l" rtl="0" eaLnBrk="0" fontAlgn="base" hangingPunct="0">
        <a:spcBef>
          <a:spcPct val="20000"/>
        </a:spcBef>
        <a:spcAft>
          <a:spcPct val="0"/>
        </a:spcAft>
        <a:buChar char="•"/>
        <a:defRPr sz="17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209800" y="533400"/>
            <a:ext cx="6477000" cy="884238"/>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2209800" y="1600200"/>
            <a:ext cx="64770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MY"/>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MY"/>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8F2A29DB-24B7-4969-A386-568C584BA2D6}"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random/>
  </p:transition>
  <p:txStyles>
    <p:titleStyle>
      <a:lvl1pPr algn="ctr" rtl="0" eaLnBrk="0" fontAlgn="base" hangingPunct="0">
        <a:spcBef>
          <a:spcPct val="0"/>
        </a:spcBef>
        <a:spcAft>
          <a:spcPct val="0"/>
        </a:spcAft>
        <a:defRPr sz="2500">
          <a:solidFill>
            <a:srgbClr val="FFCC00"/>
          </a:solidFill>
          <a:latin typeface="+mj-lt"/>
          <a:ea typeface="+mj-ea"/>
          <a:cs typeface="+mj-cs"/>
        </a:defRPr>
      </a:lvl1pPr>
      <a:lvl2pPr algn="ctr" rtl="0" eaLnBrk="0" fontAlgn="base" hangingPunct="0">
        <a:spcBef>
          <a:spcPct val="0"/>
        </a:spcBef>
        <a:spcAft>
          <a:spcPct val="0"/>
        </a:spcAft>
        <a:defRPr sz="2500">
          <a:solidFill>
            <a:srgbClr val="FFCC00"/>
          </a:solidFill>
          <a:latin typeface="FederationBold" pitchFamily="2" charset="0"/>
        </a:defRPr>
      </a:lvl2pPr>
      <a:lvl3pPr algn="ctr" rtl="0" eaLnBrk="0" fontAlgn="base" hangingPunct="0">
        <a:spcBef>
          <a:spcPct val="0"/>
        </a:spcBef>
        <a:spcAft>
          <a:spcPct val="0"/>
        </a:spcAft>
        <a:defRPr sz="2500">
          <a:solidFill>
            <a:srgbClr val="FFCC00"/>
          </a:solidFill>
          <a:latin typeface="FederationBold" pitchFamily="2" charset="0"/>
        </a:defRPr>
      </a:lvl3pPr>
      <a:lvl4pPr algn="ctr" rtl="0" eaLnBrk="0" fontAlgn="base" hangingPunct="0">
        <a:spcBef>
          <a:spcPct val="0"/>
        </a:spcBef>
        <a:spcAft>
          <a:spcPct val="0"/>
        </a:spcAft>
        <a:defRPr sz="2500">
          <a:solidFill>
            <a:srgbClr val="FFCC00"/>
          </a:solidFill>
          <a:latin typeface="FederationBold" pitchFamily="2" charset="0"/>
        </a:defRPr>
      </a:lvl4pPr>
      <a:lvl5pPr algn="ctr" rtl="0" eaLnBrk="0" fontAlgn="base" hangingPunct="0">
        <a:spcBef>
          <a:spcPct val="0"/>
        </a:spcBef>
        <a:spcAft>
          <a:spcPct val="0"/>
        </a:spcAft>
        <a:defRPr sz="2500">
          <a:solidFill>
            <a:srgbClr val="FFCC00"/>
          </a:solidFill>
          <a:latin typeface="FederationBold" pitchFamily="2" charset="0"/>
        </a:defRPr>
      </a:lvl5pPr>
      <a:lvl6pPr marL="457200" algn="ctr" rtl="0" fontAlgn="base">
        <a:spcBef>
          <a:spcPct val="0"/>
        </a:spcBef>
        <a:spcAft>
          <a:spcPct val="0"/>
        </a:spcAft>
        <a:defRPr sz="2500">
          <a:solidFill>
            <a:srgbClr val="FFCC00"/>
          </a:solidFill>
          <a:latin typeface="FederationBold" pitchFamily="2" charset="0"/>
        </a:defRPr>
      </a:lvl6pPr>
      <a:lvl7pPr marL="914400" algn="ctr" rtl="0" fontAlgn="base">
        <a:spcBef>
          <a:spcPct val="0"/>
        </a:spcBef>
        <a:spcAft>
          <a:spcPct val="0"/>
        </a:spcAft>
        <a:defRPr sz="2500">
          <a:solidFill>
            <a:srgbClr val="FFCC00"/>
          </a:solidFill>
          <a:latin typeface="FederationBold" pitchFamily="2" charset="0"/>
        </a:defRPr>
      </a:lvl7pPr>
      <a:lvl8pPr marL="1371600" algn="ctr" rtl="0" fontAlgn="base">
        <a:spcBef>
          <a:spcPct val="0"/>
        </a:spcBef>
        <a:spcAft>
          <a:spcPct val="0"/>
        </a:spcAft>
        <a:defRPr sz="2500">
          <a:solidFill>
            <a:srgbClr val="FFCC00"/>
          </a:solidFill>
          <a:latin typeface="FederationBold" pitchFamily="2" charset="0"/>
        </a:defRPr>
      </a:lvl8pPr>
      <a:lvl9pPr marL="1828800" algn="ctr" rtl="0" fontAlgn="base">
        <a:spcBef>
          <a:spcPct val="0"/>
        </a:spcBef>
        <a:spcAft>
          <a:spcPct val="0"/>
        </a:spcAft>
        <a:defRPr sz="2500">
          <a:solidFill>
            <a:srgbClr val="FFCC00"/>
          </a:solidFill>
          <a:latin typeface="FederationBold" pitchFamily="2" charset="0"/>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657600" y="990600"/>
            <a:ext cx="5257800" cy="1981200"/>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TRANSITIONAL PAGE</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MY"/>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MY"/>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478BBBD6-02C6-484C-9A9A-C7F260BD632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random/>
  </p:transition>
  <p:txStyles>
    <p:titleStyle>
      <a:lvl1pPr algn="ctr" rtl="0" eaLnBrk="0" fontAlgn="base" hangingPunct="0">
        <a:spcBef>
          <a:spcPct val="0"/>
        </a:spcBef>
        <a:spcAft>
          <a:spcPct val="0"/>
        </a:spcAft>
        <a:defRPr sz="3700">
          <a:solidFill>
            <a:srgbClr val="FFCC00"/>
          </a:solidFill>
          <a:latin typeface="+mj-lt"/>
          <a:ea typeface="+mj-ea"/>
          <a:cs typeface="+mj-cs"/>
        </a:defRPr>
      </a:lvl1pPr>
      <a:lvl2pPr algn="ctr" rtl="0" eaLnBrk="0" fontAlgn="base" hangingPunct="0">
        <a:spcBef>
          <a:spcPct val="0"/>
        </a:spcBef>
        <a:spcAft>
          <a:spcPct val="0"/>
        </a:spcAft>
        <a:defRPr sz="3700">
          <a:solidFill>
            <a:srgbClr val="FFCC00"/>
          </a:solidFill>
          <a:latin typeface="FederationBold" pitchFamily="2" charset="0"/>
        </a:defRPr>
      </a:lvl2pPr>
      <a:lvl3pPr algn="ctr" rtl="0" eaLnBrk="0" fontAlgn="base" hangingPunct="0">
        <a:spcBef>
          <a:spcPct val="0"/>
        </a:spcBef>
        <a:spcAft>
          <a:spcPct val="0"/>
        </a:spcAft>
        <a:defRPr sz="3700">
          <a:solidFill>
            <a:srgbClr val="FFCC00"/>
          </a:solidFill>
          <a:latin typeface="FederationBold" pitchFamily="2" charset="0"/>
        </a:defRPr>
      </a:lvl3pPr>
      <a:lvl4pPr algn="ctr" rtl="0" eaLnBrk="0" fontAlgn="base" hangingPunct="0">
        <a:spcBef>
          <a:spcPct val="0"/>
        </a:spcBef>
        <a:spcAft>
          <a:spcPct val="0"/>
        </a:spcAft>
        <a:defRPr sz="3700">
          <a:solidFill>
            <a:srgbClr val="FFCC00"/>
          </a:solidFill>
          <a:latin typeface="FederationBold" pitchFamily="2" charset="0"/>
        </a:defRPr>
      </a:lvl4pPr>
      <a:lvl5pPr algn="ctr" rtl="0" eaLnBrk="0" fontAlgn="base" hangingPunct="0">
        <a:spcBef>
          <a:spcPct val="0"/>
        </a:spcBef>
        <a:spcAft>
          <a:spcPct val="0"/>
        </a:spcAft>
        <a:defRPr sz="3700">
          <a:solidFill>
            <a:srgbClr val="FFCC00"/>
          </a:solidFill>
          <a:latin typeface="FederationBold" pitchFamily="2" charset="0"/>
        </a:defRPr>
      </a:lvl5pPr>
      <a:lvl6pPr marL="457200" algn="ctr" rtl="0" fontAlgn="base">
        <a:spcBef>
          <a:spcPct val="0"/>
        </a:spcBef>
        <a:spcAft>
          <a:spcPct val="0"/>
        </a:spcAft>
        <a:defRPr sz="3700">
          <a:solidFill>
            <a:srgbClr val="FFCC00"/>
          </a:solidFill>
          <a:latin typeface="FederationBold" pitchFamily="2" charset="0"/>
        </a:defRPr>
      </a:lvl6pPr>
      <a:lvl7pPr marL="914400" algn="ctr" rtl="0" fontAlgn="base">
        <a:spcBef>
          <a:spcPct val="0"/>
        </a:spcBef>
        <a:spcAft>
          <a:spcPct val="0"/>
        </a:spcAft>
        <a:defRPr sz="3700">
          <a:solidFill>
            <a:srgbClr val="FFCC00"/>
          </a:solidFill>
          <a:latin typeface="FederationBold" pitchFamily="2" charset="0"/>
        </a:defRPr>
      </a:lvl7pPr>
      <a:lvl8pPr marL="1371600" algn="ctr" rtl="0" fontAlgn="base">
        <a:spcBef>
          <a:spcPct val="0"/>
        </a:spcBef>
        <a:spcAft>
          <a:spcPct val="0"/>
        </a:spcAft>
        <a:defRPr sz="3700">
          <a:solidFill>
            <a:srgbClr val="FFCC00"/>
          </a:solidFill>
          <a:latin typeface="FederationBold" pitchFamily="2" charset="0"/>
        </a:defRPr>
      </a:lvl8pPr>
      <a:lvl9pPr marL="1828800" algn="ctr" rtl="0" fontAlgn="base">
        <a:spcBef>
          <a:spcPct val="0"/>
        </a:spcBef>
        <a:spcAft>
          <a:spcPct val="0"/>
        </a:spcAft>
        <a:defRPr sz="3700">
          <a:solidFill>
            <a:srgbClr val="FFCC00"/>
          </a:solidFill>
          <a:latin typeface="FederationBold"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pPr>
              <a:defRPr/>
            </a:pPr>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pPr>
              <a:defRPr/>
            </a:pPr>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pPr>
              <a:defRPr/>
            </a:pPr>
            <a:fld id="{D1582642-796A-4F9D-819A-815BA4A8918E}" type="slidenum">
              <a:rPr lang="en-MY" smtClean="0"/>
              <a:pPr>
                <a:defRPr/>
              </a:pPr>
              <a:t>‹#›</a:t>
            </a:fld>
            <a:endParaRPr lang="en-MY"/>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ransition>
    <p:random/>
  </p:transition>
  <p:txStyles>
    <p:titleStyle>
      <a:lvl1pPr algn="ctr" defTabSz="914400" rtl="0" eaLnBrk="1" latinLnBrk="0" hangingPunct="1">
        <a:spcBef>
          <a:spcPct val="0"/>
        </a:spcBef>
        <a:buNone/>
        <a:defRPr sz="44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prstTxWarp prst="textCurveUp">
              <a:avLst/>
            </a:prstTxWarp>
          </a:bodyPr>
          <a:lstStyle/>
          <a:p>
            <a:r>
              <a:rPr lang="ru-RU" sz="3600" dirty="0" smtClean="0">
                <a:effectLst>
                  <a:glow rad="228600">
                    <a:schemeClr val="accent1">
                      <a:satMod val="175000"/>
                      <a:alpha val="40000"/>
                    </a:schemeClr>
                  </a:glow>
                </a:effectLst>
              </a:rPr>
              <a:t>История возникновения интернета</a:t>
            </a:r>
            <a:endParaRPr lang="uk-UA" sz="3600" dirty="0">
              <a:effectLst>
                <a:glow rad="228600">
                  <a:schemeClr val="accent1">
                    <a:satMod val="175000"/>
                    <a:alpha val="40000"/>
                  </a:schemeClr>
                </a:glow>
              </a:effectLst>
            </a:endParaRPr>
          </a:p>
        </p:txBody>
      </p:sp>
      <p:sp>
        <p:nvSpPr>
          <p:cNvPr id="3" name="Подзаголовок 2"/>
          <p:cNvSpPr>
            <a:spLocks noGrp="1"/>
          </p:cNvSpPr>
          <p:nvPr>
            <p:ph type="subTitle" idx="1"/>
          </p:nvPr>
        </p:nvSpPr>
        <p:spPr/>
        <p:txBody>
          <a:bodyPr/>
          <a:lstStyle/>
          <a:p>
            <a:r>
              <a:rPr lang="ru-RU" dirty="0" err="1" smtClean="0"/>
              <a:t>Розмаитый</a:t>
            </a:r>
            <a:r>
              <a:rPr lang="ru-RU" dirty="0" smtClean="0"/>
              <a:t> Дмитрий, 9-Б класс</a:t>
            </a:r>
            <a:endParaRPr lang="uk-UA"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lnSpcReduction="10000"/>
          </a:bodyPr>
          <a:lstStyle/>
          <a:p>
            <a:r>
              <a:rPr lang="ru-RU" dirty="0" smtClean="0"/>
              <a:t>В итоге Интернет начал разрастаться с середины 1990-х с неимоверной скоростью, поначалу взаимодействие шло между университетами, государственными учреждениями, военными, но потом подключились самые разные организации и частные лица. Все сети в Интернете связаны между собой </a:t>
            </a:r>
            <a:r>
              <a:rPr lang="ru-RU" dirty="0" err="1" smtClean="0"/>
              <a:t>маршрутизаторами</a:t>
            </a:r>
            <a:r>
              <a:rPr lang="ru-RU" dirty="0" smtClean="0"/>
              <a:t>, мостами и коммутаторами. </a:t>
            </a:r>
            <a:endParaRPr lang="uk-UA" dirty="0"/>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r>
              <a:rPr lang="ru-RU" dirty="0" err="1" smtClean="0"/>
              <a:t>Маршрутизаторы</a:t>
            </a:r>
            <a:r>
              <a:rPr lang="ru-RU" dirty="0" smtClean="0"/>
              <a:t> отправляют данные – посылают все пакеты по нужным адресам, как бы маршрутизируя данные в нужном направлении, чтобы эти пакеты данных собрались вновь вместе у нужного компьютера. Мостами соединяют какие-либо сегменты сети, а коммутаторы замыкают и размыкают цепи.</a:t>
            </a:r>
            <a:endParaRPr lang="uk-UA" dirty="0"/>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lnSpcReduction="10000"/>
          </a:bodyPr>
          <a:lstStyle/>
          <a:p>
            <a:r>
              <a:rPr lang="ru-RU" dirty="0" smtClean="0"/>
              <a:t>Всемирная паутина изначально была ориентирована на текст, но в начале 1990-х ей пользовались только ученые исследователи и интересующиеся энтузиасты, однако, с появлением операционных систем семейства </a:t>
            </a:r>
            <a:r>
              <a:rPr lang="ru-RU" dirty="0" err="1" smtClean="0"/>
              <a:t>windows</a:t>
            </a:r>
            <a:r>
              <a:rPr lang="ru-RU" dirty="0" smtClean="0"/>
              <a:t>, которая была доступна рядовым пользователям и с ростом компьютеризации населения Интернет также набирал популярность. </a:t>
            </a:r>
            <a:endParaRPr lang="uk-UA" dirty="0"/>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fontScale="92500" lnSpcReduction="20000"/>
          </a:bodyPr>
          <a:lstStyle/>
          <a:p>
            <a:r>
              <a:rPr lang="ru-RU" dirty="0" smtClean="0"/>
              <a:t>Первый интернет-браузер способный отображать не только текст, но графику разработала группа студентов из штата Иллинойс весной 1993 г. и он назывался </a:t>
            </a:r>
            <a:r>
              <a:rPr lang="ru-RU" dirty="0" err="1" smtClean="0"/>
              <a:t>Mosaic</a:t>
            </a:r>
            <a:r>
              <a:rPr lang="ru-RU" dirty="0" smtClean="0"/>
              <a:t> (мозаика). Конечно, визуальные возможности отображения информации заинтересовали многих обывателей и чем более совершенными и дешевыми становились компьютеры, тем больше частных пользователей оказывалось во «всемирной паутине».</a:t>
            </a:r>
            <a:endParaRPr lang="uk-UA" dirty="0"/>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fontScale="77500" lnSpcReduction="20000"/>
          </a:bodyPr>
          <a:lstStyle/>
          <a:p>
            <a:r>
              <a:rPr lang="ru-RU" dirty="0" smtClean="0"/>
              <a:t>В России Интернет также начал развиваться в университетах в начале 1990-х. Федеральная государственная научная сеть </a:t>
            </a:r>
            <a:r>
              <a:rPr lang="ru-RU" dirty="0" err="1" smtClean="0"/>
              <a:t>RUNNet</a:t>
            </a:r>
            <a:r>
              <a:rPr lang="ru-RU" dirty="0" smtClean="0"/>
              <a:t> начала работать в 1995 году по каналам спутниковой связи, но постепенно жители крупных городов, за счет акционерных обществ, начали также подключаться к Рунету, таким образом, уже в 1996 г. появился </a:t>
            </a:r>
            <a:r>
              <a:rPr lang="ru-RU" dirty="0" err="1" smtClean="0"/>
              <a:t>Rambler</a:t>
            </a:r>
            <a:r>
              <a:rPr lang="ru-RU" dirty="0" smtClean="0"/>
              <a:t>, а еще через год </a:t>
            </a:r>
            <a:r>
              <a:rPr lang="ru-RU" dirty="0" err="1" smtClean="0"/>
              <a:t>Яндекс</a:t>
            </a:r>
            <a:r>
              <a:rPr lang="ru-RU" dirty="0" smtClean="0"/>
              <a:t>, которые сейчас являются ведущими поисковиками </a:t>
            </a:r>
            <a:r>
              <a:rPr lang="ru-RU" dirty="0" err="1" smtClean="0"/>
              <a:t>рунета</a:t>
            </a:r>
            <a:r>
              <a:rPr lang="ru-RU" dirty="0" smtClean="0"/>
              <a:t>. Примечательно, что в том же 1996 г. появилась и ICQ, а в 1998 г. был осуществлен первый перевод денег по интернету, тогда же появился термин «электронная коммерция». </a:t>
            </a:r>
            <a:endParaRPr lang="uk-UA" dirty="0"/>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fontScale="92500" lnSpcReduction="20000"/>
          </a:bodyPr>
          <a:lstStyle/>
          <a:p>
            <a:r>
              <a:rPr lang="ru-RU" dirty="0" smtClean="0"/>
              <a:t>В 2000 году количество сайтов во всем мире было уже более 20 млн. и в 2001 году 10% населения мира оказалось пользователями сети Интернет. Все больше людей без каких-либо специфических знаний начинало пользоваться интернетом, так как доступ в него все более упрощался, а удобство использования совершенствовалось и в 2003 г. в сети было уже больше 100 млн. сайтов.</a:t>
            </a:r>
            <a:endParaRPr lang="uk-UA" dirty="0"/>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fontScale="92500" lnSpcReduction="20000"/>
          </a:bodyPr>
          <a:lstStyle/>
          <a:p>
            <a:r>
              <a:rPr lang="ru-RU" dirty="0" smtClean="0"/>
              <a:t>Итак, интернет это телекоммуникационная сеть, которая стала глобальной и является основой для Всемирной паутины, а в 2008 году пользователей интернета было более 1.4 млрд. человек, то есть примерно четверть населения Земли. Интернет не бесплатен, но его неограниченная возможность обмена информацией привлекает всех, потому многие платят деньги за доступ в интернет, через посредников: провайдеров. </a:t>
            </a:r>
            <a:endParaRPr lang="uk-UA" dirty="0"/>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r>
              <a:rPr lang="ru-RU" dirty="0" smtClean="0"/>
              <a:t>Интернет не имеет собственника и его вообще нельзя выключить, так как нет единого центра управления, потому это теперь относительно свободная сеть, в которой у многих есть свои интересы, но все они, в любом случае, основаны на обмене разного рода потоками информации в виде текста, аудио, видеоматериалов и т. д.</a:t>
            </a:r>
            <a:endParaRPr lang="uk-UA" dirty="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r>
              <a:rPr lang="ru-RU" dirty="0" smtClean="0"/>
              <a:t>Интернет способствует развитию различных субкультур и коммуникации людей из разных стран мира, он уже давно имеет социальный аспект и характер развития и это напрямую связано с популярными протоколами общения по сети Интернет, например, такие как </a:t>
            </a:r>
            <a:r>
              <a:rPr lang="ru-RU" dirty="0" err="1" smtClean="0"/>
              <a:t>Skype</a:t>
            </a:r>
            <a:r>
              <a:rPr lang="ru-RU" dirty="0" smtClean="0"/>
              <a:t>. </a:t>
            </a:r>
            <a:endParaRPr lang="uk-UA" dirty="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lnSpcReduction="10000"/>
          </a:bodyPr>
          <a:lstStyle/>
          <a:p>
            <a:r>
              <a:rPr lang="ru-RU" dirty="0" smtClean="0"/>
              <a:t>Также популярны протоколы обмена файлами типа </a:t>
            </a:r>
            <a:r>
              <a:rPr lang="ru-RU" dirty="0" err="1" smtClean="0"/>
              <a:t>BitTorrent</a:t>
            </a:r>
            <a:r>
              <a:rPr lang="ru-RU" dirty="0" smtClean="0"/>
              <a:t>, но с этим много проблем по части плагиата, так как информация в интернете распространяется мгновенно и относительно бесконтрольно. Собственно XXI век – это новая информационная эра и новые возможности коммуникации, во многом благодаря сети Интернет. </a:t>
            </a:r>
            <a:endParaRPr lang="uk-UA"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a:bodyPr>
          <a:lstStyle/>
          <a:p>
            <a:r>
              <a:rPr lang="ru-RU" b="0" dirty="0" smtClean="0"/>
              <a:t>Когда СССР первым запустило в космос и искусственный спутник Земли и человека, во время так называемой «холодной войны» США озаботилось своей безопасностью и тогда была разработана система связи между компьютерами, которая не имела единого управляющего органа. </a:t>
            </a:r>
            <a:endParaRPr lang="uk-UA" dirty="0"/>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fontScale="92500" lnSpcReduction="10000"/>
          </a:bodyPr>
          <a:lstStyle/>
          <a:p>
            <a:r>
              <a:rPr lang="ru-RU" dirty="0" smtClean="0"/>
              <a:t>Агентство передовых исследовательских проектов в области обороны (DARPA), которое было при министерстве обороны США разработало сеть ARPANET. Одним из первых разработчиков этой системы в 1964 г. был ученый Пол Баран, суть была в том, что компьютеры были объединены единой сетью, где пакеты данных передавались к конечной цели независимо друг от друга.</a:t>
            </a:r>
            <a:endParaRPr lang="uk-UA"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fontScale="85000" lnSpcReduction="20000"/>
          </a:bodyPr>
          <a:lstStyle/>
          <a:p>
            <a:r>
              <a:rPr lang="ru-RU" dirty="0" smtClean="0"/>
              <a:t>Поначалу, в 1969 году, соединили в сеть четыре компьютера, потом стали думать об едином протоколе для передачи данных и первый из них был протокол управления сетью NCP, а в 1971-1972 годах его реализовали в сети ARPANET. Уже в 1972 году появилось некое подобие электронной почты. Изначально предполагалось, что ARPANET будет использоваться в оборонных целях, чтобы можно было поддерживать связь и использовать компьютеры НИИ и министерства обороны для совместных исследований. </a:t>
            </a:r>
            <a:endParaRPr lang="uk-UA" dirty="0"/>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fontScale="85000" lnSpcReduction="20000"/>
          </a:bodyPr>
          <a:lstStyle/>
          <a:p>
            <a:r>
              <a:rPr lang="ru-RU" dirty="0" smtClean="0"/>
              <a:t>Сеть ARPANET быстро развивалась и начинали работать </a:t>
            </a:r>
            <a:r>
              <a:rPr lang="ru-RU" dirty="0" err="1" smtClean="0"/>
              <a:t>маршрутизаторы</a:t>
            </a:r>
            <a:r>
              <a:rPr lang="ru-RU" dirty="0" smtClean="0"/>
              <a:t>, что позволило объединять в сеть все больше компьютеров. В 1977 году в сети уже было больше сотни </a:t>
            </a:r>
            <a:r>
              <a:rPr lang="ru-RU" dirty="0" err="1" smtClean="0"/>
              <a:t>хостингов</a:t>
            </a:r>
            <a:r>
              <a:rPr lang="ru-RU" dirty="0" smtClean="0"/>
              <a:t>, так как все больше и больше университетов подсоединялось к ARPA </a:t>
            </a:r>
            <a:r>
              <a:rPr lang="ru-RU" dirty="0" err="1" smtClean="0"/>
              <a:t>Internet</a:t>
            </a:r>
            <a:r>
              <a:rPr lang="ru-RU" dirty="0" smtClean="0"/>
              <a:t>, в итоге она дала систему множества сетей, которая, в конечном счете, начала использовать для передачи данных протокол TCP/IP. Потом произошло деление на ARPANET и DDN (Сеть оборонных данных, в ней была открыта только часть - MILNET).</a:t>
            </a:r>
            <a:endParaRPr lang="uk-UA" dirty="0"/>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fontScale="85000" lnSpcReduction="10000"/>
          </a:bodyPr>
          <a:lstStyle/>
          <a:p>
            <a:r>
              <a:rPr lang="ru-RU" dirty="0" smtClean="0"/>
              <a:t>ARPANET прекратило работать в 1990 г. к тому времени эта сеть уже внесла весомый вклад в развитие Интернета, который тогда уже финансировался Национальным фондом науки (NSF) – эта сеть использовала единый протокол TCP/IP, впрочем идея была в объединении региональных университетских центров по всей стране. Всем университетам предлагалось получить доступ к пяти суперкомпьютерам, которые были в основе сети NSF на скорости в 56 килобайт/сек. </a:t>
            </a:r>
            <a:endParaRPr lang="uk-UA" dirty="0"/>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fontScale="85000" lnSpcReduction="20000"/>
          </a:bodyPr>
          <a:lstStyle/>
          <a:p>
            <a:r>
              <a:rPr lang="ru-RU" dirty="0" smtClean="0"/>
              <a:t>Сам термин Интернет уже употреблялся, еще с 1983 года, как обозначение </a:t>
            </a:r>
            <a:r>
              <a:rPr lang="ru-RU" dirty="0" err="1" smtClean="0"/>
              <a:t>взаимокоммутируемых</a:t>
            </a:r>
            <a:r>
              <a:rPr lang="ru-RU" dirty="0" smtClean="0"/>
              <a:t> сетей. К тому времени были сформированы основные положения относительно сети Интернет, а именно, то, что все сети подключаемые к Интернету должны оставаться индивидуальными и не переделываться. Шлюзы и </a:t>
            </a:r>
            <a:r>
              <a:rPr lang="ru-RU" dirty="0" err="1" smtClean="0"/>
              <a:t>маршрутизаторы</a:t>
            </a:r>
            <a:r>
              <a:rPr lang="ru-RU" dirty="0" smtClean="0"/>
              <a:t> не должны хранить информацию про данные, которые проходят в сети, но они должны связывать эти сети, при всем этом единой глобальной системы управления быть не должно.</a:t>
            </a:r>
            <a:endParaRPr lang="uk-UA" dirty="0"/>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Autofit/>
          </a:bodyPr>
          <a:lstStyle/>
          <a:p>
            <a:r>
              <a:rPr lang="ru-RU" sz="2800" dirty="0" smtClean="0"/>
              <a:t>Но правительство больше не хотело иметь дело с этой системой сети университетов и архитектура была изменена радикальным образом, то есть была дана возможность взаимодействовать кому угодно между собой через коммерческие частные сети посредством точек доступа в сеть NAP. Уже в 1994 году было построено четыре таких точки NAP, по сути, к началу 1995 году опорная сеть NSF уже оказалась закрыта, тогда как архитектура NAP и стала Интернетом.</a:t>
            </a:r>
            <a:endParaRPr lang="uk-UA" sz="2800" dirty="0"/>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r>
              <a:rPr lang="ru-RU" dirty="0" smtClean="0"/>
              <a:t>Основу интернета составляет открытый протокол, то есть единый стандарт для условий коммутации и этой системой управления передачей данных или интернет- протоколом стал TCP/IP и он не способен использоваться во всех компьютерных системах.</a:t>
            </a:r>
            <a:endParaRPr lang="uk-UA" dirty="0"/>
          </a:p>
        </p:txBody>
      </p:sp>
    </p:spTree>
  </p:cSld>
  <p:clrMapOvr>
    <a:masterClrMapping/>
  </p:clrMapOvr>
  <p:transition>
    <p:random/>
  </p:transition>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ederation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Federation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Federati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11">
  <a:themeElements>
    <a:clrScheme name="PresPro 1">
      <a:dk1>
        <a:sysClr val="windowText" lastClr="000000"/>
      </a:dk1>
      <a:lt1>
        <a:sysClr val="window" lastClr="FFFFFF"/>
      </a:lt1>
      <a:dk2>
        <a:srgbClr val="575F6D"/>
      </a:dk2>
      <a:lt2>
        <a:srgbClr val="FFF39D"/>
      </a:lt2>
      <a:accent1>
        <a:srgbClr val="7030A0"/>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E92EAF0-A495-456A-92CC-2901615FB4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BoxedArt_Online</Template>
  <TotalTime>0</TotalTime>
  <Words>1093</Words>
  <Application>Microsoft Office PowerPoint</Application>
  <PresentationFormat>Экран (4:3)</PresentationFormat>
  <Paragraphs>20</Paragraphs>
  <Slides>19</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19</vt:i4>
      </vt:variant>
    </vt:vector>
  </HeadingPairs>
  <TitlesOfParts>
    <vt:vector size="23" baseType="lpstr">
      <vt:lpstr>Custom Design</vt:lpstr>
      <vt:lpstr>1_Custom Design</vt:lpstr>
      <vt:lpstr>2_Custom Design</vt:lpstr>
      <vt:lpstr>Тема11</vt:lpstr>
      <vt:lpstr>История возникновения интернета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2014-01-19T17:46:59Z</dcterms:created>
  <dcterms:modified xsi:type="dcterms:W3CDTF">2014-01-19T21:03:22Z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TC019517589991</vt:lpwstr>
  </property>
</Properties>
</file>