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8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3" autoAdjust="0"/>
    <p:restoredTop sz="94660"/>
  </p:normalViewPr>
  <p:slideViewPr>
    <p:cSldViewPr>
      <p:cViewPr varScale="1">
        <p:scale>
          <a:sx n="95" d="100"/>
          <a:sy n="95" d="100"/>
        </p:scale>
        <p:origin x="-1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zoom/>
    <p:sndAc>
      <p:stSnd>
        <p:snd r:embed="rId1" name="arrow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zoom/>
    <p:sndAc>
      <p:stSnd>
        <p:snd r:embed="rId13" name="arrow.wav"/>
      </p:stSnd>
    </p:sndAc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-all.com/ru/services-site-development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an-all.com/uk/site/types-of-sites.html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556792"/>
            <a:ext cx="6480048" cy="2301240"/>
          </a:xfrm>
        </p:spPr>
        <p:txBody>
          <a:bodyPr>
            <a:normAutofit/>
          </a:bodyPr>
          <a:lstStyle/>
          <a:p>
            <a:pPr algn="l"/>
            <a:r>
              <a:rPr lang="uk-UA" sz="3200" b="0" i="1" dirty="0" smtClean="0"/>
              <a:t>                   Презентація</a:t>
            </a:r>
            <a:br>
              <a:rPr lang="uk-UA" sz="3200" b="0" i="1" dirty="0" smtClean="0"/>
            </a:br>
            <a:r>
              <a:rPr lang="uk-UA" sz="3200" b="0" i="1" dirty="0" smtClean="0"/>
              <a:t> </a:t>
            </a:r>
            <a:r>
              <a:rPr lang="uk-UA" sz="3200" b="0" i="1" dirty="0" smtClean="0"/>
              <a:t>    На тему</a:t>
            </a:r>
            <a:r>
              <a:rPr lang="en-US" sz="3200" b="0" i="1" dirty="0" smtClean="0"/>
              <a:t>: </a:t>
            </a:r>
            <a:r>
              <a:rPr lang="uk-UA" sz="3200" b="0" i="1" dirty="0" smtClean="0"/>
              <a:t>структура </a:t>
            </a:r>
            <a:r>
              <a:rPr lang="uk-UA" sz="3200" b="0" i="1" dirty="0" err="1" smtClean="0"/>
              <a:t>веб-сайтів</a:t>
            </a:r>
            <a:r>
              <a:rPr lang="uk-UA" sz="3200" b="0" i="1" dirty="0" smtClean="0"/>
              <a:t>. Різновиди </a:t>
            </a:r>
            <a:r>
              <a:rPr lang="uk-UA" sz="3200" b="0" i="1" dirty="0" err="1" smtClean="0"/>
              <a:t>веб-сайтів</a:t>
            </a:r>
            <a:r>
              <a:rPr lang="uk-UA" sz="3200" b="0" i="1" dirty="0" smtClean="0"/>
              <a:t>.</a:t>
            </a:r>
            <a:endParaRPr lang="ru-RU" sz="3200" b="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2160" y="4653136"/>
            <a:ext cx="2952000" cy="1752600"/>
          </a:xfrm>
        </p:spPr>
        <p:txBody>
          <a:bodyPr>
            <a:normAutofit/>
          </a:bodyPr>
          <a:lstStyle/>
          <a:p>
            <a:r>
              <a:rPr lang="uk-UA" sz="2400" dirty="0" smtClean="0"/>
              <a:t>Виконав</a:t>
            </a:r>
          </a:p>
          <a:p>
            <a:r>
              <a:rPr lang="uk-UA" sz="2400" dirty="0" smtClean="0"/>
              <a:t>Учень 11 класу</a:t>
            </a:r>
          </a:p>
          <a:p>
            <a:r>
              <a:rPr lang="uk-UA" sz="2400" dirty="0" smtClean="0"/>
              <a:t>Лісовий Андрій </a:t>
            </a:r>
            <a:endParaRPr lang="ru-RU" sz="2400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6480720" cy="6366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i="1" dirty="0" err="1" smtClean="0"/>
              <a:t>Різновиди</a:t>
            </a:r>
            <a:r>
              <a:rPr lang="ru-RU" i="1" dirty="0" smtClean="0"/>
              <a:t> </a:t>
            </a:r>
            <a:r>
              <a:rPr lang="ru-RU" i="1" dirty="0" err="1" smtClean="0"/>
              <a:t>сайтів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695800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На </a:t>
            </a:r>
            <a:r>
              <a:rPr lang="ru-RU" dirty="0" smtClean="0"/>
              <a:t> </a:t>
            </a:r>
            <a:r>
              <a:rPr lang="ru-RU" dirty="0" err="1" smtClean="0"/>
              <a:t>даний</a:t>
            </a:r>
            <a:r>
              <a:rPr lang="ru-RU" dirty="0" smtClean="0"/>
              <a:t> час в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зустріти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класифікацій</a:t>
            </a:r>
            <a:r>
              <a:rPr lang="ru-RU" dirty="0" smtClean="0"/>
              <a:t> </a:t>
            </a:r>
            <a:r>
              <a:rPr lang="ru-RU" dirty="0" err="1" smtClean="0"/>
              <a:t>сайтів</a:t>
            </a:r>
            <a:r>
              <a:rPr lang="ru-RU" dirty="0" smtClean="0"/>
              <a:t> за </a:t>
            </a:r>
            <a:r>
              <a:rPr lang="ru-RU" dirty="0" err="1" smtClean="0"/>
              <a:t>ступенем</a:t>
            </a:r>
            <a:r>
              <a:rPr lang="ru-RU" dirty="0" smtClean="0"/>
              <a:t> </a:t>
            </a:r>
            <a:r>
              <a:rPr lang="ru-RU" dirty="0" err="1" smtClean="0"/>
              <a:t>складності</a:t>
            </a:r>
            <a:r>
              <a:rPr lang="ru-RU" dirty="0" smtClean="0"/>
              <a:t>, </a:t>
            </a:r>
            <a:r>
              <a:rPr lang="ru-RU" dirty="0" err="1" smtClean="0"/>
              <a:t>наповненням</a:t>
            </a:r>
            <a:r>
              <a:rPr lang="ru-RU" dirty="0" smtClean="0"/>
              <a:t>, структурою, </a:t>
            </a:r>
            <a:r>
              <a:rPr lang="ru-RU" dirty="0" err="1" smtClean="0"/>
              <a:t>призначенням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т.ін</a:t>
            </a:r>
            <a:r>
              <a:rPr lang="ru-RU" dirty="0" smtClean="0"/>
              <a:t>. </a:t>
            </a:r>
            <a:r>
              <a:rPr lang="ru-RU" dirty="0" err="1" smtClean="0"/>
              <a:t>Однак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</a:t>
            </a:r>
            <a:r>
              <a:rPr lang="ru-RU" dirty="0" err="1" smtClean="0"/>
              <a:t>загальноприйнятої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типів</a:t>
            </a:r>
            <a:r>
              <a:rPr lang="ru-RU" dirty="0" smtClean="0"/>
              <a:t> </a:t>
            </a:r>
            <a:r>
              <a:rPr lang="ru-RU" dirty="0" err="1" smtClean="0"/>
              <a:t>сайтів</a:t>
            </a:r>
            <a:r>
              <a:rPr lang="ru-RU" dirty="0" smtClean="0"/>
              <a:t>. Через </a:t>
            </a:r>
            <a:r>
              <a:rPr lang="ru-RU" dirty="0" err="1" smtClean="0"/>
              <a:t>відсутність</a:t>
            </a:r>
            <a:r>
              <a:rPr lang="ru-RU" dirty="0" smtClean="0"/>
              <a:t> </a:t>
            </a:r>
            <a:r>
              <a:rPr lang="ru-RU" dirty="0" err="1" smtClean="0"/>
              <a:t>стандартизації</a:t>
            </a:r>
            <a:r>
              <a:rPr lang="ru-RU" dirty="0" smtClean="0"/>
              <a:t>,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відчуває</a:t>
            </a:r>
            <a:r>
              <a:rPr lang="ru-RU" dirty="0" smtClean="0"/>
              <a:t> </a:t>
            </a:r>
            <a:r>
              <a:rPr lang="ru-RU" dirty="0" err="1" smtClean="0"/>
              <a:t>труднощі</a:t>
            </a:r>
            <a:r>
              <a:rPr lang="ru-RU" dirty="0" smtClean="0"/>
              <a:t> в </a:t>
            </a:r>
            <a:r>
              <a:rPr lang="ru-RU" dirty="0" err="1" smtClean="0"/>
              <a:t>розумінні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саме</a:t>
            </a:r>
            <a:r>
              <a:rPr lang="ru-RU" dirty="0" smtClean="0"/>
              <a:t> тип сайту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потрібен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завдання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міг</a:t>
            </a:r>
            <a:r>
              <a:rPr lang="ru-RU" dirty="0" smtClean="0"/>
              <a:t> </a:t>
            </a:r>
            <a:r>
              <a:rPr lang="ru-RU" dirty="0" err="1" smtClean="0"/>
              <a:t>би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Ми </a:t>
            </a:r>
            <a:r>
              <a:rPr lang="ru-RU" dirty="0" err="1" smtClean="0"/>
              <a:t>наведемо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варіант</a:t>
            </a:r>
            <a:r>
              <a:rPr lang="ru-RU" dirty="0" smtClean="0"/>
              <a:t> </a:t>
            </a:r>
            <a:r>
              <a:rPr lang="ru-RU" dirty="0" err="1" smtClean="0"/>
              <a:t>класифікації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сайтів</a:t>
            </a:r>
            <a:r>
              <a:rPr lang="ru-RU" dirty="0" smtClean="0"/>
              <a:t>. В основу </a:t>
            </a:r>
            <a:r>
              <a:rPr lang="ru-RU" dirty="0" err="1" smtClean="0"/>
              <a:t>покладена</a:t>
            </a:r>
            <a:r>
              <a:rPr lang="ru-RU" dirty="0" smtClean="0"/>
              <a:t> </a:t>
            </a:r>
            <a:r>
              <a:rPr lang="ru-RU" dirty="0" err="1" smtClean="0"/>
              <a:t>технічна</a:t>
            </a:r>
            <a:r>
              <a:rPr lang="ru-RU" dirty="0" smtClean="0"/>
              <a:t> </a:t>
            </a:r>
            <a:r>
              <a:rPr lang="ru-RU" dirty="0" err="1" smtClean="0"/>
              <a:t>складова</a:t>
            </a:r>
            <a:r>
              <a:rPr lang="ru-RU" dirty="0" smtClean="0"/>
              <a:t>, яка </a:t>
            </a:r>
            <a:r>
              <a:rPr lang="ru-RU" dirty="0" err="1" smtClean="0"/>
              <a:t>впливає</a:t>
            </a:r>
            <a:r>
              <a:rPr lang="ru-RU" dirty="0" smtClean="0"/>
              <a:t> на </a:t>
            </a:r>
            <a:r>
              <a:rPr lang="ru-RU" dirty="0" err="1" smtClean="0"/>
              <a:t>створеня</a:t>
            </a:r>
            <a:r>
              <a:rPr lang="ru-RU" dirty="0" smtClean="0"/>
              <a:t> сайту,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сторінок</a:t>
            </a:r>
            <a:r>
              <a:rPr lang="ru-RU" dirty="0" smtClean="0"/>
              <a:t>,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контенту</a:t>
            </a:r>
            <a:r>
              <a:rPr lang="ru-RU" dirty="0" smtClean="0"/>
              <a:t> та </a:t>
            </a:r>
            <a:r>
              <a:rPr lang="ru-RU" dirty="0" err="1" smtClean="0"/>
              <a:t>керування</a:t>
            </a:r>
            <a:r>
              <a:rPr lang="ru-RU" dirty="0" smtClean="0"/>
              <a:t> </a:t>
            </a:r>
            <a:r>
              <a:rPr lang="ru-RU" dirty="0" err="1" smtClean="0"/>
              <a:t>вмістом</a:t>
            </a:r>
            <a:r>
              <a:rPr lang="ru-RU" dirty="0" smtClean="0"/>
              <a:t>. </a:t>
            </a:r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почнемо</a:t>
            </a:r>
            <a:r>
              <a:rPr lang="ru-RU" dirty="0" smtClean="0"/>
              <a:t>: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80728"/>
            <a:ext cx="7931224" cy="924712"/>
          </a:xfrm>
        </p:spPr>
        <p:txBody>
          <a:bodyPr/>
          <a:lstStyle/>
          <a:p>
            <a:r>
              <a:rPr lang="uk-UA" i="1" dirty="0" smtClean="0"/>
              <a:t>Сайт-візитка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Сайт-візитка</a:t>
            </a:r>
            <a:r>
              <a:rPr lang="ru-RU" dirty="0" smtClean="0"/>
              <a:t> - </a:t>
            </a:r>
            <a:r>
              <a:rPr lang="ru-RU" dirty="0" err="1" smtClean="0"/>
              <a:t>це</a:t>
            </a:r>
            <a:r>
              <a:rPr lang="ru-RU" dirty="0" smtClean="0"/>
              <a:t> невеликий сайт (</a:t>
            </a:r>
            <a:r>
              <a:rPr lang="ru-RU" dirty="0" err="1" smtClean="0"/>
              <a:t>від</a:t>
            </a:r>
            <a:r>
              <a:rPr lang="ru-RU" dirty="0" smtClean="0"/>
              <a:t> 5 до 20 </a:t>
            </a:r>
            <a:r>
              <a:rPr lang="ru-RU" dirty="0" err="1" smtClean="0"/>
              <a:t>сторінок</a:t>
            </a:r>
            <a:r>
              <a:rPr lang="ru-RU" dirty="0" smtClean="0"/>
              <a:t>),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основну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про </a:t>
            </a:r>
            <a:r>
              <a:rPr lang="ru-RU" dirty="0" err="1" smtClean="0"/>
              <a:t>власника</a:t>
            </a:r>
            <a:r>
              <a:rPr lang="ru-RU" dirty="0" smtClean="0"/>
              <a:t>, видах </a:t>
            </a:r>
            <a:r>
              <a:rPr lang="ru-RU" dirty="0" err="1" smtClean="0"/>
              <a:t>діяльності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, </a:t>
            </a:r>
            <a:r>
              <a:rPr lang="ru-RU" dirty="0" err="1" smtClean="0"/>
              <a:t>історію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, прайс-лист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, </a:t>
            </a:r>
            <a:r>
              <a:rPr lang="ru-RU" dirty="0" err="1" smtClean="0"/>
              <a:t>контактні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реквізити</a:t>
            </a:r>
            <a:r>
              <a:rPr lang="ru-RU" dirty="0" smtClean="0"/>
              <a:t>, схему </a:t>
            </a:r>
            <a:r>
              <a:rPr lang="ru-RU" dirty="0" err="1" smtClean="0"/>
              <a:t>проїзду</a:t>
            </a:r>
            <a:r>
              <a:rPr lang="ru-RU" dirty="0" smtClean="0"/>
              <a:t>. </a:t>
            </a:r>
            <a:r>
              <a:rPr lang="ru-RU" dirty="0" err="1" smtClean="0"/>
              <a:t>Тексти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подібних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максимально короткими та </a:t>
            </a:r>
            <a:r>
              <a:rPr lang="ru-RU" dirty="0" err="1" smtClean="0"/>
              <a:t>інформативними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704088"/>
            <a:ext cx="7931224" cy="1143000"/>
          </a:xfrm>
        </p:spPr>
        <p:txBody>
          <a:bodyPr/>
          <a:lstStyle/>
          <a:p>
            <a:r>
              <a:rPr lang="uk-UA" i="1" dirty="0" smtClean="0"/>
              <a:t>Промо-сайт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ще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рекламний</a:t>
            </a:r>
            <a:r>
              <a:rPr lang="ru-RU" dirty="0" smtClean="0"/>
              <a:t> сайт (</a:t>
            </a:r>
            <a:r>
              <a:rPr lang="ru-RU" dirty="0" err="1" smtClean="0"/>
              <a:t>від</a:t>
            </a:r>
            <a:r>
              <a:rPr lang="ru-RU" dirty="0" smtClean="0"/>
              <a:t> 5 до 50 </a:t>
            </a:r>
            <a:r>
              <a:rPr lang="ru-RU" dirty="0" err="1" smtClean="0"/>
              <a:t>сторінок</a:t>
            </a:r>
            <a:r>
              <a:rPr lang="ru-RU" dirty="0" smtClean="0"/>
              <a:t>) - </a:t>
            </a:r>
            <a:r>
              <a:rPr lang="ru-RU" dirty="0" err="1" smtClean="0"/>
              <a:t>інтернет</a:t>
            </a:r>
            <a:r>
              <a:rPr lang="ru-RU" dirty="0" smtClean="0"/>
              <a:t> - ресурс,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рекламує</a:t>
            </a:r>
            <a:r>
              <a:rPr lang="ru-RU" dirty="0" smtClean="0"/>
              <a:t> </a:t>
            </a:r>
            <a:r>
              <a:rPr lang="ru-RU" dirty="0" err="1" smtClean="0"/>
              <a:t>окремий</a:t>
            </a:r>
            <a:r>
              <a:rPr lang="ru-RU" dirty="0" smtClean="0"/>
              <a:t> продукт, </a:t>
            </a:r>
            <a:r>
              <a:rPr lang="ru-RU" dirty="0" err="1" smtClean="0"/>
              <a:t>послугу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бренд. </a:t>
            </a:r>
            <a:r>
              <a:rPr lang="ru-RU" dirty="0" err="1" smtClean="0"/>
              <a:t>Крім</a:t>
            </a:r>
            <a:r>
              <a:rPr lang="ru-RU" dirty="0" smtClean="0"/>
              <a:t> того </a:t>
            </a:r>
            <a:r>
              <a:rPr lang="ru-RU" dirty="0" err="1" smtClean="0"/>
              <a:t>такий</a:t>
            </a:r>
            <a:r>
              <a:rPr lang="ru-RU" dirty="0" smtClean="0"/>
              <a:t> сайт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створений</a:t>
            </a:r>
            <a:r>
              <a:rPr lang="ru-RU" dirty="0" smtClean="0"/>
              <a:t> для </a:t>
            </a:r>
            <a:r>
              <a:rPr lang="ru-RU" dirty="0" err="1" smtClean="0"/>
              <a:t>інформування</a:t>
            </a:r>
            <a:r>
              <a:rPr lang="ru-RU" dirty="0" smtClean="0"/>
              <a:t> про разовому </a:t>
            </a:r>
            <a:r>
              <a:rPr lang="ru-RU" dirty="0" err="1" smtClean="0"/>
              <a:t>подію</a:t>
            </a:r>
            <a:r>
              <a:rPr lang="ru-RU" dirty="0" smtClean="0"/>
              <a:t> (</a:t>
            </a:r>
            <a:r>
              <a:rPr lang="ru-RU" dirty="0" err="1" smtClean="0"/>
              <a:t>виставка</a:t>
            </a:r>
            <a:r>
              <a:rPr lang="ru-RU" dirty="0" smtClean="0"/>
              <a:t>, </a:t>
            </a:r>
            <a:r>
              <a:rPr lang="ru-RU" dirty="0" err="1" smtClean="0"/>
              <a:t>конференція</a:t>
            </a:r>
            <a:r>
              <a:rPr lang="ru-RU" dirty="0" smtClean="0"/>
              <a:t>, свято, концерт). </a:t>
            </a:r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 smtClean="0"/>
              <a:t>складовими</a:t>
            </a:r>
            <a:r>
              <a:rPr lang="ru-RU" dirty="0" smtClean="0"/>
              <a:t> такого сайту є: </a:t>
            </a:r>
            <a:r>
              <a:rPr lang="ru-RU" dirty="0" err="1" smtClean="0"/>
              <a:t>розгорнута</a:t>
            </a:r>
            <a:r>
              <a:rPr lang="ru-RU" dirty="0" smtClean="0"/>
              <a:t> </a:t>
            </a:r>
            <a:r>
              <a:rPr lang="ru-RU" dirty="0" err="1" smtClean="0"/>
              <a:t>інформація</a:t>
            </a:r>
            <a:r>
              <a:rPr lang="ru-RU" dirty="0" smtClean="0"/>
              <a:t> про </a:t>
            </a:r>
            <a:r>
              <a:rPr lang="ru-RU" dirty="0" err="1" smtClean="0"/>
              <a:t>майбутню</a:t>
            </a:r>
            <a:r>
              <a:rPr lang="ru-RU" dirty="0" smtClean="0"/>
              <a:t> </a:t>
            </a:r>
            <a:r>
              <a:rPr lang="ru-RU" dirty="0" err="1" smtClean="0"/>
              <a:t>подію</a:t>
            </a:r>
            <a:r>
              <a:rPr lang="ru-RU" dirty="0" smtClean="0"/>
              <a:t>, </a:t>
            </a:r>
            <a:r>
              <a:rPr lang="ru-RU" dirty="0" err="1" smtClean="0"/>
              <a:t>безліч</a:t>
            </a:r>
            <a:r>
              <a:rPr lang="ru-RU" dirty="0" smtClean="0"/>
              <a:t> </a:t>
            </a:r>
            <a:r>
              <a:rPr lang="ru-RU" dirty="0" err="1" smtClean="0"/>
              <a:t>візуальних</a:t>
            </a:r>
            <a:r>
              <a:rPr lang="ru-RU" dirty="0" smtClean="0"/>
              <a:t> </a:t>
            </a:r>
            <a:r>
              <a:rPr lang="ru-RU" dirty="0" err="1" smtClean="0"/>
              <a:t>прийомів</a:t>
            </a:r>
            <a:r>
              <a:rPr lang="ru-RU" dirty="0" smtClean="0"/>
              <a:t> для </a:t>
            </a:r>
            <a:r>
              <a:rPr lang="ru-RU" dirty="0" err="1" smtClean="0"/>
              <a:t>утримання</a:t>
            </a:r>
            <a:r>
              <a:rPr lang="ru-RU" dirty="0" smtClean="0"/>
              <a:t> фокусу </a:t>
            </a:r>
            <a:r>
              <a:rPr lang="ru-RU" dirty="0" err="1" smtClean="0"/>
              <a:t>відвідувача</a:t>
            </a:r>
            <a:r>
              <a:rPr lang="ru-RU" dirty="0" smtClean="0"/>
              <a:t> на </a:t>
            </a:r>
            <a:r>
              <a:rPr lang="ru-RU" dirty="0" err="1" smtClean="0"/>
              <a:t>необхідній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 Для таких </a:t>
            </a:r>
            <a:r>
              <a:rPr lang="ru-RU" dirty="0" err="1" smtClean="0"/>
              <a:t>промо</a:t>
            </a:r>
            <a:r>
              <a:rPr lang="ru-RU" dirty="0" smtClean="0"/>
              <a:t> -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якість</a:t>
            </a:r>
            <a:r>
              <a:rPr lang="ru-RU" dirty="0" smtClean="0"/>
              <a:t> </a:t>
            </a:r>
            <a:r>
              <a:rPr lang="ru-RU" dirty="0" err="1" smtClean="0"/>
              <a:t>рекламних</a:t>
            </a:r>
            <a:r>
              <a:rPr lang="ru-RU" dirty="0" smtClean="0"/>
              <a:t> </a:t>
            </a:r>
            <a:r>
              <a:rPr lang="ru-RU" dirty="0" err="1" smtClean="0"/>
              <a:t>текстів</a:t>
            </a:r>
            <a:r>
              <a:rPr lang="ru-RU" dirty="0" smtClean="0"/>
              <a:t>,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елементи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Flash-анімація</a:t>
            </a:r>
            <a:r>
              <a:rPr lang="ru-RU" dirty="0" smtClean="0"/>
              <a:t>. </a:t>
            </a:r>
            <a:r>
              <a:rPr lang="ru-RU" dirty="0" err="1" smtClean="0"/>
              <a:t>Промо</a:t>
            </a:r>
            <a:r>
              <a:rPr lang="ru-RU" dirty="0" smtClean="0"/>
              <a:t> - </a:t>
            </a: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 smtClean="0"/>
              <a:t>нагадують</a:t>
            </a:r>
            <a:r>
              <a:rPr lang="ru-RU" dirty="0" smtClean="0"/>
              <a:t> </a:t>
            </a:r>
            <a:r>
              <a:rPr lang="ru-RU" dirty="0" err="1" smtClean="0"/>
              <a:t>рекламні</a:t>
            </a:r>
            <a:r>
              <a:rPr lang="ru-RU" dirty="0" smtClean="0"/>
              <a:t> ролики.</a:t>
            </a:r>
            <a:endParaRPr lang="ru-RU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Соціальна</a:t>
            </a:r>
            <a:r>
              <a:rPr lang="ru-RU" i="1" dirty="0" smtClean="0"/>
              <a:t> мережа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Соціальна</a:t>
            </a:r>
            <a:r>
              <a:rPr lang="ru-RU" dirty="0" smtClean="0"/>
              <a:t> мережа (</a:t>
            </a:r>
            <a:r>
              <a:rPr lang="ru-RU" dirty="0" err="1" smtClean="0"/>
              <a:t>від</a:t>
            </a:r>
            <a:r>
              <a:rPr lang="ru-RU" dirty="0" smtClean="0"/>
              <a:t> 500 </a:t>
            </a:r>
            <a:r>
              <a:rPr lang="ru-RU" dirty="0" err="1" smtClean="0"/>
              <a:t>сторінок</a:t>
            </a:r>
            <a:r>
              <a:rPr lang="ru-RU" dirty="0" smtClean="0"/>
              <a:t>) </a:t>
            </a:r>
            <a:r>
              <a:rPr lang="ru-RU" dirty="0" err="1" smtClean="0"/>
              <a:t>спрямована</a:t>
            </a:r>
            <a:r>
              <a:rPr lang="ru-RU" dirty="0" smtClean="0"/>
              <a:t> на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спільнот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людей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спільними</a:t>
            </a:r>
            <a:r>
              <a:rPr lang="ru-RU" dirty="0" smtClean="0"/>
              <a:t> </a:t>
            </a:r>
            <a:r>
              <a:rPr lang="ru-RU" dirty="0" err="1" smtClean="0"/>
              <a:t>інтересами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родом </a:t>
            </a:r>
            <a:r>
              <a:rPr lang="ru-RU" dirty="0" err="1" smtClean="0"/>
              <a:t>діяльності</a:t>
            </a:r>
            <a:r>
              <a:rPr lang="ru-RU" dirty="0" smtClean="0"/>
              <a:t>. </a:t>
            </a:r>
            <a:r>
              <a:rPr lang="ru-RU" dirty="0" err="1" smtClean="0"/>
              <a:t>Зв'язок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користувачами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</a:t>
            </a:r>
            <a:r>
              <a:rPr lang="ru-RU" dirty="0" err="1" smtClean="0"/>
              <a:t>здійснюється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внутрішньої</a:t>
            </a:r>
            <a:r>
              <a:rPr lang="ru-RU" dirty="0" smtClean="0"/>
              <a:t> </a:t>
            </a:r>
            <a:r>
              <a:rPr lang="ru-RU" dirty="0" err="1" smtClean="0"/>
              <a:t>пошти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миттєвого</a:t>
            </a:r>
            <a:r>
              <a:rPr lang="ru-RU" dirty="0" smtClean="0"/>
              <a:t> </a:t>
            </a:r>
            <a:r>
              <a:rPr lang="ru-RU" dirty="0" err="1" smtClean="0"/>
              <a:t>обміну</a:t>
            </a:r>
            <a:r>
              <a:rPr lang="ru-RU" dirty="0" smtClean="0"/>
              <a:t> </a:t>
            </a:r>
            <a:r>
              <a:rPr lang="ru-RU" dirty="0" err="1" smtClean="0"/>
              <a:t>повідомленнями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різноманітні</a:t>
            </a:r>
            <a:r>
              <a:rPr lang="ru-RU" dirty="0" smtClean="0"/>
              <a:t> </a:t>
            </a:r>
            <a:r>
              <a:rPr lang="ru-RU" dirty="0" err="1" smtClean="0"/>
              <a:t>тематичні</a:t>
            </a:r>
            <a:r>
              <a:rPr lang="ru-RU" dirty="0" smtClean="0"/>
              <a:t> </a:t>
            </a:r>
            <a:r>
              <a:rPr lang="ru-RU" dirty="0" err="1" smtClean="0"/>
              <a:t>форуми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ресурси</a:t>
            </a:r>
            <a:r>
              <a:rPr lang="ru-RU" dirty="0" smtClean="0"/>
              <a:t> як ЖЖ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Вконтакте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Є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сайтів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вони </a:t>
            </a:r>
            <a:r>
              <a:rPr lang="ru-RU" dirty="0" err="1" smtClean="0"/>
              <a:t>зустрічаються</a:t>
            </a:r>
            <a:r>
              <a:rPr lang="ru-RU" dirty="0" smtClean="0"/>
              <a:t> не так часто, тому на них </a:t>
            </a:r>
            <a:r>
              <a:rPr lang="ru-RU" dirty="0" err="1" smtClean="0"/>
              <a:t>можна</a:t>
            </a:r>
            <a:r>
              <a:rPr lang="ru-RU" dirty="0" smtClean="0"/>
              <a:t> не </a:t>
            </a:r>
            <a:r>
              <a:rPr lang="ru-RU" dirty="0" err="1" smtClean="0"/>
              <a:t>зупинятися</a:t>
            </a:r>
            <a:r>
              <a:rPr lang="ru-RU" dirty="0" smtClean="0"/>
              <a:t>, а просто </a:t>
            </a:r>
            <a:r>
              <a:rPr lang="ru-RU" dirty="0" err="1" smtClean="0"/>
              <a:t>перерахувати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бути: </a:t>
            </a: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 smtClean="0"/>
              <a:t>знайомств</a:t>
            </a:r>
            <a:r>
              <a:rPr lang="ru-RU" dirty="0" smtClean="0"/>
              <a:t>, </a:t>
            </a:r>
            <a:r>
              <a:rPr lang="ru-RU" dirty="0" err="1" smtClean="0"/>
              <a:t>персоналізовані</a:t>
            </a:r>
            <a:r>
              <a:rPr lang="ru-RU" dirty="0" smtClean="0"/>
              <a:t> </a:t>
            </a:r>
            <a:r>
              <a:rPr lang="ru-RU" dirty="0" err="1" smtClean="0"/>
              <a:t>сайти</a:t>
            </a:r>
            <a:r>
              <a:rPr lang="ru-RU" dirty="0" smtClean="0"/>
              <a:t> (</a:t>
            </a:r>
            <a:r>
              <a:rPr lang="ru-RU" dirty="0" err="1" smtClean="0"/>
              <a:t>створені</a:t>
            </a:r>
            <a:r>
              <a:rPr lang="ru-RU" dirty="0" smtClean="0"/>
              <a:t> для </a:t>
            </a:r>
            <a:r>
              <a:rPr lang="ru-RU" dirty="0" err="1" smtClean="0"/>
              <a:t>однієї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) та </a:t>
            </a:r>
            <a:r>
              <a:rPr lang="ru-RU" dirty="0" err="1" smtClean="0"/>
              <a:t>інші</a:t>
            </a:r>
            <a:r>
              <a:rPr lang="ru-RU" dirty="0" smtClean="0"/>
              <a:t>. </a:t>
            </a:r>
            <a:r>
              <a:rPr lang="ru-RU" dirty="0" err="1" smtClean="0"/>
              <a:t>Студія</a:t>
            </a:r>
            <a:r>
              <a:rPr lang="ru-RU" dirty="0" smtClean="0"/>
              <a:t> </a:t>
            </a:r>
            <a:r>
              <a:rPr lang="en-US" dirty="0" smtClean="0"/>
              <a:t>Can-All </a:t>
            </a:r>
            <a:r>
              <a:rPr lang="ru-RU" dirty="0" err="1" smtClean="0"/>
              <a:t>візьметься</a:t>
            </a:r>
            <a:r>
              <a:rPr lang="ru-RU" dirty="0" smtClean="0"/>
              <a:t> за </a:t>
            </a:r>
            <a:r>
              <a:rPr lang="ru-RU" dirty="0" err="1" smtClean="0"/>
              <a:t>створеня</a:t>
            </a:r>
            <a:r>
              <a:rPr lang="ru-RU" dirty="0" smtClean="0"/>
              <a:t> </a:t>
            </a:r>
            <a:r>
              <a:rPr lang="ru-RU" dirty="0" err="1" smtClean="0"/>
              <a:t>веб</a:t>
            </a:r>
            <a:r>
              <a:rPr lang="ru-RU" dirty="0" smtClean="0"/>
              <a:t> </a:t>
            </a:r>
            <a:r>
              <a:rPr lang="ru-RU" dirty="0" err="1" smtClean="0"/>
              <a:t>сайтів</a:t>
            </a:r>
            <a:r>
              <a:rPr lang="ru-RU" dirty="0" smtClean="0"/>
              <a:t> </a:t>
            </a:r>
            <a:r>
              <a:rPr lang="ru-RU" dirty="0" smtClean="0">
                <a:hlinkClick r:id="rId3"/>
              </a:rPr>
              <a:t> </a:t>
            </a:r>
            <a:r>
              <a:rPr lang="ru-RU" dirty="0" err="1" smtClean="0"/>
              <a:t>будь-якого</a:t>
            </a:r>
            <a:r>
              <a:rPr lang="ru-RU" dirty="0" smtClean="0"/>
              <a:t>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sz="2600" dirty="0" err="1" smtClean="0"/>
              <a:t>складності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Використана</a:t>
            </a:r>
            <a:r>
              <a:rPr lang="uk-UA" dirty="0" smtClean="0"/>
              <a:t> </a:t>
            </a:r>
            <a:r>
              <a:rPr lang="uk-UA" i="1" dirty="0" smtClean="0"/>
              <a:t>література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http://www.can-all.com/uk/site/types-of-sites.html</a:t>
            </a:r>
            <a:endParaRPr lang="uk-UA" dirty="0" smtClean="0"/>
          </a:p>
          <a:p>
            <a:r>
              <a:rPr lang="en-US" dirty="0" smtClean="0"/>
              <a:t>http://www.vuzlib.org/posibn_podatk/52.htm</a:t>
            </a:r>
            <a:endParaRPr lang="uk-UA" dirty="0" smtClean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755576" y="692696"/>
            <a:ext cx="3168352" cy="1512167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                        </a:t>
            </a:r>
            <a:r>
              <a:rPr lang="ru-RU" sz="4000" i="1" dirty="0" err="1" smtClean="0"/>
              <a:t>Веб-сайт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  </a:t>
            </a:r>
            <a:endParaRPr lang="ru-RU" sz="1100" dirty="0"/>
          </a:p>
        </p:txBody>
      </p:sp>
      <p:sp>
        <p:nvSpPr>
          <p:cNvPr id="10" name="Содержимое 9"/>
          <p:cNvSpPr>
            <a:spLocks noGrp="1"/>
          </p:cNvSpPr>
          <p:nvPr>
            <p:ph type="body" idx="1"/>
          </p:nvPr>
        </p:nvSpPr>
        <p:spPr>
          <a:xfrm>
            <a:off x="611560" y="1988840"/>
            <a:ext cx="6629400" cy="1735288"/>
          </a:xfrm>
        </p:spPr>
        <p:txBody>
          <a:bodyPr>
            <a:normAutofit/>
          </a:bodyPr>
          <a:lstStyle/>
          <a:p>
            <a:r>
              <a:rPr lang="uk-UA" b="1" i="1" dirty="0" err="1" smtClean="0"/>
              <a:t>Веб-сайт</a:t>
            </a:r>
            <a:r>
              <a:rPr lang="uk-UA" b="1" i="1" dirty="0" smtClean="0"/>
              <a:t>  </a:t>
            </a:r>
            <a:r>
              <a:rPr lang="uk-UA" i="1" dirty="0" smtClean="0"/>
              <a:t>- це сукупність </a:t>
            </a:r>
            <a:r>
              <a:rPr lang="uk-UA" i="1" dirty="0" err="1" smtClean="0"/>
              <a:t>веб-сторінок</a:t>
            </a:r>
            <a:r>
              <a:rPr lang="uk-UA" i="1" dirty="0" smtClean="0"/>
              <a:t>, які об’єднані між собою  за змістом та навігацією. </a:t>
            </a:r>
            <a:endParaRPr lang="ru-RU" dirty="0" smtClean="0"/>
          </a:p>
          <a:p>
            <a:r>
              <a:rPr lang="uk-UA" i="1" dirty="0" smtClean="0"/>
              <a:t>Розрізняють зовнішню та внутрішню структуру </a:t>
            </a:r>
            <a:r>
              <a:rPr lang="uk-UA" i="1" dirty="0" err="1" smtClean="0"/>
              <a:t>веб-сайту</a:t>
            </a:r>
            <a:r>
              <a:rPr lang="uk-UA" i="1" dirty="0" smtClean="0"/>
              <a:t>. </a:t>
            </a:r>
            <a:endParaRPr lang="ru-RU" dirty="0" smtClean="0"/>
          </a:p>
          <a:p>
            <a:endParaRPr lang="ru-RU" dirty="0" smtClean="0"/>
          </a:p>
        </p:txBody>
      </p:sp>
      <p:pic>
        <p:nvPicPr>
          <p:cNvPr id="11" name="Picture 4" descr="схема зов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077072"/>
            <a:ext cx="3740493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Структура </a:t>
            </a:r>
            <a:r>
              <a:rPr lang="ru-RU" i="1" dirty="0" err="1" smtClean="0"/>
              <a:t>веб-сайтів</a:t>
            </a:r>
            <a:r>
              <a:rPr lang="ru-RU" i="1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u="sng" dirty="0" err="1" smtClean="0"/>
              <a:t>Веб-сторінка</a:t>
            </a:r>
            <a:r>
              <a:rPr lang="ru-RU" sz="2400" dirty="0" smtClean="0"/>
              <a:t>— </a:t>
            </a:r>
            <a:r>
              <a:rPr lang="ru-RU" sz="2400" dirty="0" err="1" smtClean="0"/>
              <a:t>інформаційний</a:t>
            </a:r>
            <a:r>
              <a:rPr lang="ru-RU" sz="2400" dirty="0" smtClean="0"/>
              <a:t> ресурс, </a:t>
            </a:r>
            <a:r>
              <a:rPr lang="ru-RU" sz="2400" dirty="0" err="1" smtClean="0"/>
              <a:t>до­ступний</a:t>
            </a:r>
            <a:r>
              <a:rPr lang="ru-RU" sz="2400" dirty="0" smtClean="0"/>
              <a:t> у </a:t>
            </a:r>
            <a:r>
              <a:rPr lang="ru-RU" sz="2400" dirty="0" err="1" smtClean="0"/>
              <a:t>мережі</a:t>
            </a:r>
            <a:r>
              <a:rPr lang="ru-RU" sz="2400" dirty="0" smtClean="0"/>
              <a:t> </a:t>
            </a:r>
            <a:r>
              <a:rPr lang="en-US" sz="2400" dirty="0" smtClean="0"/>
              <a:t>World Wide Web, </a:t>
            </a:r>
            <a:r>
              <a:rPr lang="ru-RU" sz="2400" dirty="0" err="1" smtClean="0"/>
              <a:t>який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переглянути</a:t>
            </a:r>
            <a:r>
              <a:rPr lang="ru-RU" sz="2400" dirty="0" smtClean="0"/>
              <a:t> у </a:t>
            </a:r>
            <a:r>
              <a:rPr lang="ru-RU" sz="2400" dirty="0" err="1" smtClean="0"/>
              <a:t>веб-браузері</a:t>
            </a:r>
            <a:r>
              <a:rPr lang="ru-RU" sz="2400" dirty="0" smtClean="0"/>
              <a:t>. </a:t>
            </a:r>
            <a:r>
              <a:rPr lang="ru-RU" sz="2400" dirty="0" err="1" smtClean="0"/>
              <a:t>Зазвичай</a:t>
            </a:r>
            <a:r>
              <a:rPr lang="ru-RU" sz="2400" dirty="0" smtClean="0"/>
              <a:t> </a:t>
            </a:r>
            <a:r>
              <a:rPr lang="ru-RU" sz="2400" dirty="0" err="1" smtClean="0"/>
              <a:t>ця</a:t>
            </a:r>
            <a:r>
              <a:rPr lang="ru-RU" sz="2400" dirty="0" smtClean="0"/>
              <a:t> </a:t>
            </a:r>
            <a:r>
              <a:rPr lang="ru-RU" sz="2400" dirty="0" err="1" smtClean="0"/>
              <a:t>інформація</a:t>
            </a:r>
            <a:r>
              <a:rPr lang="ru-RU" sz="2400" dirty="0" smtClean="0"/>
              <a:t> записана у </a:t>
            </a:r>
            <a:r>
              <a:rPr lang="ru-RU" sz="2400" dirty="0" err="1" smtClean="0"/>
              <a:t>форматі</a:t>
            </a:r>
            <a:r>
              <a:rPr lang="ru-RU" sz="2400" dirty="0" smtClean="0"/>
              <a:t> </a:t>
            </a:r>
            <a:r>
              <a:rPr lang="en-US" sz="2400" dirty="0" smtClean="0"/>
              <a:t>HTML </a:t>
            </a:r>
            <a:r>
              <a:rPr lang="ru-RU" sz="2400" dirty="0" err="1" smtClean="0"/>
              <a:t>або</a:t>
            </a:r>
            <a:r>
              <a:rPr lang="ru-RU" sz="2400" dirty="0" smtClean="0"/>
              <a:t> </a:t>
            </a:r>
            <a:r>
              <a:rPr lang="en-US" sz="2400" dirty="0" smtClean="0"/>
              <a:t>XHTML </a:t>
            </a:r>
            <a:r>
              <a:rPr lang="ru-RU" sz="2400" dirty="0" err="1" smtClean="0"/>
              <a:t>і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містити</a:t>
            </a:r>
            <a:r>
              <a:rPr lang="ru-RU" sz="2400" dirty="0" smtClean="0"/>
              <a:t> </a:t>
            </a:r>
            <a:r>
              <a:rPr lang="ru-RU" sz="2400" dirty="0" err="1" smtClean="0"/>
              <a:t>гіпертекст</a:t>
            </a:r>
            <a:r>
              <a:rPr lang="ru-RU" sz="2400" dirty="0" smtClean="0"/>
              <a:t> </a:t>
            </a:r>
            <a:r>
              <a:rPr lang="ru-RU" sz="2400" dirty="0" err="1" smtClean="0"/>
              <a:t>із</a:t>
            </a:r>
            <a:r>
              <a:rPr lang="ru-RU" sz="2400" dirty="0" smtClean="0"/>
              <a:t> </a:t>
            </a:r>
            <a:r>
              <a:rPr lang="ru-RU" sz="2400" dirty="0" err="1" smtClean="0"/>
              <a:t>навігаційними</a:t>
            </a:r>
            <a:r>
              <a:rPr lang="ru-RU" sz="2400" dirty="0" smtClean="0"/>
              <a:t> </a:t>
            </a:r>
            <a:r>
              <a:rPr lang="ru-RU" sz="2400" dirty="0" err="1" smtClean="0"/>
              <a:t>гіперпосиланнями</a:t>
            </a:r>
            <a:r>
              <a:rPr lang="ru-RU" sz="2400" dirty="0" smtClean="0"/>
              <a:t> на </a:t>
            </a:r>
            <a:r>
              <a:rPr lang="ru-RU" sz="2400" dirty="0" err="1" smtClean="0"/>
              <a:t>інші</a:t>
            </a:r>
            <a:r>
              <a:rPr lang="ru-RU" sz="2400" dirty="0" smtClean="0"/>
              <a:t> </a:t>
            </a:r>
            <a:r>
              <a:rPr lang="ru-RU" sz="2400" dirty="0" err="1" smtClean="0"/>
              <a:t>веб-сторінки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14337" name="Picture 1" descr="C:\Users\Andriy\Desktop\struktura-web-sajtu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29023" y="4323549"/>
            <a:ext cx="6314977" cy="25344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Види </a:t>
            </a:r>
            <a:r>
              <a:rPr lang="uk-UA" i="1" dirty="0" err="1" smtClean="0"/>
              <a:t>веб-сайтів</a:t>
            </a:r>
            <a:endParaRPr lang="ru-RU" i="1" dirty="0"/>
          </a:p>
        </p:txBody>
      </p:sp>
      <p:pic>
        <p:nvPicPr>
          <p:cNvPr id="13313" name="Picture 1" descr="C:\Users\Andriy\Desktop\44298_html_7b35d66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2060848"/>
            <a:ext cx="6048672" cy="405295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7067128" cy="780696"/>
          </a:xfrm>
        </p:spPr>
        <p:txBody>
          <a:bodyPr>
            <a:normAutofit fontScale="90000"/>
          </a:bodyPr>
          <a:lstStyle/>
          <a:p>
            <a:r>
              <a:rPr lang="uk-UA" i="1" dirty="0" smtClean="0"/>
              <a:t>Створення </a:t>
            </a:r>
            <a:r>
              <a:rPr lang="uk-UA" i="1" dirty="0" err="1" smtClean="0"/>
              <a:t>сайтй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229200"/>
          </a:xfrm>
        </p:spPr>
        <p:txBody>
          <a:bodyPr>
            <a:noAutofit/>
          </a:bodyPr>
          <a:lstStyle/>
          <a:p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 </a:t>
            </a:r>
            <a:r>
              <a:rPr lang="ru-RU" sz="1200" dirty="0" err="1" smtClean="0"/>
              <a:t>починається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із</a:t>
            </a:r>
            <a:r>
              <a:rPr lang="ru-RU" sz="1200" dirty="0" smtClean="0"/>
              <a:t>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інформаційної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моделі</a:t>
            </a:r>
            <a:r>
              <a:rPr lang="ru-RU" sz="1200" dirty="0" smtClean="0"/>
              <a:t> </a:t>
            </a:r>
            <a:r>
              <a:rPr lang="ru-RU" sz="1200" dirty="0" err="1" smtClean="0"/>
              <a:t>сайту</a:t>
            </a:r>
            <a:r>
              <a:rPr lang="ru-RU" sz="1200" dirty="0" smtClean="0"/>
              <a:t>, тому в </a:t>
            </a:r>
            <a:r>
              <a:rPr lang="ru-RU" sz="1200" dirty="0" err="1" smtClean="0"/>
              <a:t>технічному</a:t>
            </a:r>
            <a:r>
              <a:rPr lang="ru-RU" sz="1200" dirty="0" smtClean="0"/>
              <a:t> </a:t>
            </a:r>
            <a:r>
              <a:rPr lang="ru-RU" sz="1200" dirty="0" err="1" smtClean="0"/>
              <a:t>завданні</a:t>
            </a:r>
            <a:r>
              <a:rPr lang="ru-RU" sz="1200" dirty="0" smtClean="0"/>
              <a:t> на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офіційного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 </a:t>
            </a:r>
            <a:r>
              <a:rPr lang="ru-RU" sz="1200" dirty="0" err="1" smtClean="0"/>
              <a:t>необхідно</a:t>
            </a:r>
            <a:r>
              <a:rPr lang="ru-RU" sz="1200" dirty="0" smtClean="0"/>
              <a:t> </a:t>
            </a:r>
            <a:r>
              <a:rPr lang="ru-RU" sz="1200" dirty="0" err="1" smtClean="0"/>
              <a:t>сформулювати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вимоги</a:t>
            </a:r>
            <a:r>
              <a:rPr lang="ru-RU" sz="1200" dirty="0" smtClean="0"/>
              <a:t> до </a:t>
            </a:r>
            <a:r>
              <a:rPr lang="ru-RU" sz="1200" dirty="0" err="1" smtClean="0"/>
              <a:t>інформаційного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наповнення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завдання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мають</a:t>
            </a:r>
            <a:r>
              <a:rPr lang="ru-RU" sz="1200" dirty="0" smtClean="0"/>
              <a:t> бути </a:t>
            </a:r>
            <a:r>
              <a:rPr lang="ru-RU" sz="1200" dirty="0" err="1" smtClean="0"/>
              <a:t>вирішені</a:t>
            </a:r>
            <a:r>
              <a:rPr lang="ru-RU" sz="1200" dirty="0" smtClean="0"/>
              <a:t> через </a:t>
            </a:r>
            <a:r>
              <a:rPr lang="ru-RU" sz="1200" dirty="0" err="1" smtClean="0"/>
              <a:t>створення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офіційного</a:t>
            </a:r>
            <a:r>
              <a:rPr lang="ru-RU" sz="1200" dirty="0" smtClean="0"/>
              <a:t> сайту. При </a:t>
            </a:r>
            <a:r>
              <a:rPr lang="ru-RU" sz="1200" dirty="0" err="1" smtClean="0"/>
              <a:t>створенні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інформаційної</a:t>
            </a:r>
            <a:r>
              <a:rPr lang="ru-RU" sz="1200" dirty="0" smtClean="0"/>
              <a:t> </a:t>
            </a:r>
            <a:r>
              <a:rPr lang="ru-RU" sz="1200" dirty="0" err="1" smtClean="0"/>
              <a:t>моделі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 </a:t>
            </a:r>
            <a:r>
              <a:rPr lang="ru-RU" sz="1200" dirty="0" err="1" smtClean="0"/>
              <a:t>потрібно</a:t>
            </a:r>
            <a:r>
              <a:rPr lang="ru-RU" sz="1200" dirty="0" smtClean="0"/>
              <a:t> </a:t>
            </a:r>
            <a:r>
              <a:rPr lang="ru-RU" sz="1200" dirty="0" err="1" smtClean="0"/>
              <a:t>керуватися</a:t>
            </a:r>
            <a:r>
              <a:rPr lang="ru-RU" sz="1200" dirty="0" smtClean="0"/>
              <a:t> принципом,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інформаційний</a:t>
            </a:r>
            <a:r>
              <a:rPr lang="ru-RU" sz="1200" dirty="0" smtClean="0"/>
              <a:t> </a:t>
            </a:r>
            <a:r>
              <a:rPr lang="ru-RU" sz="1200" dirty="0" err="1" smtClean="0"/>
              <a:t>зміст</a:t>
            </a:r>
            <a:r>
              <a:rPr lang="ru-RU" sz="1200" dirty="0" smtClean="0"/>
              <a:t> та структура </a:t>
            </a:r>
            <a:r>
              <a:rPr lang="en-US" sz="1200" dirty="0" smtClean="0"/>
              <a:t>Web-</a:t>
            </a:r>
            <a:r>
              <a:rPr lang="ru-RU" sz="1200" dirty="0" smtClean="0"/>
              <a:t>сайту для </a:t>
            </a:r>
            <a:r>
              <a:rPr lang="ru-RU" sz="1200" dirty="0" err="1" smtClean="0"/>
              <a:t>вищого</a:t>
            </a:r>
            <a:r>
              <a:rPr lang="ru-RU" sz="1200" dirty="0" smtClean="0"/>
              <a:t> органу ДПС </a:t>
            </a:r>
            <a:r>
              <a:rPr lang="ru-RU" sz="1200" dirty="0" err="1" smtClean="0"/>
              <a:t>України</a:t>
            </a:r>
            <a:r>
              <a:rPr lang="ru-RU" sz="1200" dirty="0" smtClean="0"/>
              <a:t> </a:t>
            </a:r>
            <a:r>
              <a:rPr lang="ru-RU" sz="1200" dirty="0" err="1" smtClean="0"/>
              <a:t>мають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відображати</a:t>
            </a:r>
            <a:r>
              <a:rPr lang="ru-RU" sz="1200" dirty="0" smtClean="0"/>
              <a:t> структуру </a:t>
            </a:r>
            <a:r>
              <a:rPr lang="ru-RU" sz="1200" dirty="0" err="1" smtClean="0"/>
              <a:t>регіональних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органів</a:t>
            </a:r>
            <a:r>
              <a:rPr lang="ru-RU" sz="1200" dirty="0" smtClean="0"/>
              <a:t> ДПС. </a:t>
            </a:r>
            <a:br>
              <a:rPr lang="ru-RU" sz="1200" dirty="0" smtClean="0"/>
            </a:br>
            <a:r>
              <a:rPr lang="ru-RU" sz="1200" dirty="0" err="1" smtClean="0"/>
              <a:t>Будь-яку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офіційну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сторінку</a:t>
            </a:r>
            <a:r>
              <a:rPr lang="ru-RU" sz="1200" dirty="0" smtClean="0"/>
              <a:t> </a:t>
            </a:r>
            <a:r>
              <a:rPr lang="ru-RU" sz="1200" dirty="0" err="1" smtClean="0"/>
              <a:t>можна</a:t>
            </a:r>
            <a:r>
              <a:rPr lang="ru-RU" sz="1200" dirty="0" smtClean="0"/>
              <a:t> </a:t>
            </a:r>
            <a:r>
              <a:rPr lang="ru-RU" sz="1200" dirty="0" err="1" smtClean="0"/>
              <a:t>оцінити</a:t>
            </a:r>
            <a:r>
              <a:rPr lang="ru-RU" sz="1200" dirty="0" smtClean="0"/>
              <a:t> за </a:t>
            </a:r>
            <a:r>
              <a:rPr lang="ru-RU" sz="1200" dirty="0" err="1" smtClean="0"/>
              <a:t>двома</a:t>
            </a:r>
            <a:r>
              <a:rPr lang="ru-RU" sz="1200" dirty="0" smtClean="0"/>
              <a:t> параметрами: </a:t>
            </a:r>
            <a:r>
              <a:rPr lang="ru-RU" sz="1200" dirty="0" err="1" smtClean="0"/>
              <a:t>зміст</a:t>
            </a:r>
            <a:r>
              <a:rPr lang="ru-RU" sz="1200" dirty="0" smtClean="0"/>
              <a:t> та </a:t>
            </a:r>
            <a:r>
              <a:rPr lang="ru-RU" sz="1200" dirty="0" err="1" smtClean="0"/>
              <a:t>зовнішній</a:t>
            </a:r>
            <a:r>
              <a:rPr lang="ru-RU" sz="1200" dirty="0" smtClean="0"/>
              <a:t> </a:t>
            </a:r>
            <a:r>
              <a:rPr lang="ru-RU" sz="1200" dirty="0" err="1" smtClean="0"/>
              <a:t>вигляд</a:t>
            </a:r>
            <a:r>
              <a:rPr lang="ru-RU" sz="1200" dirty="0" smtClean="0"/>
              <a:t>. </a:t>
            </a:r>
            <a:r>
              <a:rPr lang="ru-RU" sz="1200" dirty="0" err="1" smtClean="0"/>
              <a:t>Проте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спочатку</a:t>
            </a:r>
            <a:r>
              <a:rPr lang="ru-RU" sz="1200" dirty="0" smtClean="0"/>
              <a:t> треба </a:t>
            </a:r>
            <a:r>
              <a:rPr lang="ru-RU" sz="1200" dirty="0" err="1" smtClean="0"/>
              <a:t>вирішити</a:t>
            </a:r>
            <a:r>
              <a:rPr lang="ru-RU" sz="1200" dirty="0" smtClean="0"/>
              <a:t>, яку </a:t>
            </a:r>
            <a:r>
              <a:rPr lang="ru-RU" sz="1200" dirty="0" err="1" smtClean="0"/>
              <a:t>інформацію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потрібно</a:t>
            </a:r>
            <a:r>
              <a:rPr lang="ru-RU" sz="1200" dirty="0" smtClean="0"/>
              <a:t> на </a:t>
            </a:r>
            <a:r>
              <a:rPr lang="ru-RU" sz="1200" dirty="0" err="1" smtClean="0"/>
              <a:t>ній</a:t>
            </a:r>
            <a:r>
              <a:rPr lang="ru-RU" sz="1200" dirty="0" smtClean="0"/>
              <a:t> </a:t>
            </a:r>
            <a:r>
              <a:rPr lang="ru-RU" sz="1200" dirty="0" err="1" smtClean="0"/>
              <a:t>розмістити</a:t>
            </a:r>
            <a:r>
              <a:rPr lang="ru-RU" sz="1200" dirty="0" smtClean="0"/>
              <a:t>. </a:t>
            </a:r>
            <a:r>
              <a:rPr lang="ru-RU" sz="1200" dirty="0" err="1" smtClean="0"/>
              <a:t>Необхідно</a:t>
            </a:r>
            <a:r>
              <a:rPr lang="ru-RU" sz="1200" dirty="0" smtClean="0"/>
              <a:t> детально </a:t>
            </a:r>
            <a:r>
              <a:rPr lang="ru-RU" sz="1200" dirty="0" err="1" smtClean="0"/>
              <a:t>проаналізувати</a:t>
            </a:r>
            <a:r>
              <a:rPr lang="ru-RU" sz="1200" dirty="0" smtClean="0"/>
              <a:t>, </a:t>
            </a:r>
            <a:r>
              <a:rPr lang="ru-RU" sz="1200" dirty="0" err="1" smtClean="0"/>
              <a:t>скільки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якої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інформації</a:t>
            </a:r>
            <a:r>
              <a:rPr lang="ru-RU" sz="1200" dirty="0" smtClean="0"/>
              <a:t> треба подати на </a:t>
            </a:r>
            <a:r>
              <a:rPr lang="ru-RU" sz="1200" dirty="0" err="1" smtClean="0"/>
              <a:t>офіційній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сторінці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Розгортання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офіційної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 у </a:t>
            </a:r>
            <a:r>
              <a:rPr lang="en-US" sz="1200" dirty="0" smtClean="0"/>
              <a:t>Web-</a:t>
            </a:r>
            <a:r>
              <a:rPr lang="ru-RU" sz="1200" dirty="0" smtClean="0"/>
              <a:t>сайт.</a:t>
            </a:r>
            <a:br>
              <a:rPr lang="ru-RU" sz="1200" dirty="0" smtClean="0"/>
            </a:br>
            <a:r>
              <a:rPr lang="ru-RU" sz="1200" dirty="0" err="1" smtClean="0"/>
              <a:t>Офіційна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сторінка</a:t>
            </a:r>
            <a:r>
              <a:rPr lang="ru-RU" sz="1200" dirty="0" smtClean="0"/>
              <a:t> </a:t>
            </a:r>
            <a:r>
              <a:rPr lang="ru-RU" sz="1200" dirty="0" err="1" smtClean="0"/>
              <a:t>має</a:t>
            </a:r>
            <a:r>
              <a:rPr lang="ru-RU" sz="1200" dirty="0" smtClean="0"/>
              <a:t> стати одним </a:t>
            </a:r>
            <a:r>
              <a:rPr lang="ru-RU" sz="1200" dirty="0" err="1" smtClean="0"/>
              <a:t>із</a:t>
            </a:r>
            <a:r>
              <a:rPr lang="ru-RU" sz="1200" dirty="0" smtClean="0"/>
              <a:t> </a:t>
            </a:r>
            <a:r>
              <a:rPr lang="ru-RU" sz="1200" dirty="0" err="1" smtClean="0"/>
              <a:t>зручних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механізмів</a:t>
            </a:r>
            <a:r>
              <a:rPr lang="ru-RU" sz="1200" dirty="0" smtClean="0"/>
              <a:t> </a:t>
            </a:r>
            <a:r>
              <a:rPr lang="ru-RU" sz="1200" dirty="0" err="1" smtClean="0"/>
              <a:t>взаємодії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громадянами</a:t>
            </a:r>
            <a:r>
              <a:rPr lang="ru-RU" sz="1200" dirty="0" smtClean="0"/>
              <a:t>, </a:t>
            </a:r>
            <a:r>
              <a:rPr lang="en-US" sz="1200" dirty="0" smtClean="0"/>
              <a:t>c</a:t>
            </a:r>
            <a:r>
              <a:rPr lang="ru-RU" sz="1200" dirty="0" err="1" smtClean="0"/>
              <a:t>уб’єктами</a:t>
            </a:r>
            <a:r>
              <a:rPr lang="ru-RU" sz="1200" dirty="0" smtClean="0"/>
              <a:t> </a:t>
            </a:r>
            <a:r>
              <a:rPr lang="ru-RU" sz="1200" dirty="0" err="1" smtClean="0"/>
              <a:t>підприємницької</a:t>
            </a:r>
            <a:r>
              <a:rPr lang="ru-RU" sz="1200" dirty="0" smtClean="0"/>
              <a:t> </a:t>
            </a:r>
            <a:r>
              <a:rPr lang="ru-RU" sz="1200" dirty="0" err="1" smtClean="0"/>
              <a:t>діяльності</a:t>
            </a:r>
            <a:r>
              <a:rPr lang="ru-RU" sz="1200" dirty="0" smtClean="0"/>
              <a:t>, </a:t>
            </a:r>
            <a:r>
              <a:rPr lang="ru-RU" sz="1200" dirty="0" err="1" smtClean="0"/>
              <a:t>державними</a:t>
            </a:r>
            <a:r>
              <a:rPr lang="ru-RU" sz="1200" dirty="0" smtClean="0"/>
              <a:t> органами та </a:t>
            </a:r>
            <a:r>
              <a:rPr lang="ru-RU" sz="1200" dirty="0" err="1" smtClean="0"/>
              <a:t>іншими</a:t>
            </a:r>
            <a:r>
              <a:rPr lang="ru-RU" sz="1200" dirty="0" smtClean="0"/>
              <a:t> членами </a:t>
            </a:r>
            <a:r>
              <a:rPr lang="ru-RU" sz="1200" dirty="0" err="1" smtClean="0"/>
              <a:t>світової</a:t>
            </a:r>
            <a:r>
              <a:rPr lang="ru-RU" sz="1200" dirty="0" smtClean="0"/>
              <a:t> </a:t>
            </a:r>
            <a:r>
              <a:rPr lang="ru-RU" sz="1200" dirty="0" err="1" smtClean="0"/>
              <a:t>спільноти</a:t>
            </a:r>
            <a:r>
              <a:rPr lang="ru-RU" sz="1200" dirty="0" smtClean="0"/>
              <a:t>. Тому на </a:t>
            </a:r>
            <a:r>
              <a:rPr lang="ru-RU" sz="1200" dirty="0" err="1" smtClean="0"/>
              <a:t>офіційній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сторінці</a:t>
            </a:r>
            <a:r>
              <a:rPr lang="ru-RU" sz="1200" dirty="0" smtClean="0"/>
              <a:t> </a:t>
            </a:r>
            <a:r>
              <a:rPr lang="ru-RU" sz="1200" dirty="0" err="1" smtClean="0"/>
              <a:t>мають</a:t>
            </a:r>
            <a:r>
              <a:rPr lang="ru-RU" sz="1200" dirty="0" smtClean="0"/>
              <a:t> бути </a:t>
            </a:r>
            <a:r>
              <a:rPr lang="ru-RU" sz="1200" dirty="0" err="1" smtClean="0"/>
              <a:t>посилання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велику</a:t>
            </a:r>
            <a:r>
              <a:rPr lang="ru-RU" sz="1200" dirty="0" smtClean="0"/>
              <a:t> </a:t>
            </a:r>
            <a:r>
              <a:rPr lang="ru-RU" sz="1200" dirty="0" err="1" smtClean="0"/>
              <a:t>кількість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різнорідних</a:t>
            </a:r>
            <a:r>
              <a:rPr lang="ru-RU" sz="1200" dirty="0" smtClean="0"/>
              <a:t> </a:t>
            </a:r>
            <a:r>
              <a:rPr lang="ru-RU" sz="1200" dirty="0" err="1" smtClean="0"/>
              <a:t>документів</a:t>
            </a:r>
            <a:r>
              <a:rPr lang="ru-RU" sz="1200" dirty="0" smtClean="0"/>
              <a:t>. </a:t>
            </a:r>
            <a:r>
              <a:rPr lang="ru-RU" sz="1200" dirty="0" err="1" smtClean="0"/>
              <a:t>Всі</a:t>
            </a:r>
            <a:r>
              <a:rPr lang="ru-RU" sz="1200" dirty="0" smtClean="0"/>
              <a:t> </a:t>
            </a:r>
            <a:r>
              <a:rPr lang="ru-RU" sz="1200" dirty="0" err="1" smtClean="0"/>
              <a:t>ці</a:t>
            </a:r>
            <a:r>
              <a:rPr lang="ru-RU" sz="1200" dirty="0" smtClean="0"/>
              <a:t> </a:t>
            </a:r>
            <a:r>
              <a:rPr lang="ru-RU" sz="1200" dirty="0" err="1" smtClean="0"/>
              <a:t>документи</a:t>
            </a:r>
            <a:r>
              <a:rPr lang="ru-RU" sz="1200" dirty="0" smtClean="0"/>
              <a:t> та </a:t>
            </a:r>
            <a:r>
              <a:rPr lang="ru-RU" sz="1200" dirty="0" err="1" smtClean="0"/>
              <a:t>зв’язки</a:t>
            </a:r>
            <a:r>
              <a:rPr lang="ru-RU" sz="1200" dirty="0" smtClean="0"/>
              <a:t> </a:t>
            </a:r>
            <a:r>
              <a:rPr lang="ru-RU" sz="1200" dirty="0" err="1" smtClean="0"/>
              <a:t>між</a:t>
            </a:r>
            <a:r>
              <a:rPr lang="ru-RU" sz="1200" dirty="0" smtClean="0"/>
              <a:t> ними у </a:t>
            </a:r>
            <a:r>
              <a:rPr lang="ru-RU" sz="1200" dirty="0" err="1" smtClean="0"/>
              <a:t>сукупності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називаються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сайтом. </a:t>
            </a:r>
            <a:r>
              <a:rPr lang="ru-RU" sz="1200" dirty="0" err="1" smtClean="0"/>
              <a:t>Розгортання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 у </a:t>
            </a:r>
            <a:r>
              <a:rPr lang="en-US" sz="1200" dirty="0" smtClean="0"/>
              <a:t>Web-</a:t>
            </a:r>
            <a:r>
              <a:rPr lang="ru-RU" sz="1200" dirty="0" smtClean="0"/>
              <a:t>сайт –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звичайна</a:t>
            </a:r>
            <a:r>
              <a:rPr lang="ru-RU" sz="1200" dirty="0" smtClean="0"/>
              <a:t> практика </a:t>
            </a:r>
            <a:r>
              <a:rPr lang="ru-RU" sz="1200" dirty="0" err="1" smtClean="0"/>
              <a:t>вирішення</a:t>
            </a:r>
            <a:r>
              <a:rPr lang="ru-RU" sz="1200" dirty="0" smtClean="0"/>
              <a:t> </a:t>
            </a:r>
            <a:r>
              <a:rPr lang="ru-RU" sz="1200" dirty="0" err="1" smtClean="0"/>
              <a:t>проблеми</a:t>
            </a:r>
            <a:r>
              <a:rPr lang="ru-RU" sz="1200" dirty="0" smtClean="0"/>
              <a:t> “</a:t>
            </a:r>
            <a:r>
              <a:rPr lang="ru-RU" sz="1200" dirty="0" err="1" smtClean="0"/>
              <a:t>інформаційного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перевантаження</a:t>
            </a:r>
            <a:r>
              <a:rPr lang="ru-RU" sz="1200" dirty="0" smtClean="0"/>
              <a:t>” 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Існують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дві</a:t>
            </a:r>
            <a:r>
              <a:rPr lang="ru-RU" sz="1200" dirty="0" smtClean="0"/>
              <a:t> </a:t>
            </a:r>
            <a:r>
              <a:rPr lang="ru-RU" sz="1200" dirty="0" err="1" smtClean="0"/>
              <a:t>важливі</a:t>
            </a:r>
            <a:r>
              <a:rPr lang="ru-RU" sz="1200" dirty="0" smtClean="0"/>
              <a:t> причини для </a:t>
            </a:r>
            <a:r>
              <a:rPr lang="ru-RU" sz="1200" dirty="0" err="1" smtClean="0"/>
              <a:t>розгортання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 у </a:t>
            </a:r>
            <a:r>
              <a:rPr lang="en-US" sz="1200" dirty="0" smtClean="0"/>
              <a:t>Web-</a:t>
            </a:r>
            <a:r>
              <a:rPr lang="ru-RU" sz="1200" dirty="0" smtClean="0"/>
              <a:t>сайт. По-перше, так </a:t>
            </a:r>
            <a:r>
              <a:rPr lang="ru-RU" sz="1200" dirty="0" err="1" smtClean="0"/>
              <a:t>відвідувачам</a:t>
            </a:r>
            <a:r>
              <a:rPr lang="ru-RU" sz="1200" dirty="0" smtClean="0"/>
              <a:t> </a:t>
            </a:r>
            <a:r>
              <a:rPr lang="ru-RU" sz="1200" dirty="0" err="1" smtClean="0"/>
              <a:t>легше</a:t>
            </a:r>
            <a:r>
              <a:rPr lang="ru-RU" sz="1200" dirty="0" smtClean="0"/>
              <a:t> </a:t>
            </a:r>
            <a:r>
              <a:rPr lang="ru-RU" sz="1200" dirty="0" err="1" smtClean="0"/>
              <a:t>знайти</a:t>
            </a:r>
            <a:r>
              <a:rPr lang="ru-RU" sz="1200" dirty="0" smtClean="0"/>
              <a:t> ту </a:t>
            </a:r>
            <a:r>
              <a:rPr lang="ru-RU" sz="1200" dirty="0" err="1" smtClean="0"/>
              <a:t>інформацію</a:t>
            </a:r>
            <a:r>
              <a:rPr lang="ru-RU" sz="1200" dirty="0" smtClean="0"/>
              <a:t>, яка </a:t>
            </a:r>
            <a:r>
              <a:rPr lang="ru-RU" sz="1200" dirty="0" err="1" smtClean="0"/>
              <a:t>їм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потрібна</a:t>
            </a:r>
            <a:r>
              <a:rPr lang="ru-RU" sz="1200" dirty="0" smtClean="0"/>
              <a:t>. </a:t>
            </a:r>
            <a:r>
              <a:rPr lang="ru-RU" sz="1200" dirty="0" err="1" smtClean="0"/>
              <a:t>Наприклад</a:t>
            </a:r>
            <a:r>
              <a:rPr lang="ru-RU" sz="1200" dirty="0" smtClean="0"/>
              <a:t>, </a:t>
            </a:r>
            <a:r>
              <a:rPr lang="ru-RU" sz="1200" dirty="0" err="1" smtClean="0"/>
              <a:t>якщо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сторінку</a:t>
            </a:r>
            <a:r>
              <a:rPr lang="ru-RU" sz="1200" dirty="0" smtClean="0"/>
              <a:t> </a:t>
            </a:r>
            <a:r>
              <a:rPr lang="ru-RU" sz="1200" dirty="0" err="1" smtClean="0"/>
              <a:t>відвідує</a:t>
            </a:r>
            <a:r>
              <a:rPr lang="ru-RU" sz="1200" dirty="0" smtClean="0"/>
              <a:t> бухгалтер </a:t>
            </a:r>
            <a:r>
              <a:rPr lang="ru-RU" sz="1200" dirty="0" err="1" smtClean="0"/>
              <a:t>або</a:t>
            </a:r>
            <a:r>
              <a:rPr lang="ru-RU" sz="1200" dirty="0" smtClean="0"/>
              <a:t> </a:t>
            </a:r>
            <a:r>
              <a:rPr lang="ru-RU" sz="1200" dirty="0" err="1" smtClean="0"/>
              <a:t>бізнесмен</a:t>
            </a:r>
            <a:r>
              <a:rPr lang="ru-RU" sz="1200" dirty="0" smtClean="0"/>
              <a:t>, </a:t>
            </a:r>
            <a:r>
              <a:rPr lang="ru-RU" sz="1200" dirty="0" err="1" smtClean="0"/>
              <a:t>він</a:t>
            </a:r>
            <a:r>
              <a:rPr lang="ru-RU" sz="1200" dirty="0" smtClean="0"/>
              <a:t> навряд </a:t>
            </a:r>
            <a:r>
              <a:rPr lang="ru-RU" sz="1200" dirty="0" err="1" smtClean="0"/>
              <a:t>чи</a:t>
            </a:r>
            <a:r>
              <a:rPr lang="ru-RU" sz="1200" dirty="0" smtClean="0"/>
              <a:t> </a:t>
            </a:r>
            <a:r>
              <a:rPr lang="ru-RU" sz="1200" dirty="0" err="1" smtClean="0"/>
              <a:t>захоче</a:t>
            </a:r>
            <a:r>
              <a:rPr lang="ru-RU" sz="1200" dirty="0" smtClean="0"/>
              <a:t> </a:t>
            </a:r>
            <a:r>
              <a:rPr lang="ru-RU" sz="1200" dirty="0" err="1" smtClean="0"/>
              <a:t>чекати</a:t>
            </a:r>
            <a:r>
              <a:rPr lang="ru-RU" sz="1200" dirty="0" smtClean="0"/>
              <a:t>, </a:t>
            </a:r>
            <a:r>
              <a:rPr lang="ru-RU" sz="1200" dirty="0" err="1" smtClean="0"/>
              <a:t>поки</a:t>
            </a:r>
            <a:r>
              <a:rPr lang="ru-RU" sz="1200" dirty="0" smtClean="0"/>
              <a:t> </a:t>
            </a:r>
            <a:r>
              <a:rPr lang="ru-RU" sz="1200" dirty="0" err="1" smtClean="0"/>
              <a:t>завантажиться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уся</a:t>
            </a:r>
            <a:r>
              <a:rPr lang="ru-RU" sz="1200" dirty="0" smtClean="0"/>
              <a:t> ваша </a:t>
            </a:r>
            <a:r>
              <a:rPr lang="ru-RU" sz="1200" dirty="0" err="1" smtClean="0"/>
              <a:t>фотогалерея</a:t>
            </a:r>
            <a:r>
              <a:rPr lang="ru-RU" sz="1200" dirty="0" smtClean="0"/>
              <a:t>. </a:t>
            </a:r>
            <a:r>
              <a:rPr lang="ru-RU" sz="1200" dirty="0" err="1" smtClean="0"/>
              <a:t>Йому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потрібні</a:t>
            </a:r>
            <a:r>
              <a:rPr lang="ru-RU" sz="1200" dirty="0" smtClean="0"/>
              <a:t> </a:t>
            </a:r>
            <a:r>
              <a:rPr lang="ru-RU" sz="1200" dirty="0" err="1" smtClean="0"/>
              <a:t>документи</a:t>
            </a:r>
            <a:r>
              <a:rPr lang="ru-RU" sz="1200" dirty="0" smtClean="0"/>
              <a:t>, </a:t>
            </a:r>
            <a:r>
              <a:rPr lang="ru-RU" sz="1200" dirty="0" err="1" smtClean="0"/>
              <a:t>пов’язані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оподаткуванням</a:t>
            </a:r>
            <a:r>
              <a:rPr lang="ru-RU" sz="1200" dirty="0" smtClean="0"/>
              <a:t> (</a:t>
            </a:r>
            <a:r>
              <a:rPr lang="ru-RU" sz="1200" dirty="0" err="1" smtClean="0"/>
              <a:t>податкове</a:t>
            </a:r>
            <a:r>
              <a:rPr lang="ru-RU" sz="1200" dirty="0" smtClean="0"/>
              <a:t> </a:t>
            </a:r>
            <a:r>
              <a:rPr lang="ru-RU" sz="1200" dirty="0" err="1" smtClean="0"/>
              <a:t>законодавство</a:t>
            </a:r>
            <a:r>
              <a:rPr lang="ru-RU" sz="1200" dirty="0" smtClean="0"/>
              <a:t>, </a:t>
            </a:r>
            <a:r>
              <a:rPr lang="ru-RU" sz="1200" dirty="0" err="1" smtClean="0"/>
              <a:t>податкова</a:t>
            </a:r>
            <a:r>
              <a:rPr lang="ru-RU" sz="1200" dirty="0" smtClean="0"/>
              <a:t> </a:t>
            </a:r>
            <a:r>
              <a:rPr lang="ru-RU" sz="1200" dirty="0" err="1" smtClean="0"/>
              <a:t>звітність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тощо</a:t>
            </a:r>
            <a:r>
              <a:rPr lang="ru-RU" sz="1200" dirty="0" smtClean="0"/>
              <a:t> – </a:t>
            </a:r>
            <a:r>
              <a:rPr lang="ru-RU" sz="1200" dirty="0" err="1" smtClean="0"/>
              <a:t>матеріали</a:t>
            </a:r>
            <a:r>
              <a:rPr lang="ru-RU" sz="1200" dirty="0" smtClean="0"/>
              <a:t>, </a:t>
            </a:r>
            <a:r>
              <a:rPr lang="ru-RU" sz="1200" dirty="0" err="1" smtClean="0"/>
              <a:t>які</a:t>
            </a:r>
            <a:r>
              <a:rPr lang="ru-RU" sz="1200" dirty="0" smtClean="0"/>
              <a:t> </a:t>
            </a:r>
            <a:r>
              <a:rPr lang="ru-RU" sz="1200" dirty="0" err="1" smtClean="0"/>
              <a:t>будуть</a:t>
            </a:r>
            <a:r>
              <a:rPr lang="ru-RU" sz="1200" dirty="0" smtClean="0"/>
              <a:t> </a:t>
            </a:r>
            <a:r>
              <a:rPr lang="ru-RU" sz="1200" dirty="0" err="1" smtClean="0"/>
              <a:t>корисні</a:t>
            </a:r>
            <a:r>
              <a:rPr lang="ru-RU" sz="1200" dirty="0" smtClean="0"/>
              <a:t> для бухгалтера в </a:t>
            </a:r>
            <a:r>
              <a:rPr lang="ru-RU" sz="1200" dirty="0" err="1" smtClean="0"/>
              <a:t>роботі</a:t>
            </a:r>
            <a:r>
              <a:rPr lang="ru-RU" sz="1200" dirty="0" smtClean="0"/>
              <a:t>). </a:t>
            </a:r>
            <a:r>
              <a:rPr lang="ru-RU" sz="1200" dirty="0" err="1" smtClean="0"/>
              <a:t>Якщо</a:t>
            </a:r>
            <a:r>
              <a:rPr lang="ru-RU" sz="1200" dirty="0" smtClean="0"/>
              <a:t> сайт </a:t>
            </a:r>
            <a:r>
              <a:rPr lang="ru-RU" sz="1200" dirty="0" err="1" smtClean="0"/>
              <a:t>розбитий</a:t>
            </a:r>
            <a:r>
              <a:rPr lang="ru-RU" sz="1200" dirty="0" smtClean="0"/>
              <a:t> на </a:t>
            </a:r>
            <a:r>
              <a:rPr lang="ru-RU" sz="1200" dirty="0" err="1" smtClean="0"/>
              <a:t>декілька</a:t>
            </a:r>
            <a:r>
              <a:rPr lang="ru-RU" sz="1200" dirty="0" smtClean="0"/>
              <a:t> </a:t>
            </a:r>
            <a:r>
              <a:rPr lang="ru-RU" sz="1200" dirty="0" err="1" smtClean="0"/>
              <a:t>сторінок</a:t>
            </a:r>
            <a:r>
              <a:rPr lang="ru-RU" sz="1200" dirty="0" smtClean="0"/>
              <a:t>, </a:t>
            </a:r>
            <a:r>
              <a:rPr lang="ru-RU" sz="1200" dirty="0" err="1" smtClean="0"/>
              <a:t>відвідувач</a:t>
            </a:r>
            <a:r>
              <a:rPr lang="ru-RU" sz="1200" dirty="0" smtClean="0"/>
              <a:t> </a:t>
            </a:r>
            <a:r>
              <a:rPr lang="ru-RU" sz="1200" dirty="0" err="1" smtClean="0"/>
              <a:t>зможе</a:t>
            </a:r>
            <a:r>
              <a:rPr lang="ru-RU" sz="1200" dirty="0" smtClean="0"/>
              <a:t> </a:t>
            </a:r>
            <a:r>
              <a:rPr lang="ru-RU" sz="1200" dirty="0" err="1" smtClean="0"/>
              <a:t>вибрати</a:t>
            </a:r>
            <a:r>
              <a:rPr lang="ru-RU" sz="1200" dirty="0" smtClean="0"/>
              <a:t> </a:t>
            </a:r>
            <a:r>
              <a:rPr lang="ru-RU" sz="1200" dirty="0" err="1" smtClean="0"/>
              <a:t>тільки</a:t>
            </a:r>
            <a:r>
              <a:rPr lang="ru-RU" sz="1200" dirty="0" smtClean="0"/>
              <a:t> ту </a:t>
            </a:r>
            <a:r>
              <a:rPr lang="ru-RU" sz="1200" dirty="0" err="1" smtClean="0"/>
              <a:t>інформацію</a:t>
            </a:r>
            <a:r>
              <a:rPr lang="ru-RU" sz="1200" dirty="0" smtClean="0"/>
              <a:t>, яку </a:t>
            </a:r>
            <a:r>
              <a:rPr lang="ru-RU" sz="1200" dirty="0" err="1" smtClean="0"/>
              <a:t>він</a:t>
            </a:r>
            <a:r>
              <a:rPr lang="ru-RU" sz="1200" dirty="0" smtClean="0"/>
              <a:t> </a:t>
            </a:r>
            <a:r>
              <a:rPr lang="ru-RU" sz="1200" dirty="0" err="1" smtClean="0"/>
              <a:t>шукав</a:t>
            </a:r>
            <a:r>
              <a:rPr lang="ru-RU" sz="1200" dirty="0" smtClean="0"/>
              <a:t>. Тому </a:t>
            </a:r>
            <a:r>
              <a:rPr lang="ru-RU" sz="1200" dirty="0" err="1" smtClean="0"/>
              <a:t>розгортання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 у </a:t>
            </a:r>
            <a:r>
              <a:rPr lang="en-US" sz="1200" dirty="0" smtClean="0"/>
              <a:t>Web-</a:t>
            </a:r>
            <a:r>
              <a:rPr lang="ru-RU" sz="1200" dirty="0" smtClean="0"/>
              <a:t>сайт </a:t>
            </a:r>
            <a:r>
              <a:rPr lang="ru-RU" sz="1200" dirty="0" err="1" smtClean="0"/>
              <a:t>зекономить</a:t>
            </a:r>
            <a:r>
              <a:rPr lang="ru-RU" sz="1200" dirty="0" smtClean="0"/>
              <a:t> </a:t>
            </a:r>
            <a:r>
              <a:rPr lang="ru-RU" sz="1200" dirty="0" err="1" smtClean="0"/>
              <a:t>його</a:t>
            </a:r>
            <a:r>
              <a:rPr lang="ru-RU" sz="1200" dirty="0" smtClean="0"/>
              <a:t> час та </a:t>
            </a:r>
            <a:r>
              <a:rPr lang="ru-RU" sz="1200" dirty="0" err="1" smtClean="0"/>
              <a:t>свідчити</a:t>
            </a:r>
            <a:r>
              <a:rPr lang="ru-RU" sz="1200" dirty="0" smtClean="0"/>
              <a:t> про </a:t>
            </a:r>
            <a:r>
              <a:rPr lang="ru-RU" sz="1200" dirty="0" err="1" smtClean="0"/>
              <a:t>повагу</a:t>
            </a:r>
            <a:r>
              <a:rPr lang="ru-RU" sz="1200" dirty="0" smtClean="0"/>
              <a:t> до </a:t>
            </a:r>
            <a:r>
              <a:rPr lang="ru-RU" sz="1200" dirty="0" err="1" smtClean="0"/>
              <a:t>нього</a:t>
            </a:r>
            <a:r>
              <a:rPr lang="ru-RU" sz="1200" dirty="0" smtClean="0"/>
              <a:t>, про </a:t>
            </a:r>
            <a:r>
              <a:rPr lang="ru-RU" sz="1200" dirty="0" err="1" smtClean="0"/>
              <a:t>професійний</a:t>
            </a:r>
            <a:r>
              <a:rPr lang="ru-RU" sz="1200" dirty="0" smtClean="0"/>
              <a:t> </a:t>
            </a:r>
            <a:r>
              <a:rPr lang="ru-RU" sz="1200" dirty="0" err="1" smtClean="0"/>
              <a:t>рівень</a:t>
            </a:r>
            <a:r>
              <a:rPr lang="ru-RU" sz="1200" dirty="0" smtClean="0"/>
              <a:t>.</a:t>
            </a:r>
            <a:r>
              <a:rPr lang="ru-RU" sz="1000" dirty="0" smtClean="0"/>
              <a:t/>
            </a:r>
            <a:br>
              <a:rPr lang="ru-RU" sz="1000" dirty="0" smtClean="0"/>
            </a:br>
            <a:endParaRPr lang="ru-RU" sz="1000" dirty="0"/>
          </a:p>
        </p:txBody>
      </p:sp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Друга причина </a:t>
            </a:r>
            <a:r>
              <a:rPr lang="ru-RU" sz="1200" dirty="0" err="1" smtClean="0"/>
              <a:t>має</a:t>
            </a:r>
            <a:r>
              <a:rPr lang="ru-RU" sz="1200" dirty="0" smtClean="0"/>
              <a:t> </a:t>
            </a:r>
            <a:r>
              <a:rPr lang="ru-RU" sz="1200" dirty="0" err="1" smtClean="0"/>
              <a:t>технічний</a:t>
            </a:r>
            <a:r>
              <a:rPr lang="ru-RU" sz="1200" dirty="0" smtClean="0"/>
              <a:t> характер. За </a:t>
            </a:r>
            <a:r>
              <a:rPr lang="ru-RU" sz="1200" dirty="0" err="1" smtClean="0"/>
              <a:t>наявності</a:t>
            </a:r>
            <a:r>
              <a:rPr lang="ru-RU" sz="1200" dirty="0" smtClean="0"/>
              <a:t> </a:t>
            </a:r>
            <a:r>
              <a:rPr lang="ru-RU" sz="1200" dirty="0" err="1" smtClean="0"/>
              <a:t>декількох</a:t>
            </a:r>
            <a:r>
              <a:rPr lang="ru-RU" sz="1200" dirty="0" smtClean="0"/>
              <a:t> </a:t>
            </a:r>
            <a:r>
              <a:rPr lang="ru-RU" sz="1200" dirty="0" err="1" smtClean="0"/>
              <a:t>документів</a:t>
            </a:r>
            <a:r>
              <a:rPr lang="ru-RU" sz="1200" dirty="0" smtClean="0"/>
              <a:t> </a:t>
            </a:r>
            <a:r>
              <a:rPr lang="ru-RU" sz="1200" dirty="0" err="1" smtClean="0"/>
              <a:t>з’являється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можливість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вводити</a:t>
            </a:r>
            <a:r>
              <a:rPr lang="ru-RU" sz="1200" dirty="0" smtClean="0"/>
              <a:t> </a:t>
            </a:r>
            <a:r>
              <a:rPr lang="ru-RU" sz="1200" dirty="0" err="1" smtClean="0"/>
              <a:t>більше</a:t>
            </a:r>
            <a:r>
              <a:rPr lang="ru-RU" sz="1200" dirty="0" smtClean="0"/>
              <a:t> </a:t>
            </a:r>
            <a:r>
              <a:rPr lang="ru-RU" sz="1200" dirty="0" err="1" smtClean="0"/>
              <a:t>цікавої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графіки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детальної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інформації</a:t>
            </a:r>
            <a:r>
              <a:rPr lang="ru-RU" sz="1200" dirty="0" smtClean="0"/>
              <a:t>. </a:t>
            </a:r>
            <a:r>
              <a:rPr lang="ru-RU" sz="1200" dirty="0" err="1" smtClean="0"/>
              <a:t>Якщо</a:t>
            </a:r>
            <a:r>
              <a:rPr lang="ru-RU" sz="1200" dirty="0" smtClean="0"/>
              <a:t> до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, яка </a:t>
            </a:r>
            <a:r>
              <a:rPr lang="ru-RU" sz="1200" dirty="0" err="1" smtClean="0"/>
              <a:t>перевантажена</a:t>
            </a:r>
            <a:r>
              <a:rPr lang="ru-RU" sz="1200" dirty="0" smtClean="0"/>
              <a:t> </a:t>
            </a:r>
            <a:r>
              <a:rPr lang="ru-RU" sz="1200" dirty="0" err="1" smtClean="0"/>
              <a:t>графікою</a:t>
            </a:r>
            <a:r>
              <a:rPr lang="ru-RU" sz="1200" dirty="0" smtClean="0"/>
              <a:t> та </a:t>
            </a:r>
            <a:r>
              <a:rPr lang="ru-RU" sz="1200" dirty="0" err="1" smtClean="0"/>
              <a:t>мультимедійними</a:t>
            </a:r>
            <a:r>
              <a:rPr lang="ru-RU" sz="1200" dirty="0" smtClean="0"/>
              <a:t> файлами, </a:t>
            </a:r>
            <a:r>
              <a:rPr lang="ru-RU" sz="1200" dirty="0" err="1" smtClean="0"/>
              <a:t>ще</a:t>
            </a:r>
            <a:r>
              <a:rPr lang="ru-RU" sz="1200" dirty="0" smtClean="0"/>
              <a:t> </a:t>
            </a:r>
            <a:r>
              <a:rPr lang="ru-RU" sz="1200" dirty="0" err="1" smtClean="0"/>
              <a:t>що-небудь</a:t>
            </a:r>
            <a:r>
              <a:rPr lang="ru-RU" sz="1200" dirty="0" smtClean="0"/>
              <a:t> </a:t>
            </a:r>
            <a:r>
              <a:rPr lang="ru-RU" sz="1200" dirty="0" err="1" smtClean="0"/>
              <a:t>додати</a:t>
            </a:r>
            <a:r>
              <a:rPr lang="ru-RU" sz="1200" dirty="0" smtClean="0"/>
              <a:t>, </a:t>
            </a:r>
            <a:r>
              <a:rPr lang="ru-RU" sz="1200" dirty="0" err="1" smtClean="0"/>
              <a:t>її</a:t>
            </a:r>
            <a:r>
              <a:rPr lang="ru-RU" sz="1200" dirty="0" smtClean="0"/>
              <a:t> буде </a:t>
            </a:r>
            <a:r>
              <a:rPr lang="ru-RU" sz="1200" dirty="0" err="1" smtClean="0"/>
              <a:t>важко</a:t>
            </a:r>
            <a:r>
              <a:rPr lang="ru-RU" sz="1200" dirty="0" smtClean="0"/>
              <a:t> </a:t>
            </a:r>
            <a:r>
              <a:rPr lang="ru-RU" sz="1200" dirty="0" err="1" smtClean="0"/>
              <a:t>читати</a:t>
            </a:r>
            <a:r>
              <a:rPr lang="ru-RU" sz="1200" dirty="0" smtClean="0"/>
              <a:t>. Коли </a:t>
            </a:r>
            <a:r>
              <a:rPr lang="ru-RU" sz="1200" dirty="0" err="1" smtClean="0"/>
              <a:t>розділяють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офіційну</a:t>
            </a:r>
            <a:r>
              <a:rPr lang="ru-RU" sz="1200" dirty="0" smtClean="0"/>
              <a:t> </a:t>
            </a:r>
            <a:r>
              <a:rPr lang="ru-RU" sz="1200" dirty="0" err="1" smtClean="0"/>
              <a:t>сторінку</a:t>
            </a:r>
            <a:r>
              <a:rPr lang="ru-RU" sz="1200" dirty="0" smtClean="0"/>
              <a:t> на </a:t>
            </a:r>
            <a:r>
              <a:rPr lang="ru-RU" sz="1200" dirty="0" err="1" smtClean="0"/>
              <a:t>окремі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, </a:t>
            </a:r>
            <a:r>
              <a:rPr lang="ru-RU" sz="1200" dirty="0" err="1" smtClean="0"/>
              <a:t>можна</a:t>
            </a:r>
            <a:r>
              <a:rPr lang="ru-RU" sz="1200" dirty="0" smtClean="0"/>
              <a:t> </a:t>
            </a:r>
            <a:r>
              <a:rPr lang="ru-RU" sz="1200" dirty="0" err="1" smtClean="0"/>
              <a:t>збільшити</a:t>
            </a:r>
            <a:r>
              <a:rPr lang="ru-RU" sz="1200" dirty="0" smtClean="0"/>
              <a:t> в </a:t>
            </a:r>
            <a:r>
              <a:rPr lang="ru-RU" sz="1200" dirty="0" err="1" smtClean="0"/>
              <a:t>кілька</a:t>
            </a:r>
            <a:r>
              <a:rPr lang="ru-RU" sz="1200" dirty="0" smtClean="0"/>
              <a:t> </a:t>
            </a:r>
            <a:r>
              <a:rPr lang="ru-RU" sz="1200" dirty="0" err="1" smtClean="0"/>
              <a:t>разів</a:t>
            </a:r>
            <a:r>
              <a:rPr lang="ru-RU" sz="1200" dirty="0" smtClean="0"/>
              <a:t> </a:t>
            </a:r>
            <a:r>
              <a:rPr lang="ru-RU" sz="1200" dirty="0" err="1" smtClean="0"/>
              <a:t>кількість</a:t>
            </a:r>
            <a:r>
              <a:rPr lang="ru-RU" sz="1200" dirty="0" smtClean="0"/>
              <a:t> </a:t>
            </a:r>
            <a:r>
              <a:rPr lang="ru-RU" sz="1200" dirty="0" err="1" smtClean="0"/>
              <a:t>графіки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різного</a:t>
            </a:r>
            <a:r>
              <a:rPr lang="ru-RU" sz="1200" dirty="0" smtClean="0"/>
              <a:t> роду </a:t>
            </a:r>
            <a:r>
              <a:rPr lang="ru-RU" sz="1200" dirty="0" err="1" smtClean="0"/>
              <a:t>мультимедіа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Нарешті</a:t>
            </a:r>
            <a:r>
              <a:rPr lang="ru-RU" sz="1200" dirty="0" smtClean="0"/>
              <a:t>, </a:t>
            </a:r>
            <a:r>
              <a:rPr lang="ru-RU" sz="1200" dirty="0" err="1" smtClean="0"/>
              <a:t>основна</a:t>
            </a:r>
            <a:r>
              <a:rPr lang="ru-RU" sz="1200" dirty="0" smtClean="0"/>
              <a:t> причина </a:t>
            </a:r>
            <a:r>
              <a:rPr lang="ru-RU" sz="1200" dirty="0" err="1" smtClean="0"/>
              <a:t>розділення</a:t>
            </a:r>
            <a:r>
              <a:rPr lang="ru-RU" sz="1200" dirty="0" smtClean="0"/>
              <a:t> – сайт </a:t>
            </a:r>
            <a:r>
              <a:rPr lang="ru-RU" sz="1200" dirty="0" err="1" smtClean="0"/>
              <a:t>легше</a:t>
            </a:r>
            <a:r>
              <a:rPr lang="ru-RU" sz="1200" dirty="0" smtClean="0"/>
              <a:t> </a:t>
            </a:r>
            <a:r>
              <a:rPr lang="ru-RU" sz="1200" dirty="0" err="1" smtClean="0"/>
              <a:t>підтримувати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оновлювати</a:t>
            </a:r>
            <a:r>
              <a:rPr lang="ru-RU" sz="1200" dirty="0" smtClean="0"/>
              <a:t>. У добре </a:t>
            </a:r>
            <a:r>
              <a:rPr lang="ru-RU" sz="1200" dirty="0" err="1" smtClean="0"/>
              <a:t>організованому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сайті</a:t>
            </a:r>
            <a:r>
              <a:rPr lang="ru-RU" sz="1200" dirty="0" smtClean="0"/>
              <a:t> </a:t>
            </a:r>
            <a:r>
              <a:rPr lang="ru-RU" sz="1200" dirty="0" err="1" smtClean="0"/>
              <a:t>легше</a:t>
            </a:r>
            <a:r>
              <a:rPr lang="ru-RU" sz="1200" dirty="0" smtClean="0"/>
              <a:t> </a:t>
            </a:r>
            <a:r>
              <a:rPr lang="ru-RU" sz="1200" dirty="0" err="1" smtClean="0"/>
              <a:t>оновлювати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будь-яку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інформацію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Необхідно</a:t>
            </a:r>
            <a:r>
              <a:rPr lang="ru-RU" sz="1200" dirty="0" smtClean="0"/>
              <a:t> правильно </a:t>
            </a:r>
            <a:r>
              <a:rPr lang="ru-RU" sz="1200" dirty="0" err="1" smtClean="0"/>
              <a:t>проектувати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офіційний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сайт.</a:t>
            </a:r>
            <a:br>
              <a:rPr lang="ru-RU" sz="1200" dirty="0" smtClean="0"/>
            </a:br>
            <a:r>
              <a:rPr lang="ru-RU" sz="1200" dirty="0" smtClean="0"/>
              <a:t>Як </a:t>
            </a:r>
            <a:r>
              <a:rPr lang="ru-RU" sz="1200" dirty="0" err="1" smtClean="0"/>
              <a:t>організувати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сайт.</a:t>
            </a:r>
            <a:br>
              <a:rPr lang="ru-RU" sz="1200" dirty="0" smtClean="0"/>
            </a:br>
            <a:r>
              <a:rPr lang="ru-RU" sz="1200" dirty="0" smtClean="0"/>
              <a:t>Перед </a:t>
            </a:r>
            <a:r>
              <a:rPr lang="ru-RU" sz="1200" dirty="0" err="1" smtClean="0"/>
              <a:t>тим</a:t>
            </a:r>
            <a:r>
              <a:rPr lang="ru-RU" sz="1200" dirty="0" smtClean="0"/>
              <a:t>, як </a:t>
            </a:r>
            <a:r>
              <a:rPr lang="ru-RU" sz="1200" dirty="0" err="1" smtClean="0"/>
              <a:t>розділяти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офіційну</a:t>
            </a:r>
            <a:r>
              <a:rPr lang="ru-RU" sz="1200" dirty="0" smtClean="0"/>
              <a:t> </a:t>
            </a:r>
            <a:r>
              <a:rPr lang="ru-RU" sz="1200" dirty="0" err="1" smtClean="0"/>
              <a:t>сторінку</a:t>
            </a:r>
            <a:r>
              <a:rPr lang="ru-RU" sz="1200" dirty="0" smtClean="0"/>
              <a:t> на </a:t>
            </a:r>
            <a:r>
              <a:rPr lang="ru-RU" sz="1200" dirty="0" err="1" smtClean="0"/>
              <a:t>окремі</a:t>
            </a:r>
            <a:r>
              <a:rPr lang="ru-RU" sz="1200" dirty="0" smtClean="0"/>
              <a:t> 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, </a:t>
            </a:r>
            <a:r>
              <a:rPr lang="ru-RU" sz="1200" dirty="0" err="1" smtClean="0"/>
              <a:t>необхідно</a:t>
            </a:r>
            <a:r>
              <a:rPr lang="ru-RU" sz="1200" dirty="0" smtClean="0"/>
              <a:t> </a:t>
            </a:r>
            <a:r>
              <a:rPr lang="ru-RU" sz="1200" dirty="0" err="1" smtClean="0"/>
              <a:t>розробити</a:t>
            </a:r>
            <a:r>
              <a:rPr lang="ru-RU" sz="1200" dirty="0" smtClean="0"/>
              <a:t> план. Сайт </a:t>
            </a:r>
            <a:r>
              <a:rPr lang="ru-RU" sz="1200" dirty="0" err="1" smtClean="0"/>
              <a:t>проектується</a:t>
            </a:r>
            <a:r>
              <a:rPr lang="ru-RU" sz="1200" dirty="0" smtClean="0"/>
              <a:t> таким чином,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потрібно</a:t>
            </a:r>
            <a:r>
              <a:rPr lang="ru-RU" sz="1200" dirty="0" smtClean="0"/>
              <a:t> добре </a:t>
            </a:r>
            <a:r>
              <a:rPr lang="ru-RU" sz="1200" dirty="0" err="1" smtClean="0"/>
              <a:t>продумати</a:t>
            </a:r>
            <a:r>
              <a:rPr lang="ru-RU" sz="1200" dirty="0" smtClean="0"/>
              <a:t> </a:t>
            </a:r>
            <a:r>
              <a:rPr lang="ru-RU" sz="1200" dirty="0" err="1" smtClean="0"/>
              <a:t>його</a:t>
            </a:r>
            <a:r>
              <a:rPr lang="ru-RU" sz="1200" dirty="0" smtClean="0"/>
              <a:t> </a:t>
            </a:r>
            <a:r>
              <a:rPr lang="ru-RU" sz="1200" dirty="0" err="1" smtClean="0"/>
              <a:t>загальну</a:t>
            </a:r>
            <a:r>
              <a:rPr lang="ru-RU" sz="1200" dirty="0" smtClean="0"/>
              <a:t> структуру, </a:t>
            </a:r>
            <a:r>
              <a:rPr lang="ru-RU" sz="1200" dirty="0" err="1" smtClean="0"/>
              <a:t>зміст</a:t>
            </a:r>
            <a:r>
              <a:rPr lang="ru-RU" sz="1200" dirty="0" smtClean="0"/>
              <a:t> </a:t>
            </a:r>
            <a:r>
              <a:rPr lang="ru-RU" sz="1200" dirty="0" err="1" smtClean="0"/>
              <a:t>інформації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посилання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Нижче</a:t>
            </a:r>
            <a:r>
              <a:rPr lang="ru-RU" sz="1200" dirty="0" smtClean="0"/>
              <a:t> наведено </a:t>
            </a:r>
            <a:r>
              <a:rPr lang="ru-RU" sz="1200" dirty="0" err="1" smtClean="0"/>
              <a:t>чотири</a:t>
            </a:r>
            <a:r>
              <a:rPr lang="ru-RU" sz="1200" dirty="0" smtClean="0"/>
              <a:t> </a:t>
            </a:r>
            <a:r>
              <a:rPr lang="ru-RU" sz="1200" dirty="0" err="1" smtClean="0"/>
              <a:t>варіанти</a:t>
            </a:r>
            <a:r>
              <a:rPr lang="ru-RU" sz="1200" dirty="0" smtClean="0"/>
              <a:t> </a:t>
            </a:r>
            <a:r>
              <a:rPr lang="ru-RU" sz="1200" dirty="0" err="1" smtClean="0"/>
              <a:t>структури</a:t>
            </a:r>
            <a:r>
              <a:rPr lang="ru-RU" sz="1200" dirty="0" smtClean="0"/>
              <a:t> сайту. </a:t>
            </a:r>
            <a:r>
              <a:rPr lang="ru-RU" sz="1200" dirty="0" err="1" smtClean="0"/>
              <a:t>Кожна</a:t>
            </a:r>
            <a:r>
              <a:rPr lang="ru-RU" sz="1200" dirty="0" smtClean="0"/>
              <a:t> </a:t>
            </a:r>
            <a:r>
              <a:rPr lang="ru-RU" sz="1200" dirty="0" err="1" smtClean="0"/>
              <a:t>з</a:t>
            </a:r>
            <a:r>
              <a:rPr lang="ru-RU" sz="1200" dirty="0" smtClean="0"/>
              <a:t> </a:t>
            </a:r>
            <a:r>
              <a:rPr lang="ru-RU" sz="1200" dirty="0" err="1" smtClean="0"/>
              <a:t>цих</a:t>
            </a:r>
            <a:r>
              <a:rPr lang="ru-RU" sz="1200" dirty="0" smtClean="0"/>
              <a:t> структур </a:t>
            </a:r>
            <a:r>
              <a:rPr lang="ru-RU" sz="1200" dirty="0" err="1" smtClean="0"/>
              <a:t>має</a:t>
            </a:r>
            <a:r>
              <a:rPr lang="ru-RU" sz="1200" dirty="0" smtClean="0"/>
              <a:t> </a:t>
            </a:r>
            <a:r>
              <a:rPr lang="ru-RU" sz="1200" dirty="0" err="1" smtClean="0"/>
              <a:t>свої</a:t>
            </a:r>
            <a:r>
              <a:rPr lang="ru-RU" sz="1200" dirty="0" smtClean="0"/>
              <a:t> </a:t>
            </a:r>
            <a:r>
              <a:rPr lang="ru-RU" sz="1200" dirty="0" err="1" smtClean="0"/>
              <a:t>недоліки</a:t>
            </a:r>
            <a:r>
              <a:rPr lang="ru-RU" sz="1200" dirty="0" smtClean="0"/>
              <a:t> та </a:t>
            </a:r>
            <a:r>
              <a:rPr lang="ru-RU" sz="1200" dirty="0" err="1" smtClean="0"/>
              <a:t>переваги</a:t>
            </a:r>
            <a:r>
              <a:rPr lang="ru-RU" sz="1200" dirty="0" smtClean="0"/>
              <a:t> при </a:t>
            </a:r>
            <a:r>
              <a:rPr lang="ru-RU" sz="1200" dirty="0" err="1" smtClean="0"/>
              <a:t>проектуванні</a:t>
            </a:r>
            <a:r>
              <a:rPr lang="ru-RU" sz="1200" dirty="0" smtClean="0"/>
              <a:t> </a:t>
            </a:r>
            <a:r>
              <a:rPr lang="ru-RU" sz="1200" dirty="0" err="1" smtClean="0"/>
              <a:t>офіційного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сайту. </a:t>
            </a:r>
            <a:r>
              <a:rPr lang="ru-RU" sz="1200" dirty="0" err="1" smtClean="0"/>
              <a:t>Вибір</a:t>
            </a:r>
            <a:r>
              <a:rPr lang="ru-RU" sz="1200" dirty="0" smtClean="0"/>
              <a:t> </a:t>
            </a:r>
            <a:r>
              <a:rPr lang="ru-RU" sz="1200" dirty="0" err="1" smtClean="0"/>
              <a:t>конкретної</a:t>
            </a:r>
            <a:r>
              <a:rPr lang="ru-RU" sz="1200" dirty="0" smtClean="0"/>
              <a:t> </a:t>
            </a:r>
            <a:r>
              <a:rPr lang="ru-RU" sz="1200" dirty="0" err="1" smtClean="0"/>
              <a:t>структури</a:t>
            </a:r>
            <a:r>
              <a:rPr lang="ru-RU" sz="1200" dirty="0" smtClean="0"/>
              <a:t> </a:t>
            </a:r>
            <a:r>
              <a:rPr lang="ru-RU" sz="1200" dirty="0" err="1" smtClean="0"/>
              <a:t>визначається</a:t>
            </a:r>
            <a:r>
              <a:rPr lang="ru-RU" sz="1200" dirty="0" smtClean="0"/>
              <a:t> </a:t>
            </a:r>
            <a:r>
              <a:rPr lang="ru-RU" sz="1200" dirty="0" err="1" smtClean="0"/>
              <a:t>особливостями</a:t>
            </a:r>
            <a:r>
              <a:rPr lang="ru-RU" sz="1200" dirty="0" smtClean="0"/>
              <a:t> </a:t>
            </a:r>
            <a:r>
              <a:rPr lang="ru-RU" sz="1200" dirty="0" err="1" smtClean="0"/>
              <a:t>завдань</a:t>
            </a:r>
            <a:r>
              <a:rPr lang="ru-RU" sz="1200" dirty="0" smtClean="0"/>
              <a:t>, </a:t>
            </a:r>
            <a:r>
              <a:rPr lang="ru-RU" sz="1200" dirty="0" err="1" smtClean="0"/>
              <a:t>що</a:t>
            </a:r>
            <a:r>
              <a:rPr lang="ru-RU" sz="1200" dirty="0" smtClean="0"/>
              <a:t> </a:t>
            </a:r>
            <a:r>
              <a:rPr lang="ru-RU" sz="1200" dirty="0" err="1" smtClean="0"/>
              <a:t>вирішуються</a:t>
            </a:r>
            <a:r>
              <a:rPr lang="ru-RU" sz="1200" dirty="0" smtClean="0"/>
              <a:t> за </a:t>
            </a:r>
            <a:r>
              <a:rPr lang="ru-RU" sz="1200" dirty="0" err="1" smtClean="0"/>
              <a:t>допомогою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сайту.</a:t>
            </a:r>
            <a:br>
              <a:rPr lang="ru-RU" sz="1200" dirty="0" smtClean="0"/>
            </a:br>
            <a:r>
              <a:rPr lang="ru-RU" sz="1200" dirty="0" smtClean="0"/>
              <a:t>· Стандартна. </a:t>
            </a:r>
            <a:r>
              <a:rPr lang="ru-RU" sz="1200" dirty="0" err="1" smtClean="0"/>
              <a:t>Основна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сторінка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містить</a:t>
            </a:r>
            <a:r>
              <a:rPr lang="ru-RU" sz="1200" dirty="0" smtClean="0"/>
              <a:t> </a:t>
            </a:r>
            <a:r>
              <a:rPr lang="ru-RU" sz="1200" dirty="0" err="1" smtClean="0"/>
              <a:t>посилання</a:t>
            </a:r>
            <a:r>
              <a:rPr lang="ru-RU" sz="1200" dirty="0" smtClean="0"/>
              <a:t> на </a:t>
            </a:r>
            <a:r>
              <a:rPr lang="ru-RU" sz="1200" dirty="0" err="1" smtClean="0"/>
              <a:t>інші</a:t>
            </a:r>
            <a:r>
              <a:rPr lang="ru-RU" sz="1200" dirty="0" smtClean="0"/>
              <a:t> </a:t>
            </a:r>
            <a:r>
              <a:rPr lang="ru-RU" sz="1200" dirty="0" err="1" smtClean="0"/>
              <a:t>документи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сайту, а </a:t>
            </a:r>
            <a:r>
              <a:rPr lang="ru-RU" sz="1200" dirty="0" err="1" smtClean="0"/>
              <a:t>документи</a:t>
            </a:r>
            <a:r>
              <a:rPr lang="ru-RU" sz="1200" dirty="0" smtClean="0"/>
              <a:t> </a:t>
            </a:r>
            <a:r>
              <a:rPr lang="ru-RU" sz="1200" dirty="0" err="1" smtClean="0"/>
              <a:t>містять</a:t>
            </a:r>
            <a:r>
              <a:rPr lang="ru-RU" sz="1200" dirty="0" smtClean="0"/>
              <a:t> </a:t>
            </a:r>
            <a:r>
              <a:rPr lang="ru-RU" sz="1200" dirty="0" err="1" smtClean="0"/>
              <a:t>посилання</a:t>
            </a:r>
            <a:r>
              <a:rPr lang="ru-RU" sz="1200" dirty="0" smtClean="0"/>
              <a:t>, </a:t>
            </a:r>
            <a:r>
              <a:rPr lang="ru-RU" sz="1200" dirty="0" err="1" smtClean="0"/>
              <a:t>відповідно</a:t>
            </a:r>
            <a:r>
              <a:rPr lang="ru-RU" sz="1200" dirty="0" smtClean="0"/>
              <a:t>, на </a:t>
            </a:r>
            <a:r>
              <a:rPr lang="ru-RU" sz="1200" dirty="0" err="1" smtClean="0"/>
              <a:t>основну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сторінку</a:t>
            </a:r>
            <a:r>
              <a:rPr lang="ru-RU" sz="1200" dirty="0" smtClean="0"/>
              <a:t>. </a:t>
            </a:r>
            <a:r>
              <a:rPr lang="ru-RU" sz="1200" dirty="0" err="1" smtClean="0"/>
              <a:t>Це</a:t>
            </a:r>
            <a:r>
              <a:rPr lang="ru-RU" sz="1200" dirty="0" smtClean="0"/>
              <a:t> </a:t>
            </a:r>
            <a:r>
              <a:rPr lang="ru-RU" sz="1200" dirty="0" err="1" smtClean="0"/>
              <a:t>найпростіший</a:t>
            </a:r>
            <a:r>
              <a:rPr lang="ru-RU" sz="1200" dirty="0" smtClean="0"/>
              <a:t> </a:t>
            </a:r>
            <a:r>
              <a:rPr lang="ru-RU" sz="1200" dirty="0" err="1" smtClean="0"/>
              <a:t>і</a:t>
            </a:r>
            <a:r>
              <a:rPr lang="ru-RU" sz="1200" dirty="0" smtClean="0"/>
              <a:t> </a:t>
            </a:r>
            <a:r>
              <a:rPr lang="ru-RU" sz="1200" dirty="0" err="1" smtClean="0"/>
              <a:t>найчастотніший</a:t>
            </a:r>
            <a:r>
              <a:rPr lang="ru-RU" sz="1200" dirty="0" smtClean="0"/>
              <a:t> </a:t>
            </a:r>
            <a:r>
              <a:rPr lang="ru-RU" sz="1200" dirty="0" err="1" smtClean="0"/>
              <a:t>спосіб</a:t>
            </a:r>
            <a:r>
              <a:rPr lang="ru-RU" sz="1200" dirty="0" smtClean="0"/>
              <a:t> </a:t>
            </a:r>
            <a:r>
              <a:rPr lang="ru-RU" sz="1200" dirty="0" err="1" smtClean="0"/>
              <a:t>організації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smtClean="0"/>
              <a:t>сайту. На рисунку показана схема стандартного способу </a:t>
            </a:r>
            <a:r>
              <a:rPr lang="ru-RU" sz="1200" dirty="0" err="1" smtClean="0"/>
              <a:t>розділення</a:t>
            </a:r>
            <a:r>
              <a:rPr lang="ru-RU" sz="1200" dirty="0" smtClean="0"/>
              <a:t> </a:t>
            </a:r>
            <a:r>
              <a:rPr lang="en-US" sz="1200" dirty="0" smtClean="0"/>
              <a:t>Web-</a:t>
            </a:r>
            <a:r>
              <a:rPr lang="ru-RU" sz="1200" dirty="0" err="1" smtClean="0"/>
              <a:t>сторінки</a:t>
            </a:r>
            <a:r>
              <a:rPr lang="ru-RU" sz="1200" dirty="0" smtClean="0"/>
              <a:t>.</a:t>
            </a:r>
            <a:br>
              <a:rPr lang="ru-RU" sz="1200" dirty="0" smtClean="0"/>
            </a:br>
            <a:r>
              <a:rPr lang="ru-RU" sz="1200" dirty="0" err="1" smtClean="0"/>
              <a:t>Основна</a:t>
            </a:r>
            <a:r>
              <a:rPr lang="ru-RU" sz="1200" dirty="0" smtClean="0"/>
              <a:t> </a:t>
            </a:r>
            <a:r>
              <a:rPr lang="ru-RU" sz="1200" dirty="0" err="1" smtClean="0"/>
              <a:t>сторінка</a:t>
            </a:r>
            <a:endParaRPr lang="ru-RU" sz="1200" dirty="0"/>
          </a:p>
        </p:txBody>
      </p:sp>
      <p:pic>
        <p:nvPicPr>
          <p:cNvPr id="20482" name="Picture 2" descr="C:\Users\Andriy\Desktop\52.htm4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736" y="4941168"/>
            <a:ext cx="2952750" cy="14001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Стандартний</a:t>
            </a:r>
            <a:r>
              <a:rPr lang="ru-RU" dirty="0" smtClean="0"/>
              <a:t> </a:t>
            </a:r>
            <a:r>
              <a:rPr lang="ru-RU" dirty="0" err="1" smtClean="0"/>
              <a:t>спосіб</a:t>
            </a:r>
            <a:r>
              <a:rPr lang="ru-RU" dirty="0" smtClean="0"/>
              <a:t> </a:t>
            </a:r>
            <a:r>
              <a:rPr lang="ru-RU" dirty="0" err="1" smtClean="0"/>
              <a:t>організації</a:t>
            </a:r>
            <a:r>
              <a:rPr lang="ru-RU" dirty="0" smtClean="0"/>
              <a:t> </a:t>
            </a:r>
            <a:r>
              <a:rPr lang="en-US" dirty="0" smtClean="0"/>
              <a:t>Web-</a:t>
            </a:r>
            <a:r>
              <a:rPr lang="ru-RU" dirty="0" err="1" smtClean="0"/>
              <a:t>сторінок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· Каскад.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посилання</a:t>
            </a:r>
            <a:r>
              <a:rPr lang="ru-RU" dirty="0" smtClean="0"/>
              <a:t> </a:t>
            </a:r>
            <a:r>
              <a:rPr lang="ru-RU" dirty="0" err="1" smtClean="0"/>
              <a:t>у</a:t>
            </a:r>
            <a:r>
              <a:rPr lang="ru-RU" dirty="0" smtClean="0"/>
              <a:t> документах </a:t>
            </a:r>
            <a:r>
              <a:rPr lang="ru-RU" dirty="0" err="1" smtClean="0"/>
              <a:t>задані</a:t>
            </a:r>
            <a:r>
              <a:rPr lang="ru-RU" dirty="0" smtClean="0"/>
              <a:t> таким чином,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один шлях обходу </a:t>
            </a:r>
            <a:r>
              <a:rPr lang="ru-RU" dirty="0" err="1" smtClean="0"/>
              <a:t>сторінок</a:t>
            </a:r>
            <a:r>
              <a:rPr lang="ru-RU" dirty="0" smtClean="0"/>
              <a:t> </a:t>
            </a:r>
            <a:r>
              <a:rPr lang="en-US" dirty="0" smtClean="0"/>
              <a:t>Web-</a:t>
            </a:r>
            <a:r>
              <a:rPr lang="ru-RU" dirty="0" smtClean="0"/>
              <a:t>сайту. На рис. </a:t>
            </a:r>
            <a:r>
              <a:rPr lang="ru-RU" dirty="0" err="1" smtClean="0"/>
              <a:t>нижче</a:t>
            </a:r>
            <a:r>
              <a:rPr lang="ru-RU" dirty="0" smtClean="0"/>
              <a:t> показаний приклад каскадного сайту. </a:t>
            </a:r>
            <a:endParaRPr lang="ru-RU" dirty="0"/>
          </a:p>
        </p:txBody>
      </p:sp>
      <p:pic>
        <p:nvPicPr>
          <p:cNvPr id="21506" name="Picture 2" descr="C:\Users\Andriy\Desktop\52.htm4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3933056"/>
            <a:ext cx="4724400" cy="24098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dirty="0" err="1" smtClean="0"/>
              <a:t>Каскадний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спосіб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організації</a:t>
            </a:r>
            <a:r>
              <a:rPr lang="ru-RU" sz="1600" dirty="0" smtClean="0"/>
              <a:t> </a:t>
            </a:r>
            <a:r>
              <a:rPr lang="en-US" sz="1600" dirty="0" smtClean="0"/>
              <a:t>Web-</a:t>
            </a:r>
            <a:r>
              <a:rPr lang="ru-RU" sz="1600" dirty="0" err="1" smtClean="0"/>
              <a:t>сторінок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При каскадному </a:t>
            </a:r>
            <a:r>
              <a:rPr lang="ru-RU" sz="1600" dirty="0" err="1" smtClean="0"/>
              <a:t>способі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організації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сторінок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відвідувачі</a:t>
            </a:r>
            <a:r>
              <a:rPr lang="ru-RU" sz="1600" dirty="0" smtClean="0"/>
              <a:t> сайта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переміщуватись</a:t>
            </a:r>
            <a:r>
              <a:rPr lang="ru-RU" sz="1600" dirty="0" smtClean="0"/>
              <a:t>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в одному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напрямків</a:t>
            </a:r>
            <a:r>
              <a:rPr lang="ru-RU" sz="1600" dirty="0" smtClean="0"/>
              <a:t>, вперед </a:t>
            </a:r>
            <a:r>
              <a:rPr lang="ru-RU" sz="1600" dirty="0" err="1" smtClean="0"/>
              <a:t>або</a:t>
            </a:r>
            <a:r>
              <a:rPr lang="ru-RU" sz="1600" dirty="0" smtClean="0"/>
              <a:t> назад.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· </a:t>
            </a:r>
            <a:r>
              <a:rPr lang="ru-RU" sz="1600" dirty="0" err="1" smtClean="0"/>
              <a:t>Хмарочос</a:t>
            </a:r>
            <a:r>
              <a:rPr lang="ru-RU" sz="1600" dirty="0" smtClean="0"/>
              <a:t>. У </a:t>
            </a:r>
            <a:r>
              <a:rPr lang="ru-RU" sz="1600" dirty="0" err="1" smtClean="0"/>
              <a:t>даній</a:t>
            </a:r>
            <a:r>
              <a:rPr lang="ru-RU" sz="1600" dirty="0" smtClean="0"/>
              <a:t> </a:t>
            </a:r>
            <a:r>
              <a:rPr lang="ru-RU" sz="1600" dirty="0" err="1" smtClean="0"/>
              <a:t>моделі</a:t>
            </a:r>
            <a:r>
              <a:rPr lang="ru-RU" sz="1600" dirty="0" smtClean="0"/>
              <a:t> </a:t>
            </a:r>
            <a:r>
              <a:rPr lang="ru-RU" sz="1600" dirty="0" err="1" smtClean="0"/>
              <a:t>відвідувачі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опинитися</a:t>
            </a:r>
            <a:r>
              <a:rPr lang="ru-RU" sz="1600" dirty="0" smtClean="0"/>
              <a:t> на </a:t>
            </a:r>
            <a:r>
              <a:rPr lang="ru-RU" sz="1600" dirty="0" err="1" smtClean="0"/>
              <a:t>деяких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сторінках</a:t>
            </a:r>
            <a:r>
              <a:rPr lang="ru-RU" sz="1600" dirty="0" smtClean="0"/>
              <a:t>, </a:t>
            </a:r>
            <a:r>
              <a:rPr lang="ru-RU" sz="1600" dirty="0" err="1" smtClean="0"/>
              <a:t>тільки</a:t>
            </a:r>
            <a:r>
              <a:rPr lang="ru-RU" sz="1600" dirty="0" smtClean="0"/>
              <a:t> </a:t>
            </a:r>
            <a:r>
              <a:rPr lang="ru-RU" sz="1600" dirty="0" err="1" smtClean="0"/>
              <a:t>якщо</a:t>
            </a:r>
            <a:r>
              <a:rPr lang="ru-RU" sz="1600" dirty="0" smtClean="0"/>
              <a:t> вони </a:t>
            </a:r>
            <a:r>
              <a:rPr lang="ru-RU" sz="1600" dirty="0" err="1" smtClean="0"/>
              <a:t>йдуть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вірним</a:t>
            </a:r>
            <a:r>
              <a:rPr lang="ru-RU" sz="1600" dirty="0" smtClean="0"/>
              <a:t> шляхом. </a:t>
            </a:r>
            <a:r>
              <a:rPr lang="ru-RU" sz="1600" dirty="0" err="1" smtClean="0"/>
              <a:t>Це</a:t>
            </a:r>
            <a:r>
              <a:rPr lang="ru-RU" sz="1600" dirty="0" smtClean="0"/>
              <a:t> </a:t>
            </a:r>
            <a:r>
              <a:rPr lang="ru-RU" sz="1600" dirty="0" err="1" smtClean="0"/>
              <a:t>нагадує</a:t>
            </a:r>
            <a:r>
              <a:rPr lang="ru-RU" sz="1600" dirty="0" smtClean="0"/>
              <a:t> </a:t>
            </a:r>
            <a:r>
              <a:rPr lang="ru-RU" sz="1600" dirty="0" err="1" smtClean="0"/>
              <a:t>підйом</a:t>
            </a:r>
            <a:r>
              <a:rPr lang="ru-RU" sz="1600" dirty="0" smtClean="0"/>
              <a:t> до </a:t>
            </a:r>
            <a:r>
              <a:rPr lang="ru-RU" sz="1600" dirty="0" err="1" smtClean="0"/>
              <a:t>потрібної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кімнати</a:t>
            </a:r>
            <a:r>
              <a:rPr lang="ru-RU" sz="1600" dirty="0" smtClean="0"/>
              <a:t> у великому </a:t>
            </a:r>
            <a:r>
              <a:rPr lang="ru-RU" sz="1600" dirty="0" err="1" smtClean="0"/>
              <a:t>хмарочосі</a:t>
            </a:r>
            <a:r>
              <a:rPr lang="ru-RU" sz="1600" dirty="0" smtClean="0"/>
              <a:t>. Схема, яка наведена на </a:t>
            </a:r>
            <a:r>
              <a:rPr lang="ru-RU" sz="1600" dirty="0" err="1" smtClean="0"/>
              <a:t>малюнку</a:t>
            </a:r>
            <a:r>
              <a:rPr lang="ru-RU" sz="1600" dirty="0" smtClean="0"/>
              <a:t> </a:t>
            </a:r>
            <a:r>
              <a:rPr lang="ru-RU" sz="1600" dirty="0" err="1" smtClean="0"/>
              <a:t>нижче</a:t>
            </a:r>
            <a:r>
              <a:rPr lang="ru-RU" sz="1600" dirty="0" smtClean="0"/>
              <a:t>, </a:t>
            </a:r>
            <a:r>
              <a:rPr lang="ru-RU" sz="1600" dirty="0" err="1" smtClean="0"/>
              <a:t>дійсно</a:t>
            </a:r>
            <a:r>
              <a:rPr lang="ru-RU" sz="1600" dirty="0" smtClean="0"/>
              <a:t> </a:t>
            </a:r>
            <a:r>
              <a:rPr lang="ru-RU" sz="1600" dirty="0" err="1" smtClean="0"/>
              <a:t>нагадує</a:t>
            </a:r>
            <a:r>
              <a:rPr lang="ru-RU" sz="1600" dirty="0" smtClean="0"/>
              <a:t> план </a:t>
            </a:r>
            <a:r>
              <a:rPr lang="ru-RU" sz="1600" dirty="0" err="1" smtClean="0"/>
              <a:t>хмарочоса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19459" name="Picture 3" descr="C:\Users\Andriy\Desktop\52.htm4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4293096"/>
            <a:ext cx="4105275" cy="22478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389120"/>
          </a:xfrm>
        </p:spPr>
        <p:txBody>
          <a:bodyPr>
            <a:normAutofit/>
          </a:bodyPr>
          <a:lstStyle/>
          <a:p>
            <a:r>
              <a:rPr lang="ru-RU" sz="1400" dirty="0" smtClean="0"/>
              <a:t>Схема </a:t>
            </a:r>
            <a:r>
              <a:rPr lang="ru-RU" sz="1400" dirty="0" err="1" smtClean="0"/>
              <a:t>організації</a:t>
            </a:r>
            <a:r>
              <a:rPr lang="ru-RU" sz="1400" dirty="0" smtClean="0"/>
              <a:t> </a:t>
            </a:r>
            <a:r>
              <a:rPr lang="ru-RU" sz="1400" dirty="0" err="1" smtClean="0"/>
              <a:t>Web-сторінки</a:t>
            </a:r>
            <a:r>
              <a:rPr lang="ru-RU" sz="1400" dirty="0" smtClean="0"/>
              <a:t>, яка </a:t>
            </a:r>
            <a:r>
              <a:rPr lang="ru-RU" sz="1400" dirty="0" err="1" smtClean="0"/>
              <a:t>називається</a:t>
            </a:r>
            <a:r>
              <a:rPr lang="ru-RU" sz="1400" dirty="0" smtClean="0"/>
              <a:t> “</a:t>
            </a:r>
            <a:r>
              <a:rPr lang="ru-RU" sz="1400" dirty="0" err="1" smtClean="0"/>
              <a:t>хмарочос</a:t>
            </a:r>
            <a:r>
              <a:rPr lang="ru-RU" sz="1400" dirty="0" smtClean="0"/>
              <a:t>”.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· </a:t>
            </a:r>
            <a:r>
              <a:rPr lang="ru-RU" sz="1400" dirty="0" err="1" smtClean="0"/>
              <a:t>Павутина</a:t>
            </a:r>
            <a:r>
              <a:rPr lang="ru-RU" sz="1400" dirty="0" smtClean="0"/>
              <a:t>. У </a:t>
            </a:r>
            <a:r>
              <a:rPr lang="ru-RU" sz="1400" dirty="0" err="1" smtClean="0"/>
              <a:t>цьому</a:t>
            </a:r>
            <a:r>
              <a:rPr lang="ru-RU" sz="1400" dirty="0" smtClean="0"/>
              <a:t> </a:t>
            </a:r>
            <a:r>
              <a:rPr lang="ru-RU" sz="1400" dirty="0" err="1" smtClean="0"/>
              <a:t>випадку</a:t>
            </a:r>
            <a:r>
              <a:rPr lang="ru-RU" sz="1400" dirty="0" smtClean="0"/>
              <a:t> </a:t>
            </a:r>
            <a:r>
              <a:rPr lang="ru-RU" sz="1400" dirty="0" err="1" smtClean="0"/>
              <a:t>усі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сторінки</a:t>
            </a:r>
            <a:r>
              <a:rPr lang="ru-RU" sz="1400" dirty="0" smtClean="0"/>
              <a:t> Web-сайту </a:t>
            </a:r>
            <a:r>
              <a:rPr lang="ru-RU" sz="1400" dirty="0" err="1" smtClean="0"/>
              <a:t>містять</a:t>
            </a:r>
            <a:r>
              <a:rPr lang="ru-RU" sz="1400" dirty="0" smtClean="0"/>
              <a:t> </a:t>
            </a:r>
            <a:r>
              <a:rPr lang="ru-RU" sz="1400" dirty="0" err="1" smtClean="0"/>
              <a:t>посилання</a:t>
            </a:r>
            <a:r>
              <a:rPr lang="ru-RU" sz="1400" dirty="0" smtClean="0"/>
              <a:t> на </a:t>
            </a:r>
            <a:r>
              <a:rPr lang="ru-RU" sz="1400" dirty="0" err="1" smtClean="0"/>
              <a:t>інші</a:t>
            </a:r>
            <a:r>
              <a:rPr lang="ru-RU" sz="1400" dirty="0" smtClean="0"/>
              <a:t> </a:t>
            </a:r>
            <a:r>
              <a:rPr lang="ru-RU" sz="1400" dirty="0" err="1" smtClean="0"/>
              <a:t>сторінки</a:t>
            </a:r>
            <a:r>
              <a:rPr lang="ru-RU" sz="1400" dirty="0" smtClean="0"/>
              <a:t>, </a:t>
            </a:r>
            <a:r>
              <a:rPr lang="ru-RU" sz="1400" dirty="0" err="1" smtClean="0"/>
              <a:t>і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користувач</a:t>
            </a:r>
            <a:r>
              <a:rPr lang="ru-RU" sz="1400" dirty="0" smtClean="0"/>
              <a:t>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легко перейти </a:t>
            </a:r>
            <a:r>
              <a:rPr lang="ru-RU" sz="1400" dirty="0" err="1" smtClean="0"/>
              <a:t>з</a:t>
            </a:r>
            <a:r>
              <a:rPr lang="ru-RU" sz="1400" dirty="0" smtClean="0"/>
              <a:t> </a:t>
            </a:r>
            <a:r>
              <a:rPr lang="ru-RU" sz="1400" dirty="0" err="1" smtClean="0"/>
              <a:t>будь-якої</a:t>
            </a:r>
            <a:r>
              <a:rPr lang="ru-RU" sz="1400" dirty="0" smtClean="0"/>
              <a:t> </a:t>
            </a:r>
            <a:r>
              <a:rPr lang="ru-RU" sz="1400" dirty="0" err="1" smtClean="0"/>
              <a:t>сторінки</a:t>
            </a:r>
            <a:r>
              <a:rPr lang="ru-RU" sz="1400" dirty="0" smtClean="0"/>
              <a:t> практично на </a:t>
            </a:r>
            <a:r>
              <a:rPr lang="ru-RU" sz="1400" dirty="0" err="1" smtClean="0"/>
              <a:t>будь-яку</a:t>
            </a:r>
            <a:r>
              <a:rPr lang="ru-RU" sz="1400" dirty="0" smtClean="0"/>
              <a:t> </a:t>
            </a:r>
            <a:r>
              <a:rPr lang="ru-RU" sz="1400" dirty="0" err="1" smtClean="0"/>
              <a:t>іншу</a:t>
            </a:r>
            <a:r>
              <a:rPr lang="ru-RU" sz="1400" dirty="0" smtClean="0"/>
              <a:t>. </a:t>
            </a:r>
            <a:r>
              <a:rPr lang="ru-RU" sz="1400" dirty="0" err="1" smtClean="0"/>
              <a:t>Ця</a:t>
            </a:r>
            <a:r>
              <a:rPr lang="ru-RU" sz="1400" dirty="0" smtClean="0"/>
              <a:t> схема </a:t>
            </a:r>
            <a:r>
              <a:rPr lang="ru-RU" sz="1400" dirty="0" err="1" smtClean="0"/>
              <a:t>може</a:t>
            </a:r>
            <a:r>
              <a:rPr lang="ru-RU" sz="1400" dirty="0" smtClean="0"/>
              <a:t> </a:t>
            </a:r>
            <a:r>
              <a:rPr lang="ru-RU" sz="1400" dirty="0" err="1" smtClean="0"/>
              <a:t>перетворитися</a:t>
            </a:r>
            <a:r>
              <a:rPr lang="ru-RU" sz="1400" dirty="0" smtClean="0"/>
              <a:t> у </a:t>
            </a:r>
            <a:r>
              <a:rPr lang="ru-RU" sz="1400" dirty="0" err="1" smtClean="0"/>
              <a:t>лабіринт</a:t>
            </a:r>
            <a:r>
              <a:rPr lang="ru-RU" sz="1400" dirty="0" smtClean="0"/>
              <a:t>, </a:t>
            </a:r>
            <a:r>
              <a:rPr lang="ru-RU" sz="1400" dirty="0" err="1" smtClean="0"/>
              <a:t>якщо</a:t>
            </a:r>
            <a:r>
              <a:rPr lang="ru-RU" sz="1400" dirty="0" smtClean="0"/>
              <a:t> </a:t>
            </a:r>
            <a:r>
              <a:rPr lang="ru-RU" sz="1400" dirty="0" err="1" smtClean="0"/>
              <a:t>вийде</a:t>
            </a:r>
            <a:r>
              <a:rPr lang="ru-RU" sz="1400" dirty="0" smtClean="0"/>
              <a:t> </a:t>
            </a:r>
            <a:r>
              <a:rPr lang="ru-RU" sz="1400" dirty="0" err="1" smtClean="0"/>
              <a:t>з-під</a:t>
            </a:r>
            <a:r>
              <a:rPr lang="ru-RU" sz="1400" dirty="0" smtClean="0"/>
              <a:t> контролю, </a:t>
            </a:r>
            <a:r>
              <a:rPr lang="ru-RU" sz="1400" dirty="0" err="1" smtClean="0"/>
              <a:t>але</a:t>
            </a:r>
            <a:r>
              <a:rPr lang="ru-RU" sz="1400" dirty="0" smtClean="0"/>
              <a:t> вона популярна у тих </a:t>
            </a:r>
            <a:r>
              <a:rPr lang="ru-RU" sz="1400" dirty="0" err="1" smtClean="0"/>
              <a:t>випадках</a:t>
            </a:r>
            <a:r>
              <a:rPr lang="ru-RU" sz="1400" dirty="0" smtClean="0"/>
              <a:t>, коли </a:t>
            </a:r>
            <a:r>
              <a:rPr lang="ru-RU" sz="1400" dirty="0" err="1" smtClean="0"/>
              <a:t>посиланнями</a:t>
            </a:r>
            <a:r>
              <a:rPr lang="ru-RU" sz="1400" dirty="0" smtClean="0"/>
              <a:t> на </a:t>
            </a:r>
            <a:r>
              <a:rPr lang="ru-RU" sz="1400" dirty="0" err="1" smtClean="0"/>
              <a:t>документи</a:t>
            </a:r>
            <a:r>
              <a:rPr lang="ru-RU" sz="1400" dirty="0" smtClean="0"/>
              <a:t> </a:t>
            </a:r>
            <a:r>
              <a:rPr lang="ru-RU" sz="1400" dirty="0" err="1" smtClean="0"/>
              <a:t>користуються</a:t>
            </a:r>
            <a:r>
              <a:rPr lang="ru-RU" sz="1400" dirty="0" smtClean="0"/>
              <a:t> не </a:t>
            </a:r>
            <a:r>
              <a:rPr lang="ru-RU" sz="1400" dirty="0" err="1" smtClean="0"/>
              <a:t>надто</a:t>
            </a:r>
            <a:r>
              <a:rPr lang="ru-RU" sz="1400" dirty="0" smtClean="0"/>
              <a:t> часто. На рис. </a:t>
            </a:r>
            <a:r>
              <a:rPr lang="ru-RU" sz="1400" dirty="0" err="1" smtClean="0"/>
              <a:t>нижче</a:t>
            </a:r>
            <a:r>
              <a:rPr lang="ru-RU" sz="1400" dirty="0" smtClean="0"/>
              <a:t> представлений </a:t>
            </a:r>
            <a:r>
              <a:rPr lang="ru-RU" sz="1400" dirty="0" err="1" smtClean="0"/>
              <a:t>доволі</a:t>
            </a:r>
            <a:r>
              <a:rPr lang="ru-RU" sz="1400" dirty="0" smtClean="0"/>
              <a:t> </a:t>
            </a:r>
            <a:r>
              <a:rPr lang="ru-RU" sz="1400" dirty="0" err="1" smtClean="0"/>
              <a:t>простий</a:t>
            </a:r>
            <a:r>
              <a:rPr lang="ru-RU" sz="1400" dirty="0" smtClean="0"/>
              <a:t> приклад </a:t>
            </a:r>
            <a:r>
              <a:rPr lang="ru-RU" sz="1400" dirty="0" err="1" smtClean="0"/>
              <a:t>такої</a:t>
            </a:r>
            <a:r>
              <a:rPr lang="ru-RU" sz="1400" dirty="0" smtClean="0"/>
              <a:t> </a:t>
            </a:r>
            <a:r>
              <a:rPr lang="ru-RU" sz="1400" dirty="0" err="1" smtClean="0"/>
              <a:t>організації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pic>
        <p:nvPicPr>
          <p:cNvPr id="22530" name="Picture 2" descr="C:\Users\Andriy\Desktop\52.htm4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140968"/>
            <a:ext cx="4800600" cy="2811388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  <p:sndAc>
      <p:stSnd>
        <p:snd r:embed="rId2" name="arrow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161</TotalTime>
  <Words>482</Words>
  <Application>Microsoft Office PowerPoint</Application>
  <PresentationFormat>Экран (4:3)</PresentationFormat>
  <Paragraphs>29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Техническая</vt:lpstr>
      <vt:lpstr>                   Презентація      На тему: структура веб-сайтів. Різновиди веб-сайтів.</vt:lpstr>
      <vt:lpstr>                        Веб-сайт   </vt:lpstr>
      <vt:lpstr>Структура веб-сайтів.</vt:lpstr>
      <vt:lpstr>Види веб-сайтів</vt:lpstr>
      <vt:lpstr>Створення сайтй</vt:lpstr>
      <vt:lpstr>Слайд 6</vt:lpstr>
      <vt:lpstr>Слайд 7</vt:lpstr>
      <vt:lpstr>Слайд 8</vt:lpstr>
      <vt:lpstr>Слайд 9</vt:lpstr>
      <vt:lpstr>  Різновиди сайтів</vt:lpstr>
      <vt:lpstr>Сайт-візитка</vt:lpstr>
      <vt:lpstr>Промо-сайт</vt:lpstr>
      <vt:lpstr> Соціальна мережа</vt:lpstr>
      <vt:lpstr>Використана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Різновиди веб-сайтів Структура веб-сайтів</dc:title>
  <dc:creator>Andriy</dc:creator>
  <cp:lastModifiedBy>Andriy</cp:lastModifiedBy>
  <cp:revision>20</cp:revision>
  <dcterms:created xsi:type="dcterms:W3CDTF">2014-03-19T12:41:14Z</dcterms:created>
  <dcterms:modified xsi:type="dcterms:W3CDTF">2014-03-19T20:57:21Z</dcterms:modified>
</cp:coreProperties>
</file>