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8" r:id="rId8"/>
    <p:sldId id="266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71" d="100"/>
          <a:sy n="71" d="100"/>
        </p:scale>
        <p:origin x="-135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Компьютер\Ko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4737567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5789438" cy="7684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05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77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Компьютер\KompSlid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5189538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484313"/>
            <a:ext cx="822960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-31750" y="6623050"/>
            <a:ext cx="12557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100" smtClean="0">
                <a:solidFill>
                  <a:srgbClr val="93CDDD"/>
                </a:solidFill>
              </a:rPr>
              <a:t>ProPowerPoint.Ru</a:t>
            </a:r>
            <a:endParaRPr lang="ru-RU" sz="1100" smtClean="0">
              <a:solidFill>
                <a:srgbClr val="93C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115616" y="2060848"/>
            <a:ext cx="7272808" cy="2304256"/>
          </a:xfrm>
        </p:spPr>
        <p:txBody>
          <a:bodyPr/>
          <a:lstStyle/>
          <a:p>
            <a:pPr algn="ctr"/>
            <a:r>
              <a:rPr lang="uk-UA" alt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Вплив </a:t>
            </a:r>
            <a:r>
              <a:rPr lang="uk-UA" altLang="ru-RU" sz="60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комп</a:t>
            </a:r>
            <a:r>
              <a:rPr lang="en-US" alt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’</a:t>
            </a:r>
            <a:r>
              <a:rPr lang="uk-UA" altLang="ru-RU" sz="60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ютерних</a:t>
            </a:r>
            <a:r>
              <a:rPr lang="uk-UA" alt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технологій на біосферу</a:t>
            </a:r>
            <a:endParaRPr lang="ru-RU" altLang="ru-RU" sz="6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116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Висновки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617095"/>
          </a:xfrm>
        </p:spPr>
        <p:txBody>
          <a:bodyPr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історії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людства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комп'ютер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став одним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із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найважливіших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винаходів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Йому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належить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особлива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роль у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нашому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житті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Виробництво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комп'ютерів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потребує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енергії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і води, 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також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створює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відходи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багато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з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яких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є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небезпечними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Проблема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впливу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комп'ютера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здоров'я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людини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є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вкрай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серйозною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Щоб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зменшити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негативний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вплив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комп'ютера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фізичне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здоров'я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треба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дотримуватися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низки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простих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правил.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 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03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513"/>
            <a:ext cx="8229600" cy="5169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204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Актуальність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Враховуючи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те,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у наш час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комп’ютери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відіграють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важливу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роль в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повсякденному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житті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людини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дозволяють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нам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створювати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комфортніші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умови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для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проживання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роботи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підприємствах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навчання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то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досить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актуальним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буде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врахувати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всі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позитивні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й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негативні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сторони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нових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технологій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0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5189538" cy="777875"/>
          </a:xfrm>
        </p:spPr>
        <p:txBody>
          <a:bodyPr/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Комп'ютери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Комп'ютер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наш час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відіграє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дедалі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більш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важливу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роль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житті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комп'ютерних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систем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здійснюється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введення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документації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забезпечується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електронна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пошта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зв'язок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 банками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даних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Комп'ютер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допомагає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людині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вирішенні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багатьох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завдань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полегшує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працю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відкриває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нові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горизонти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мислення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надає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нові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можливості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8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Екологічний бік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84313"/>
            <a:ext cx="7859216" cy="5184775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Комп'ютери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супутники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телевізори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інше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телекомунікаційне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обладнання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протягом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свого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життя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суттєво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обтяжують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ресурси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Землі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Виробництво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комп'ютерів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потребує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енергії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і води, а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також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створює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відходи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багато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з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яких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є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небезпечними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0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Електронне сміття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1772816"/>
            <a:ext cx="4042792" cy="489627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Проблема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електронного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сміття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набуває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серйозних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масштабів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оскільки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щороку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застарівають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викидаються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мільйони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приладів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0" t="10604"/>
          <a:stretch/>
        </p:blipFill>
        <p:spPr bwMode="auto">
          <a:xfrm>
            <a:off x="564776" y="1628800"/>
            <a:ext cx="3614452" cy="4346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516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людства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280"/>
          </a:xfrm>
        </p:spPr>
        <p:txBody>
          <a:bodyPr/>
          <a:lstStyle/>
          <a:p>
            <a:pPr marL="0" indent="0" algn="ctr">
              <a:buNone/>
            </a:pP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Електронні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відходи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стають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новою актуальною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екологічною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проблемою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всього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людства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Вже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зараз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кожен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рік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звалищах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виявляється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50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мільйонів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тонн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викинутої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електроніки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.  Все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це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призведе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до того,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через 10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років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обсяг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токсичних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електронних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відходів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світі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збільшиться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в 500 </a:t>
            </a:r>
            <a:r>
              <a:rPr lang="ru-RU" sz="3300" dirty="0" err="1" smtClean="0">
                <a:solidFill>
                  <a:schemeClr val="tx2">
                    <a:lumMod val="50000"/>
                  </a:schemeClr>
                </a:solidFill>
              </a:rPr>
              <a:t>разів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33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57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847" y="0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 на організм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184775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Серед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чинників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негативно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впливають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людський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організм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виділити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такі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Токсичність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Шум</a:t>
            </a: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Випромінювання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Мерехтіння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зображення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Нечіткість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зображення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52936"/>
            <a:ext cx="3528392" cy="2646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24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5189538" cy="777875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трохи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зменшити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негативний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вплив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комп'ютера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здоров'я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треба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дотримуватися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декількох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простих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правил: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Зберігати відстань від монітору 1-1,5 метра;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Кожні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30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хвилин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необхідно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закривати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очі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 1 - 2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хвилини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розслабляти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м'язи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обличчя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Кожні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50 - 60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хвилин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вставати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з-за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робочого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столу і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робити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елементарну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зарядку.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4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Komputer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Komputer</Template>
  <TotalTime>123</TotalTime>
  <Words>344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Komputer</vt:lpstr>
      <vt:lpstr>Вплив комп’ютерних технологій на біосферу</vt:lpstr>
      <vt:lpstr>Завдання</vt:lpstr>
      <vt:lpstr>Актуальність</vt:lpstr>
      <vt:lpstr>Комп'ютери</vt:lpstr>
      <vt:lpstr>Екологічний бік</vt:lpstr>
      <vt:lpstr>Електронне сміття</vt:lpstr>
      <vt:lpstr>Проблема людства</vt:lpstr>
      <vt:lpstr>Вплив на організм</vt:lpstr>
      <vt:lpstr>Вправи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комп’ютерних технологій на біосферу</dc:title>
  <dc:subject>Компьютер</dc:subject>
  <dc:creator>пк</dc:creator>
  <dc:description>http://propowerpoint.ru - Бесплатные шаблоны для презентаций. Полезные советы и уроки PowerPoint .</dc:description>
  <cp:lastModifiedBy>пк</cp:lastModifiedBy>
  <cp:revision>16</cp:revision>
  <dcterms:created xsi:type="dcterms:W3CDTF">2014-05-15T02:11:28Z</dcterms:created>
  <dcterms:modified xsi:type="dcterms:W3CDTF">2014-05-15T13:07:29Z</dcterms:modified>
</cp:coreProperties>
</file>