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A369C45-F066-4122-A061-AD88CAE7AFA7}" type="datetimeFigureOut">
              <a:rPr lang="ru-RU" smtClean="0"/>
              <a:t>16.04.2013</a:t>
            </a:fld>
            <a:endParaRPr lang="uk-UA"/>
          </a:p>
        </p:txBody>
      </p:sp>
      <p:sp>
        <p:nvSpPr>
          <p:cNvPr id="16" name="Номер слайда 15"/>
          <p:cNvSpPr>
            <a:spLocks noGrp="1"/>
          </p:cNvSpPr>
          <p:nvPr>
            <p:ph type="sldNum" sz="quarter" idx="11"/>
          </p:nvPr>
        </p:nvSpPr>
        <p:spPr/>
        <p:txBody>
          <a:bodyPr/>
          <a:lstStyle/>
          <a:p>
            <a:fld id="{ABBEE24B-1508-4D72-972B-BBA7793803DD}" type="slidenum">
              <a:rPr lang="uk-UA" smtClean="0"/>
              <a:t>‹#›</a:t>
            </a:fld>
            <a:endParaRPr lang="uk-UA"/>
          </a:p>
        </p:txBody>
      </p:sp>
      <p:sp>
        <p:nvSpPr>
          <p:cNvPr id="17" name="Нижний колонтитул 16"/>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369C45-F066-4122-A061-AD88CAE7AFA7}" type="datetimeFigureOut">
              <a:rPr lang="ru-RU" smtClean="0"/>
              <a:t>16.04.2013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BBEE24B-1508-4D72-972B-BBA7793803D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369C45-F066-4122-A061-AD88CAE7AFA7}" type="datetimeFigureOut">
              <a:rPr lang="ru-RU" smtClean="0"/>
              <a:t>16.04.2013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BBEE24B-1508-4D72-972B-BBA7793803DD}"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A369C45-F066-4122-A061-AD88CAE7AFA7}" type="datetimeFigureOut">
              <a:rPr lang="ru-RU" smtClean="0"/>
              <a:t>16.04.2013</a:t>
            </a:fld>
            <a:endParaRPr lang="uk-UA"/>
          </a:p>
        </p:txBody>
      </p:sp>
      <p:sp>
        <p:nvSpPr>
          <p:cNvPr id="15" name="Номер слайда 14"/>
          <p:cNvSpPr>
            <a:spLocks noGrp="1"/>
          </p:cNvSpPr>
          <p:nvPr>
            <p:ph type="sldNum" sz="quarter" idx="15"/>
          </p:nvPr>
        </p:nvSpPr>
        <p:spPr/>
        <p:txBody>
          <a:bodyPr/>
          <a:lstStyle>
            <a:lvl1pPr algn="ctr">
              <a:defRPr/>
            </a:lvl1pPr>
          </a:lstStyle>
          <a:p>
            <a:fld id="{ABBEE24B-1508-4D72-972B-BBA7793803DD}" type="slidenum">
              <a:rPr lang="uk-UA" smtClean="0"/>
              <a:t>‹#›</a:t>
            </a:fld>
            <a:endParaRPr lang="uk-UA"/>
          </a:p>
        </p:txBody>
      </p:sp>
      <p:sp>
        <p:nvSpPr>
          <p:cNvPr id="16" name="Нижний колонтитул 15"/>
          <p:cNvSpPr>
            <a:spLocks noGrp="1"/>
          </p:cNvSpPr>
          <p:nvPr>
            <p:ph type="ftr" sz="quarter" idx="16"/>
          </p:nvPr>
        </p:nvSpPr>
        <p:spPr/>
        <p:txBody>
          <a:bodyPr/>
          <a:lstStyle/>
          <a:p>
            <a:endParaRPr lang="uk-UA"/>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A369C45-F066-4122-A061-AD88CAE7AFA7}" type="datetimeFigureOut">
              <a:rPr lang="ru-RU" smtClean="0"/>
              <a:t>16.04.2013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BBEE24B-1508-4D72-972B-BBA7793803DD}" type="slidenum">
              <a:rPr lang="uk-UA" smtClean="0"/>
              <a:t>‹#›</a:t>
            </a:fld>
            <a:endParaRPr lang="uk-UA"/>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A369C45-F066-4122-A061-AD88CAE7AFA7}" type="datetimeFigureOut">
              <a:rPr lang="ru-RU" smtClean="0"/>
              <a:t>16.04.2013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BBEE24B-1508-4D72-972B-BBA7793803DD}" type="slidenum">
              <a:rPr lang="uk-UA" smtClean="0"/>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BBEE24B-1508-4D72-972B-BBA7793803DD}" type="slidenum">
              <a:rPr lang="uk-UA" smtClean="0"/>
              <a:t>‹#›</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7" name="Дата 6"/>
          <p:cNvSpPr>
            <a:spLocks noGrp="1"/>
          </p:cNvSpPr>
          <p:nvPr>
            <p:ph type="dt" sz="half" idx="10"/>
          </p:nvPr>
        </p:nvSpPr>
        <p:spPr/>
        <p:txBody>
          <a:bodyPr/>
          <a:lstStyle/>
          <a:p>
            <a:fld id="{4A369C45-F066-4122-A061-AD88CAE7AFA7}" type="datetimeFigureOut">
              <a:rPr lang="ru-RU" smtClean="0"/>
              <a:t>16.04.2013</a:t>
            </a:fld>
            <a:endParaRPr lang="uk-UA"/>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A369C45-F066-4122-A061-AD88CAE7AFA7}" type="datetimeFigureOut">
              <a:rPr lang="ru-RU" smtClean="0"/>
              <a:t>16.04.2013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ABBEE24B-1508-4D72-972B-BBA7793803DD}" type="slidenum">
              <a:rPr lang="uk-UA" smtClean="0"/>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369C45-F066-4122-A061-AD88CAE7AFA7}" type="datetimeFigureOut">
              <a:rPr lang="ru-RU" smtClean="0"/>
              <a:t>16.04.2013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BBEE24B-1508-4D72-972B-BBA7793803D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A369C45-F066-4122-A061-AD88CAE7AFA7}" type="datetimeFigureOut">
              <a:rPr lang="ru-RU" smtClean="0"/>
              <a:t>16.04.2013</a:t>
            </a:fld>
            <a:endParaRPr lang="uk-UA"/>
          </a:p>
        </p:txBody>
      </p:sp>
      <p:sp>
        <p:nvSpPr>
          <p:cNvPr id="9" name="Номер слайда 8"/>
          <p:cNvSpPr>
            <a:spLocks noGrp="1"/>
          </p:cNvSpPr>
          <p:nvPr>
            <p:ph type="sldNum" sz="quarter" idx="15"/>
          </p:nvPr>
        </p:nvSpPr>
        <p:spPr/>
        <p:txBody>
          <a:bodyPr/>
          <a:lstStyle/>
          <a:p>
            <a:fld id="{ABBEE24B-1508-4D72-972B-BBA7793803DD}" type="slidenum">
              <a:rPr lang="uk-UA" smtClean="0"/>
              <a:t>‹#›</a:t>
            </a:fld>
            <a:endParaRPr lang="uk-UA"/>
          </a:p>
        </p:txBody>
      </p:sp>
      <p:sp>
        <p:nvSpPr>
          <p:cNvPr id="10" name="Нижний колонтитул 9"/>
          <p:cNvSpPr>
            <a:spLocks noGrp="1"/>
          </p:cNvSpPr>
          <p:nvPr>
            <p:ph type="ftr" sz="quarter" idx="16"/>
          </p:nvPr>
        </p:nvSpPr>
        <p:spPr/>
        <p:txBody>
          <a:bodyPr/>
          <a:lstStyle/>
          <a:p>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A369C45-F066-4122-A061-AD88CAE7AFA7}" type="datetimeFigureOut">
              <a:rPr lang="ru-RU" smtClean="0"/>
              <a:t>16.04.2013</a:t>
            </a:fld>
            <a:endParaRPr lang="uk-UA"/>
          </a:p>
        </p:txBody>
      </p:sp>
      <p:sp>
        <p:nvSpPr>
          <p:cNvPr id="9" name="Номер слайда 8"/>
          <p:cNvSpPr>
            <a:spLocks noGrp="1"/>
          </p:cNvSpPr>
          <p:nvPr>
            <p:ph type="sldNum" sz="quarter" idx="11"/>
          </p:nvPr>
        </p:nvSpPr>
        <p:spPr/>
        <p:txBody>
          <a:bodyPr/>
          <a:lstStyle/>
          <a:p>
            <a:fld id="{ABBEE24B-1508-4D72-972B-BBA7793803DD}" type="slidenum">
              <a:rPr lang="uk-UA" smtClean="0"/>
              <a:t>‹#›</a:t>
            </a:fld>
            <a:endParaRPr lang="uk-UA"/>
          </a:p>
        </p:txBody>
      </p:sp>
      <p:sp>
        <p:nvSpPr>
          <p:cNvPr id="10" name="Нижний колонтитул 9"/>
          <p:cNvSpPr>
            <a:spLocks noGrp="1"/>
          </p:cNvSpPr>
          <p:nvPr>
            <p:ph type="ftr" sz="quarter" idx="12"/>
          </p:nvPr>
        </p:nvSpPr>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A369C45-F066-4122-A061-AD88CAE7AFA7}" type="datetimeFigureOut">
              <a:rPr lang="ru-RU" smtClean="0"/>
              <a:t>16.04.2013</a:t>
            </a:fld>
            <a:endParaRPr lang="uk-UA"/>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uk-UA"/>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BBEE24B-1508-4D72-972B-BBA7793803DD}" type="slidenum">
              <a:rPr lang="uk-UA" smtClean="0"/>
              <a:t>‹#›</a:t>
            </a:fld>
            <a:endParaRPr lang="uk-UA"/>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86314" y="571480"/>
            <a:ext cx="3856319"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6000" b="1" i="1" spc="50" dirty="0">
                <a:ln w="11430"/>
                <a:solidFill>
                  <a:schemeClr val="accent6">
                    <a:lumMod val="60000"/>
                    <a:lumOff val="40000"/>
                  </a:schemeClr>
                </a:solidFill>
                <a:effectLst>
                  <a:outerShdw blurRad="76200" dist="50800" dir="5400000" algn="tl" rotWithShape="0">
                    <a:srgbClr val="000000">
                      <a:alpha val="65000"/>
                    </a:srgbClr>
                  </a:outerShdw>
                </a:effectLst>
                <a:latin typeface="Book Antiqua" pitchFamily="18" charset="0"/>
              </a:rPr>
              <a:t>Johann Sebastian </a:t>
            </a:r>
            <a:endParaRPr lang="ru-RU" sz="6000" b="1" i="1" spc="50" dirty="0" smtClean="0">
              <a:ln w="11430"/>
              <a:solidFill>
                <a:schemeClr val="accent6">
                  <a:lumMod val="60000"/>
                  <a:lumOff val="40000"/>
                </a:schemeClr>
              </a:solidFill>
              <a:effectLst>
                <a:outerShdw blurRad="76200" dist="50800" dir="5400000" algn="tl" rotWithShape="0">
                  <a:srgbClr val="000000">
                    <a:alpha val="65000"/>
                  </a:srgbClr>
                </a:outerShdw>
              </a:effectLst>
              <a:latin typeface="Book Antiqua" pitchFamily="18" charset="0"/>
            </a:endParaRPr>
          </a:p>
          <a:p>
            <a:pPr algn="ctr"/>
            <a:r>
              <a:rPr lang="de-DE" sz="6000" b="1" i="1" spc="50" dirty="0" smtClean="0">
                <a:ln w="11430"/>
                <a:solidFill>
                  <a:schemeClr val="accent6">
                    <a:lumMod val="60000"/>
                    <a:lumOff val="40000"/>
                  </a:schemeClr>
                </a:solidFill>
                <a:effectLst>
                  <a:outerShdw blurRad="76200" dist="50800" dir="5400000" algn="tl" rotWithShape="0">
                    <a:srgbClr val="000000">
                      <a:alpha val="65000"/>
                    </a:srgbClr>
                  </a:outerShdw>
                </a:effectLst>
                <a:latin typeface="Book Antiqua" pitchFamily="18" charset="0"/>
              </a:rPr>
              <a:t>Bach </a:t>
            </a:r>
            <a:endParaRPr lang="ru-RU" sz="6000" b="1" i="1" spc="50" dirty="0">
              <a:ln w="11430"/>
              <a:solidFill>
                <a:schemeClr val="accent6">
                  <a:lumMod val="60000"/>
                  <a:lumOff val="40000"/>
                </a:schemeClr>
              </a:solidFill>
              <a:effectLst>
                <a:outerShdw blurRad="76200" dist="50800" dir="5400000" algn="tl" rotWithShape="0">
                  <a:srgbClr val="000000">
                    <a:alpha val="65000"/>
                  </a:srgbClr>
                </a:outerShdw>
              </a:effectLst>
              <a:latin typeface="Book Antiqua" pitchFamily="18" charset="0"/>
            </a:endParaRPr>
          </a:p>
        </p:txBody>
      </p:sp>
      <p:pic>
        <p:nvPicPr>
          <p:cNvPr id="1026" name="Picture 2"/>
          <p:cNvPicPr>
            <a:picLocks noChangeAspect="1" noChangeArrowheads="1"/>
          </p:cNvPicPr>
          <p:nvPr/>
        </p:nvPicPr>
        <p:blipFill>
          <a:blip r:embed="rId2"/>
          <a:srcRect/>
          <a:stretch>
            <a:fillRect/>
          </a:stretch>
        </p:blipFill>
        <p:spPr bwMode="auto">
          <a:xfrm>
            <a:off x="500034" y="428604"/>
            <a:ext cx="4214842" cy="599912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6" name="Прямоугольник 5"/>
          <p:cNvSpPr/>
          <p:nvPr/>
        </p:nvSpPr>
        <p:spPr>
          <a:xfrm>
            <a:off x="5000628" y="3571876"/>
            <a:ext cx="2882520" cy="400110"/>
          </a:xfrm>
          <a:prstGeom prst="rect">
            <a:avLst/>
          </a:prstGeom>
        </p:spPr>
        <p:txBody>
          <a:bodyPr wrap="none">
            <a:spAutoFit/>
          </a:bodyPr>
          <a:lstStyle/>
          <a:p>
            <a:r>
              <a:rPr lang="en-GB" sz="2000" i="1" dirty="0" smtClean="0"/>
              <a:t>von </a:t>
            </a:r>
            <a:r>
              <a:rPr lang="en-GB" sz="2000" i="1" dirty="0" err="1" smtClean="0"/>
              <a:t>Koschina</a:t>
            </a:r>
            <a:r>
              <a:rPr lang="en-GB" sz="2000" i="1" dirty="0" smtClean="0"/>
              <a:t> Anna, 10-A</a:t>
            </a:r>
            <a:endParaRPr lang="en-GB"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00760" y="1000108"/>
            <a:ext cx="2928958" cy="3416320"/>
          </a:xfrm>
          <a:prstGeom prst="rect">
            <a:avLst/>
          </a:prstGeom>
        </p:spPr>
        <p:txBody>
          <a:bodyPr wrap="square">
            <a:spAutoFit/>
          </a:bodyPr>
          <a:lstStyle/>
          <a:p>
            <a:pPr algn="ctr"/>
            <a:r>
              <a:rPr lang="de-DE" sz="2400" i="1" dirty="0" smtClean="0"/>
              <a:t>In dieser Zeit hatte Bach seinen größten beruflichen Erfolg: Im Jahr 1723 wurde er Thomaskantor in Leipzig. In Leipzig entstanden seine großen religiösen Werke.</a:t>
            </a:r>
          </a:p>
        </p:txBody>
      </p:sp>
      <p:sp>
        <p:nvSpPr>
          <p:cNvPr id="6" name="Прямоугольник 5"/>
          <p:cNvSpPr/>
          <p:nvPr/>
        </p:nvSpPr>
        <p:spPr>
          <a:xfrm>
            <a:off x="1142976" y="5429264"/>
            <a:ext cx="4924040" cy="369332"/>
          </a:xfrm>
          <a:prstGeom prst="rect">
            <a:avLst/>
          </a:prstGeom>
        </p:spPr>
        <p:txBody>
          <a:bodyPr wrap="none">
            <a:spAutoFit/>
          </a:bodyPr>
          <a:lstStyle/>
          <a:p>
            <a:r>
              <a:rPr lang="de-DE" i="1" dirty="0" smtClean="0"/>
              <a:t>Fotografie der Thomasschule in Leipzig von 1896</a:t>
            </a:r>
            <a:endParaRPr lang="uk-UA" i="1" dirty="0"/>
          </a:p>
        </p:txBody>
      </p:sp>
      <p:pic>
        <p:nvPicPr>
          <p:cNvPr id="21506" name="Picture 2"/>
          <p:cNvPicPr>
            <a:picLocks noChangeAspect="1" noChangeArrowheads="1"/>
          </p:cNvPicPr>
          <p:nvPr/>
        </p:nvPicPr>
        <p:blipFill>
          <a:blip r:embed="rId2"/>
          <a:stretch>
            <a:fillRect/>
          </a:stretch>
        </p:blipFill>
        <p:spPr bwMode="auto">
          <a:xfrm>
            <a:off x="285720" y="785794"/>
            <a:ext cx="5720312" cy="4644802"/>
          </a:xfrm>
          <a:prstGeom prst="rect">
            <a:avLst/>
          </a:prstGeom>
          <a:noFill/>
          <a:ln>
            <a:solidFill>
              <a:schemeClr val="bg2"/>
            </a:solidFill>
          </a:ln>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8596" y="714356"/>
            <a:ext cx="3500462" cy="2677656"/>
          </a:xfrm>
          <a:prstGeom prst="rect">
            <a:avLst/>
          </a:prstGeom>
        </p:spPr>
        <p:txBody>
          <a:bodyPr wrap="square">
            <a:spAutoFit/>
          </a:bodyPr>
          <a:lstStyle/>
          <a:p>
            <a:pPr algn="ctr"/>
            <a:r>
              <a:rPr lang="de-DE" sz="2800" i="1" dirty="0" smtClean="0"/>
              <a:t>In den letzten zehn Jahren seines Lebens verschlechterte sich Bachs Augenlicht. Bach starb am 28. Juli 1750.</a:t>
            </a:r>
          </a:p>
        </p:txBody>
      </p:sp>
      <p:sp>
        <p:nvSpPr>
          <p:cNvPr id="6" name="Прямоугольник 5"/>
          <p:cNvSpPr/>
          <p:nvPr/>
        </p:nvSpPr>
        <p:spPr>
          <a:xfrm>
            <a:off x="1071538" y="5572140"/>
            <a:ext cx="3143272" cy="646331"/>
          </a:xfrm>
          <a:prstGeom prst="rect">
            <a:avLst/>
          </a:prstGeom>
        </p:spPr>
        <p:txBody>
          <a:bodyPr wrap="square">
            <a:spAutoFit/>
          </a:bodyPr>
          <a:lstStyle/>
          <a:p>
            <a:r>
              <a:rPr lang="de-DE" i="1" dirty="0" smtClean="0"/>
              <a:t>Grab Johann Sebastian Bachs in der Thomaskirche</a:t>
            </a:r>
            <a:endParaRPr lang="uk-UA" i="1" dirty="0"/>
          </a:p>
        </p:txBody>
      </p:sp>
      <p:pic>
        <p:nvPicPr>
          <p:cNvPr id="22530" name="Picture 2"/>
          <p:cNvPicPr>
            <a:picLocks noChangeAspect="1" noChangeArrowheads="1"/>
          </p:cNvPicPr>
          <p:nvPr/>
        </p:nvPicPr>
        <p:blipFill>
          <a:blip r:embed="rId2"/>
          <a:srcRect/>
          <a:stretch>
            <a:fillRect/>
          </a:stretch>
        </p:blipFill>
        <p:spPr bwMode="auto">
          <a:xfrm>
            <a:off x="4286248" y="571480"/>
            <a:ext cx="4276725" cy="5715000"/>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285728"/>
            <a:ext cx="8286808" cy="1292662"/>
          </a:xfrm>
          <a:prstGeom prst="rect">
            <a:avLst/>
          </a:prstGeom>
        </p:spPr>
        <p:txBody>
          <a:bodyPr wrap="square">
            <a:spAutoFit/>
          </a:bodyPr>
          <a:lstStyle/>
          <a:p>
            <a:pPr algn="ctr"/>
            <a:r>
              <a:rPr lang="de-DE" sz="2600" i="1" dirty="0" smtClean="0"/>
              <a:t>Seine Musik geriet danach sehr bald in Vergessenheit. Einige wenige Komponisten, wie Wolfgang Amadeus Mozart oder Ludwig van Beethoven, verehrten ihn.</a:t>
            </a:r>
          </a:p>
        </p:txBody>
      </p:sp>
      <p:sp>
        <p:nvSpPr>
          <p:cNvPr id="6" name="Прямоугольник 5"/>
          <p:cNvSpPr/>
          <p:nvPr/>
        </p:nvSpPr>
        <p:spPr>
          <a:xfrm>
            <a:off x="1071538" y="6286520"/>
            <a:ext cx="3143272" cy="369332"/>
          </a:xfrm>
          <a:prstGeom prst="rect">
            <a:avLst/>
          </a:prstGeom>
        </p:spPr>
        <p:txBody>
          <a:bodyPr wrap="square">
            <a:spAutoFit/>
          </a:bodyPr>
          <a:lstStyle/>
          <a:p>
            <a:pPr algn="ctr"/>
            <a:r>
              <a:rPr lang="de-DE" i="1" dirty="0" smtClean="0"/>
              <a:t>Wolfgang Amadeus Mozart</a:t>
            </a:r>
            <a:endParaRPr lang="uk-UA" i="1" dirty="0"/>
          </a:p>
        </p:txBody>
      </p:sp>
      <p:pic>
        <p:nvPicPr>
          <p:cNvPr id="23554" name="Picture 2"/>
          <p:cNvPicPr>
            <a:picLocks noChangeAspect="1" noChangeArrowheads="1"/>
          </p:cNvPicPr>
          <p:nvPr/>
        </p:nvPicPr>
        <p:blipFill>
          <a:blip r:embed="rId2"/>
          <a:srcRect/>
          <a:stretch>
            <a:fillRect/>
          </a:stretch>
        </p:blipFill>
        <p:spPr bwMode="auto">
          <a:xfrm>
            <a:off x="928662" y="1571612"/>
            <a:ext cx="3500462" cy="4697621"/>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pic>
        <p:nvPicPr>
          <p:cNvPr id="23555" name="Picture 3"/>
          <p:cNvPicPr>
            <a:picLocks noChangeAspect="1" noChangeArrowheads="1"/>
          </p:cNvPicPr>
          <p:nvPr/>
        </p:nvPicPr>
        <p:blipFill>
          <a:blip r:embed="rId3"/>
          <a:srcRect/>
          <a:stretch>
            <a:fillRect/>
          </a:stretch>
        </p:blipFill>
        <p:spPr bwMode="auto">
          <a:xfrm>
            <a:off x="4572000" y="1562332"/>
            <a:ext cx="3786214" cy="4724188"/>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7" name="Прямоугольник 6"/>
          <p:cNvSpPr/>
          <p:nvPr/>
        </p:nvSpPr>
        <p:spPr>
          <a:xfrm>
            <a:off x="4786314" y="6286520"/>
            <a:ext cx="3143272" cy="369332"/>
          </a:xfrm>
          <a:prstGeom prst="rect">
            <a:avLst/>
          </a:prstGeom>
        </p:spPr>
        <p:txBody>
          <a:bodyPr wrap="square">
            <a:spAutoFit/>
          </a:bodyPr>
          <a:lstStyle/>
          <a:p>
            <a:pPr algn="ctr"/>
            <a:r>
              <a:rPr lang="de-DE" i="1" dirty="0" smtClean="0"/>
              <a:t>Ludwig van Beethoven</a:t>
            </a:r>
            <a:endParaRPr lang="uk-UA"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00628" y="500042"/>
            <a:ext cx="3500462" cy="2677656"/>
          </a:xfrm>
          <a:prstGeom prst="rect">
            <a:avLst/>
          </a:prstGeom>
        </p:spPr>
        <p:txBody>
          <a:bodyPr wrap="square">
            <a:spAutoFit/>
          </a:bodyPr>
          <a:lstStyle/>
          <a:p>
            <a:pPr algn="ctr"/>
            <a:r>
              <a:rPr lang="de-DE" sz="2800" i="1" dirty="0" smtClean="0"/>
              <a:t>Er </a:t>
            </a:r>
            <a:r>
              <a:rPr lang="de-DE" sz="2800" i="1" dirty="0"/>
              <a:t>ist heute ein großes musikalisches Genie, dessen Musik spätere Komponisten wesentlich beeinflusst hat.</a:t>
            </a:r>
            <a:endParaRPr lang="ru-RU" sz="2800" i="1" dirty="0"/>
          </a:p>
        </p:txBody>
      </p:sp>
      <p:pic>
        <p:nvPicPr>
          <p:cNvPr id="24578" name="Picture 2"/>
          <p:cNvPicPr>
            <a:picLocks noChangeAspect="1" noChangeArrowheads="1"/>
          </p:cNvPicPr>
          <p:nvPr/>
        </p:nvPicPr>
        <p:blipFill>
          <a:blip r:embed="rId2"/>
          <a:srcRect/>
          <a:stretch>
            <a:fillRect/>
          </a:stretch>
        </p:blipFill>
        <p:spPr bwMode="auto">
          <a:xfrm>
            <a:off x="428596" y="357166"/>
            <a:ext cx="4437133" cy="5929354"/>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357166"/>
            <a:ext cx="9144000" cy="1384995"/>
          </a:xfrm>
          <a:prstGeom prst="rect">
            <a:avLst/>
          </a:prstGeom>
        </p:spPr>
        <p:txBody>
          <a:bodyPr wrap="square">
            <a:spAutoFit/>
          </a:bodyPr>
          <a:lstStyle/>
          <a:p>
            <a:pPr algn="ctr"/>
            <a:r>
              <a:rPr lang="de-DE" sz="2700" i="1" dirty="0" smtClean="0"/>
              <a:t>Johann Sebastian Bach wurde 1685 in der Stadt Eisenach in Thüringen geboren. Er war das achte Kind vom Hofmusiker Johann Ambrosius Bach, und seiner Frau Elisabeth. </a:t>
            </a:r>
          </a:p>
        </p:txBody>
      </p:sp>
      <p:pic>
        <p:nvPicPr>
          <p:cNvPr id="2051" name="Picture 3"/>
          <p:cNvPicPr>
            <a:picLocks noChangeAspect="1" noChangeArrowheads="1"/>
          </p:cNvPicPr>
          <p:nvPr/>
        </p:nvPicPr>
        <p:blipFill>
          <a:blip r:embed="rId2"/>
          <a:srcRect/>
          <a:stretch>
            <a:fillRect/>
          </a:stretch>
        </p:blipFill>
        <p:spPr bwMode="auto">
          <a:xfrm>
            <a:off x="1571604" y="1736990"/>
            <a:ext cx="6215106" cy="4257347"/>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8" name="Прямоугольник 7"/>
          <p:cNvSpPr/>
          <p:nvPr/>
        </p:nvSpPr>
        <p:spPr>
          <a:xfrm>
            <a:off x="3643306" y="6072206"/>
            <a:ext cx="1905330" cy="369332"/>
          </a:xfrm>
          <a:prstGeom prst="rect">
            <a:avLst/>
          </a:prstGeom>
        </p:spPr>
        <p:txBody>
          <a:bodyPr wrap="none">
            <a:spAutoFit/>
          </a:bodyPr>
          <a:lstStyle/>
          <a:p>
            <a:r>
              <a:rPr lang="en-GB" i="1" dirty="0" smtClean="0"/>
              <a:t>Eisenach um 1647</a:t>
            </a:r>
            <a:endParaRPr lang="en-GB"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86314" y="1000108"/>
            <a:ext cx="4143404" cy="3539430"/>
          </a:xfrm>
          <a:prstGeom prst="rect">
            <a:avLst/>
          </a:prstGeom>
        </p:spPr>
        <p:txBody>
          <a:bodyPr wrap="square">
            <a:spAutoFit/>
          </a:bodyPr>
          <a:lstStyle/>
          <a:p>
            <a:pPr algn="ctr"/>
            <a:r>
              <a:rPr lang="de-DE" sz="2800" i="1" dirty="0"/>
              <a:t>1695, mit fast zehn Jahren, war Bach Vollwaise. Erst starb seine Mutter. Ein halbes Jahr später heiratete der Vater wieder, aber schon zwei Monate nach der Hochzeit starb auch er.</a:t>
            </a:r>
          </a:p>
        </p:txBody>
      </p:sp>
      <p:pic>
        <p:nvPicPr>
          <p:cNvPr id="2050" name="Picture 2"/>
          <p:cNvPicPr>
            <a:picLocks noChangeAspect="1" noChangeArrowheads="1"/>
          </p:cNvPicPr>
          <p:nvPr/>
        </p:nvPicPr>
        <p:blipFill>
          <a:blip r:embed="rId2"/>
          <a:srcRect/>
          <a:stretch>
            <a:fillRect/>
          </a:stretch>
        </p:blipFill>
        <p:spPr bwMode="auto">
          <a:xfrm>
            <a:off x="500034" y="428604"/>
            <a:ext cx="4143404" cy="5883634"/>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9" name="Прямоугольник 8"/>
          <p:cNvSpPr/>
          <p:nvPr/>
        </p:nvSpPr>
        <p:spPr>
          <a:xfrm>
            <a:off x="4357686" y="5643578"/>
            <a:ext cx="3857652" cy="646331"/>
          </a:xfrm>
          <a:prstGeom prst="rect">
            <a:avLst/>
          </a:prstGeom>
        </p:spPr>
        <p:txBody>
          <a:bodyPr wrap="square">
            <a:spAutoFit/>
          </a:bodyPr>
          <a:lstStyle/>
          <a:p>
            <a:pPr algn="ctr"/>
            <a:r>
              <a:rPr lang="de-DE" i="1" dirty="0" smtClean="0"/>
              <a:t>Johann Ambrosius Bach</a:t>
            </a:r>
            <a:r>
              <a:rPr lang="en-US" i="1" dirty="0" smtClean="0"/>
              <a:t>,</a:t>
            </a:r>
          </a:p>
          <a:p>
            <a:pPr algn="ctr"/>
            <a:r>
              <a:rPr lang="de-DE" i="1" dirty="0" smtClean="0"/>
              <a:t>Vater v</a:t>
            </a:r>
            <a:r>
              <a:rPr lang="en-US" i="1" dirty="0" smtClean="0"/>
              <a:t>on </a:t>
            </a:r>
            <a:r>
              <a:rPr lang="de-DE" i="1" dirty="0" smtClean="0"/>
              <a:t>Johann Sebastian Bach</a:t>
            </a:r>
            <a:endParaRPr lang="en-GB"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26" y="592654"/>
            <a:ext cx="4286312" cy="5693866"/>
          </a:xfrm>
          <a:prstGeom prst="rect">
            <a:avLst/>
          </a:prstGeom>
        </p:spPr>
        <p:txBody>
          <a:bodyPr wrap="square">
            <a:spAutoFit/>
          </a:bodyPr>
          <a:lstStyle/>
          <a:p>
            <a:pPr algn="ctr"/>
            <a:r>
              <a:rPr lang="de-DE" sz="2600" i="1" dirty="0" smtClean="0"/>
              <a:t>Da die Witwe die Kinder nicht ernähren konnte, nahmen Die Verwandten sie zu. Johann Sebastian kam zu seinem ältestem Bruder Christian. </a:t>
            </a:r>
            <a:r>
              <a:rPr lang="de-DE" sz="2600" i="1" dirty="0"/>
              <a:t>Dort besuchte Bach die Lateinschule und erhielt eine solide Ausbildung in alten Sprachen, Logik, Mathematik, Rhetorik, Theologie und Musik. Mit 14 Jahren verließ er die Schule als zweitbester Schüler.</a:t>
            </a:r>
            <a:endParaRPr lang="ru-RU" sz="2600" i="1" dirty="0"/>
          </a:p>
          <a:p>
            <a:pPr algn="ctr"/>
            <a:endParaRPr lang="de-DE" sz="2600" i="1" dirty="0"/>
          </a:p>
        </p:txBody>
      </p:sp>
      <p:sp>
        <p:nvSpPr>
          <p:cNvPr id="9" name="Прямоугольник 8"/>
          <p:cNvSpPr/>
          <p:nvPr/>
        </p:nvSpPr>
        <p:spPr>
          <a:xfrm>
            <a:off x="4643438" y="6000768"/>
            <a:ext cx="3857652" cy="646331"/>
          </a:xfrm>
          <a:prstGeom prst="rect">
            <a:avLst/>
          </a:prstGeom>
        </p:spPr>
        <p:txBody>
          <a:bodyPr wrap="square">
            <a:spAutoFit/>
          </a:bodyPr>
          <a:lstStyle/>
          <a:p>
            <a:pPr algn="ctr"/>
            <a:r>
              <a:rPr lang="de-DE" i="1" dirty="0" smtClean="0"/>
              <a:t>Johann Christian Bach</a:t>
            </a:r>
            <a:r>
              <a:rPr lang="en-US" i="1" dirty="0" smtClean="0"/>
              <a:t>,</a:t>
            </a:r>
          </a:p>
          <a:p>
            <a:pPr algn="ctr"/>
            <a:r>
              <a:rPr lang="de-DE" i="1" dirty="0" smtClean="0"/>
              <a:t>Bruder v</a:t>
            </a:r>
            <a:r>
              <a:rPr lang="en-US" i="1" dirty="0" smtClean="0"/>
              <a:t>on </a:t>
            </a:r>
            <a:r>
              <a:rPr lang="de-DE" i="1" dirty="0" smtClean="0"/>
              <a:t>Johann Sebastian Bach</a:t>
            </a:r>
            <a:endParaRPr lang="en-GB" i="1" dirty="0"/>
          </a:p>
        </p:txBody>
      </p:sp>
      <p:pic>
        <p:nvPicPr>
          <p:cNvPr id="15362" name="Picture 2"/>
          <p:cNvPicPr>
            <a:picLocks noChangeAspect="1" noChangeArrowheads="1"/>
          </p:cNvPicPr>
          <p:nvPr/>
        </p:nvPicPr>
        <p:blipFill>
          <a:blip r:embed="rId2"/>
          <a:srcRect/>
          <a:stretch>
            <a:fillRect/>
          </a:stretch>
        </p:blipFill>
        <p:spPr bwMode="auto">
          <a:xfrm>
            <a:off x="4643438" y="428604"/>
            <a:ext cx="3857652" cy="5535840"/>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44" y="357166"/>
            <a:ext cx="8858280" cy="2308324"/>
          </a:xfrm>
          <a:prstGeom prst="rect">
            <a:avLst/>
          </a:prstGeom>
        </p:spPr>
        <p:txBody>
          <a:bodyPr wrap="square">
            <a:spAutoFit/>
          </a:bodyPr>
          <a:lstStyle/>
          <a:p>
            <a:pPr algn="ctr"/>
            <a:r>
              <a:rPr lang="de-DE" sz="2400" i="1" dirty="0"/>
              <a:t>Die Familie des Bruders wurde grösser,  und Johann Sebastian konnte dort nicht länger bleiben. Im Jahr 1700 mache Bach sich zusammen mit einem Freund zu Fuß auf den Weg nach Lüneburg, das 300 Kilometer entfernt war. Dort hörte er einige der bekanntesten </a:t>
            </a:r>
            <a:r>
              <a:rPr lang="de-DE" sz="2400" i="1" dirty="0" err="1"/>
              <a:t>Organisten</a:t>
            </a:r>
            <a:r>
              <a:rPr lang="de-DE" sz="2400" i="1" dirty="0"/>
              <a:t> seiner Zeit spielen, und seit 1703 arbeitete er zuerst als </a:t>
            </a:r>
            <a:r>
              <a:rPr lang="de-DE" sz="2400" i="1" dirty="0" err="1"/>
              <a:t>Organist</a:t>
            </a:r>
            <a:r>
              <a:rPr lang="de-DE" sz="2400" i="1" dirty="0"/>
              <a:t>, und dann als Leiter des Chors in Arnstadt. </a:t>
            </a:r>
            <a:endParaRPr lang="ru-RU" sz="2400" i="1" dirty="0"/>
          </a:p>
        </p:txBody>
      </p:sp>
      <p:sp>
        <p:nvSpPr>
          <p:cNvPr id="9" name="Прямоугольник 8"/>
          <p:cNvSpPr/>
          <p:nvPr/>
        </p:nvSpPr>
        <p:spPr>
          <a:xfrm>
            <a:off x="4786314" y="5929330"/>
            <a:ext cx="3857652" cy="369332"/>
          </a:xfrm>
          <a:prstGeom prst="rect">
            <a:avLst/>
          </a:prstGeom>
        </p:spPr>
        <p:txBody>
          <a:bodyPr wrap="square">
            <a:spAutoFit/>
          </a:bodyPr>
          <a:lstStyle/>
          <a:p>
            <a:pPr algn="ctr"/>
            <a:r>
              <a:rPr lang="de-DE" i="1" dirty="0" smtClean="0"/>
              <a:t>Arnstadt</a:t>
            </a:r>
            <a:endParaRPr lang="en-GB" i="1" dirty="0"/>
          </a:p>
        </p:txBody>
      </p:sp>
      <p:pic>
        <p:nvPicPr>
          <p:cNvPr id="16386" name="Picture 2"/>
          <p:cNvPicPr>
            <a:picLocks noChangeAspect="1" noChangeArrowheads="1"/>
          </p:cNvPicPr>
          <p:nvPr/>
        </p:nvPicPr>
        <p:blipFill>
          <a:blip r:embed="rId2"/>
          <a:srcRect/>
          <a:stretch>
            <a:fillRect/>
          </a:stretch>
        </p:blipFill>
        <p:spPr bwMode="auto">
          <a:xfrm>
            <a:off x="285720" y="2786058"/>
            <a:ext cx="4286280" cy="3071834"/>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pic>
        <p:nvPicPr>
          <p:cNvPr id="16387" name="Picture 3"/>
          <p:cNvPicPr>
            <a:picLocks noChangeAspect="1" noChangeArrowheads="1"/>
          </p:cNvPicPr>
          <p:nvPr/>
        </p:nvPicPr>
        <p:blipFill>
          <a:blip r:embed="rId3"/>
          <a:srcRect/>
          <a:stretch>
            <a:fillRect/>
          </a:stretch>
        </p:blipFill>
        <p:spPr bwMode="auto">
          <a:xfrm>
            <a:off x="4643439" y="2786058"/>
            <a:ext cx="4143404" cy="3071834"/>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7" name="Прямоугольник 6"/>
          <p:cNvSpPr/>
          <p:nvPr/>
        </p:nvSpPr>
        <p:spPr>
          <a:xfrm>
            <a:off x="571472" y="5929330"/>
            <a:ext cx="3857652" cy="369332"/>
          </a:xfrm>
          <a:prstGeom prst="rect">
            <a:avLst/>
          </a:prstGeom>
        </p:spPr>
        <p:txBody>
          <a:bodyPr wrap="square">
            <a:spAutoFit/>
          </a:bodyPr>
          <a:lstStyle/>
          <a:p>
            <a:pPr algn="ctr"/>
            <a:r>
              <a:rPr lang="de-DE" i="1" dirty="0" smtClean="0"/>
              <a:t>Lüneburg</a:t>
            </a:r>
            <a:endParaRPr lang="en-GB"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14876" y="642918"/>
            <a:ext cx="4143372" cy="3539430"/>
          </a:xfrm>
          <a:prstGeom prst="rect">
            <a:avLst/>
          </a:prstGeom>
        </p:spPr>
        <p:txBody>
          <a:bodyPr wrap="square">
            <a:spAutoFit/>
          </a:bodyPr>
          <a:lstStyle/>
          <a:p>
            <a:pPr algn="ctr"/>
            <a:r>
              <a:rPr lang="de-DE" sz="2800" i="1" dirty="0"/>
              <a:t>1706 bekam er die Stelle das </a:t>
            </a:r>
            <a:r>
              <a:rPr lang="de-DE" sz="2800" i="1" dirty="0" err="1"/>
              <a:t>Organisent</a:t>
            </a:r>
            <a:r>
              <a:rPr lang="de-DE" sz="2800" i="1" dirty="0"/>
              <a:t> der Kirche St. Blasius in Mühlhausen. Im Oktober 1707 heiratete er seine Cousine Maria Barbara. Auch in Mühlhausen bleib er nicht lange.</a:t>
            </a:r>
            <a:endParaRPr lang="ru-RU" sz="2800" i="1" dirty="0"/>
          </a:p>
        </p:txBody>
      </p:sp>
      <p:pic>
        <p:nvPicPr>
          <p:cNvPr id="17410" name="Picture 2"/>
          <p:cNvPicPr>
            <a:picLocks noChangeAspect="1" noChangeArrowheads="1"/>
          </p:cNvPicPr>
          <p:nvPr/>
        </p:nvPicPr>
        <p:blipFill>
          <a:blip r:embed="rId2"/>
          <a:srcRect/>
          <a:stretch>
            <a:fillRect/>
          </a:stretch>
        </p:blipFill>
        <p:spPr bwMode="auto">
          <a:xfrm>
            <a:off x="428596" y="500042"/>
            <a:ext cx="4286250" cy="5715000"/>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8" name="Прямоугольник 7"/>
          <p:cNvSpPr/>
          <p:nvPr/>
        </p:nvSpPr>
        <p:spPr>
          <a:xfrm>
            <a:off x="4714876" y="5857892"/>
            <a:ext cx="3857652" cy="369332"/>
          </a:xfrm>
          <a:prstGeom prst="rect">
            <a:avLst/>
          </a:prstGeom>
        </p:spPr>
        <p:txBody>
          <a:bodyPr wrap="square">
            <a:spAutoFit/>
          </a:bodyPr>
          <a:lstStyle/>
          <a:p>
            <a:pPr algn="ctr"/>
            <a:r>
              <a:rPr lang="de-DE" i="1" dirty="0" smtClean="0"/>
              <a:t>Kirche St. Blasius in Mühlhausen</a:t>
            </a:r>
            <a:endParaRPr lang="en-GB"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785794"/>
            <a:ext cx="4143372" cy="3539430"/>
          </a:xfrm>
          <a:prstGeom prst="rect">
            <a:avLst/>
          </a:prstGeom>
        </p:spPr>
        <p:txBody>
          <a:bodyPr wrap="square">
            <a:spAutoFit/>
          </a:bodyPr>
          <a:lstStyle/>
          <a:p>
            <a:pPr algn="ctr"/>
            <a:r>
              <a:rPr lang="de-DE" sz="2800" i="1" dirty="0" smtClean="0"/>
              <a:t> Als am Hof des Herzogs von Sachsen in  Weimar die </a:t>
            </a:r>
            <a:r>
              <a:rPr lang="de-DE" sz="2800" i="1" dirty="0" err="1" smtClean="0"/>
              <a:t>Organistenstelle</a:t>
            </a:r>
            <a:r>
              <a:rPr lang="de-DE" sz="2800" i="1" dirty="0" smtClean="0"/>
              <a:t> frei wurde, fuhr er dorthin. Er machte dort seine Karriere: Bach wurde Konzertmeister der Weimarer Hofkapelle.</a:t>
            </a:r>
          </a:p>
        </p:txBody>
      </p:sp>
      <p:pic>
        <p:nvPicPr>
          <p:cNvPr id="18434" name="Picture 2"/>
          <p:cNvPicPr>
            <a:picLocks noChangeAspect="1" noChangeArrowheads="1"/>
          </p:cNvPicPr>
          <p:nvPr/>
        </p:nvPicPr>
        <p:blipFill>
          <a:blip r:embed="rId2"/>
          <a:srcRect/>
          <a:stretch>
            <a:fillRect/>
          </a:stretch>
        </p:blipFill>
        <p:spPr bwMode="auto">
          <a:xfrm>
            <a:off x="4286248" y="357165"/>
            <a:ext cx="4228581" cy="5786479"/>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6" name="Прямоугольник 5"/>
          <p:cNvSpPr/>
          <p:nvPr/>
        </p:nvSpPr>
        <p:spPr>
          <a:xfrm>
            <a:off x="642910" y="5715016"/>
            <a:ext cx="3639073" cy="369332"/>
          </a:xfrm>
          <a:prstGeom prst="rect">
            <a:avLst/>
          </a:prstGeom>
        </p:spPr>
        <p:txBody>
          <a:bodyPr wrap="none">
            <a:spAutoFit/>
          </a:bodyPr>
          <a:lstStyle/>
          <a:p>
            <a:r>
              <a:rPr lang="de-DE" i="1" dirty="0" smtClean="0"/>
              <a:t>Bach als </a:t>
            </a:r>
            <a:r>
              <a:rPr lang="de-DE" i="1" dirty="0"/>
              <a:t>Konzertmeister in Weimar</a:t>
            </a:r>
            <a:endParaRPr lang="uk-UA"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28604"/>
            <a:ext cx="9144000" cy="1692771"/>
          </a:xfrm>
          <a:prstGeom prst="rect">
            <a:avLst/>
          </a:prstGeom>
        </p:spPr>
        <p:txBody>
          <a:bodyPr wrap="square">
            <a:spAutoFit/>
          </a:bodyPr>
          <a:lstStyle/>
          <a:p>
            <a:pPr algn="ctr"/>
            <a:r>
              <a:rPr lang="de-DE" sz="2600" i="1" dirty="0" smtClean="0"/>
              <a:t>Später wurde er  Kapellmeister bei dem Fürsten Leopold von Anhalt-Köthen. Aber in Köthen erlebte er nicht nur glückliche Stunde: Im Juni 1720 starb plötzlich Maria Barbara. Im Dezember 1721 heiratete Bach Anna Magdalena Wilcken.</a:t>
            </a:r>
          </a:p>
        </p:txBody>
      </p:sp>
      <p:sp>
        <p:nvSpPr>
          <p:cNvPr id="6" name="Прямоугольник 5"/>
          <p:cNvSpPr/>
          <p:nvPr/>
        </p:nvSpPr>
        <p:spPr>
          <a:xfrm>
            <a:off x="3500430" y="6357958"/>
            <a:ext cx="2142638" cy="369332"/>
          </a:xfrm>
          <a:prstGeom prst="rect">
            <a:avLst/>
          </a:prstGeom>
        </p:spPr>
        <p:txBody>
          <a:bodyPr wrap="none">
            <a:spAutoFit/>
          </a:bodyPr>
          <a:lstStyle/>
          <a:p>
            <a:r>
              <a:rPr lang="de-DE" i="1" dirty="0" err="1" smtClean="0"/>
              <a:t>Bachhaus</a:t>
            </a:r>
            <a:r>
              <a:rPr lang="de-DE" i="1" dirty="0" smtClean="0"/>
              <a:t> in Köthen</a:t>
            </a:r>
            <a:endParaRPr lang="uk-UA" i="1" dirty="0"/>
          </a:p>
        </p:txBody>
      </p:sp>
      <p:pic>
        <p:nvPicPr>
          <p:cNvPr id="19458" name="Picture 2"/>
          <p:cNvPicPr>
            <a:picLocks noChangeAspect="1" noChangeArrowheads="1"/>
          </p:cNvPicPr>
          <p:nvPr/>
        </p:nvPicPr>
        <p:blipFill>
          <a:blip r:embed="rId2"/>
          <a:srcRect/>
          <a:stretch>
            <a:fillRect/>
          </a:stretch>
        </p:blipFill>
        <p:spPr bwMode="auto">
          <a:xfrm>
            <a:off x="1285852" y="2143116"/>
            <a:ext cx="6286544" cy="4214842"/>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28604"/>
            <a:ext cx="9144000" cy="1292662"/>
          </a:xfrm>
          <a:prstGeom prst="rect">
            <a:avLst/>
          </a:prstGeom>
        </p:spPr>
        <p:txBody>
          <a:bodyPr wrap="square">
            <a:spAutoFit/>
          </a:bodyPr>
          <a:lstStyle/>
          <a:p>
            <a:pPr algn="ctr"/>
            <a:r>
              <a:rPr lang="de-DE" sz="2600" i="1" dirty="0" smtClean="0"/>
              <a:t>Anna Magdalena war nur sieben Jahre älter als Bachs ältestes Kind aus erster Ehe. Die führte nicht nur den Haushalt, sie war auch Sängerin tätig.</a:t>
            </a:r>
          </a:p>
        </p:txBody>
      </p:sp>
      <p:sp>
        <p:nvSpPr>
          <p:cNvPr id="6" name="Прямоугольник 5"/>
          <p:cNvSpPr/>
          <p:nvPr/>
        </p:nvSpPr>
        <p:spPr>
          <a:xfrm>
            <a:off x="1714480" y="6215082"/>
            <a:ext cx="5605702" cy="369332"/>
          </a:xfrm>
          <a:prstGeom prst="rect">
            <a:avLst/>
          </a:prstGeom>
        </p:spPr>
        <p:txBody>
          <a:bodyPr wrap="none">
            <a:spAutoFit/>
          </a:bodyPr>
          <a:lstStyle/>
          <a:p>
            <a:r>
              <a:rPr lang="de-DE" i="1" dirty="0" smtClean="0"/>
              <a:t>Johann Sebastian und seine Frau Anna Magdalena, 1736</a:t>
            </a:r>
            <a:endParaRPr lang="uk-UA" i="1" dirty="0"/>
          </a:p>
        </p:txBody>
      </p:sp>
      <p:pic>
        <p:nvPicPr>
          <p:cNvPr id="20482" name="Picture 2"/>
          <p:cNvPicPr>
            <a:picLocks noChangeAspect="1" noChangeArrowheads="1"/>
          </p:cNvPicPr>
          <p:nvPr/>
        </p:nvPicPr>
        <p:blipFill>
          <a:blip r:embed="rId2"/>
          <a:srcRect/>
          <a:stretch>
            <a:fillRect/>
          </a:stretch>
        </p:blipFill>
        <p:spPr bwMode="auto">
          <a:xfrm>
            <a:off x="1428728" y="1714488"/>
            <a:ext cx="6048375" cy="446722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52</TotalTime>
  <Words>488</Words>
  <Application>Microsoft Office PowerPoint</Application>
  <PresentationFormat>Экран (4:3)</PresentationFormat>
  <Paragraphs>30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Кошины</dc:creator>
  <cp:lastModifiedBy>Кошины</cp:lastModifiedBy>
  <cp:revision>6</cp:revision>
  <dcterms:created xsi:type="dcterms:W3CDTF">2013-04-16T18:57:47Z</dcterms:created>
  <dcterms:modified xsi:type="dcterms:W3CDTF">2013-04-16T19:50:27Z</dcterms:modified>
</cp:coreProperties>
</file>