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2D8E78-CF1F-4C4B-B48B-85E6C1AAED1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47" d="100"/>
          <a:sy n="47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7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6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1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1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6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2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7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6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9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04856" cy="32403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База </a:t>
            </a:r>
            <a:r>
              <a:rPr lang="ru-RU" dirty="0" err="1">
                <a:solidFill>
                  <a:schemeClr val="tx1"/>
                </a:solidFill>
              </a:rPr>
              <a:t>даних</a:t>
            </a:r>
            <a:r>
              <a:rPr lang="ru-RU" dirty="0">
                <a:solidFill>
                  <a:schemeClr val="tx1"/>
                </a:solidFill>
              </a:rPr>
              <a:t> (БД)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сукупність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взаємозв'язаних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зберігаються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зовнішній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пам'яті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комп'ютера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організовані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певними</a:t>
            </a:r>
            <a:r>
              <a:rPr lang="ru-RU" dirty="0">
                <a:solidFill>
                  <a:schemeClr val="tx1"/>
                </a:solidFill>
              </a:rPr>
              <a:t> правилами,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передбачають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принципи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опису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зберігання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обробки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даних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30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1124744"/>
            <a:ext cx="8507288" cy="392129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88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в СУБД</a:t>
            </a:r>
          </a:p>
        </p:txBody>
      </p:sp>
    </p:spTree>
    <p:extLst>
      <p:ext uri="{BB962C8B-B14F-4D97-AF65-F5344CB8AC3E}">
        <p14:creationId xmlns:p14="http://schemas.microsoft.com/office/powerpoint/2010/main" val="139403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517232"/>
            <a:ext cx="8229600" cy="792088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Про</a:t>
            </a:r>
            <a:r>
              <a:rPr lang="uk-UA" dirty="0" err="1" smtClean="0"/>
              <a:t>ект</a:t>
            </a:r>
            <a:r>
              <a:rPr lang="uk-UA" dirty="0" smtClean="0"/>
              <a:t>: </a:t>
            </a:r>
            <a:r>
              <a:rPr lang="uk-UA" dirty="0" err="1" smtClean="0"/>
              <a:t>Тодорука</a:t>
            </a:r>
            <a:r>
              <a:rPr lang="uk-UA" dirty="0" smtClean="0"/>
              <a:t> Владислава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11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ru-RU" sz="2600" dirty="0" err="1"/>
              <a:t>Визначення</a:t>
            </a:r>
            <a:r>
              <a:rPr lang="ru-RU" sz="2600" dirty="0"/>
              <a:t> мети </a:t>
            </a:r>
            <a:r>
              <a:rPr lang="ru-RU" sz="2600" dirty="0" err="1"/>
              <a:t>створення</a:t>
            </a:r>
            <a:r>
              <a:rPr lang="ru-RU" sz="2600" dirty="0"/>
              <a:t> </a:t>
            </a:r>
            <a:r>
              <a:rPr lang="ru-RU" sz="2600" dirty="0" err="1"/>
              <a:t>бази</a:t>
            </a:r>
            <a:r>
              <a:rPr lang="ru-RU" sz="2600" dirty="0"/>
              <a:t> </a:t>
            </a:r>
            <a:r>
              <a:rPr lang="ru-RU" sz="2600" dirty="0" err="1"/>
              <a:t>даних</a:t>
            </a:r>
            <a:r>
              <a:rPr lang="ru-RU" sz="2600" dirty="0"/>
              <a:t>.</a:t>
            </a:r>
          </a:p>
          <a:p>
            <a:r>
              <a:rPr lang="ru-RU" sz="2600" dirty="0" err="1"/>
              <a:t>Визначення</a:t>
            </a:r>
            <a:r>
              <a:rPr lang="ru-RU" sz="2600" dirty="0"/>
              <a:t> </a:t>
            </a:r>
            <a:r>
              <a:rPr lang="ru-RU" sz="2600" dirty="0" err="1"/>
              <a:t>таблиць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повинна </a:t>
            </a:r>
            <a:r>
              <a:rPr lang="ru-RU" sz="2600" dirty="0" err="1"/>
              <a:t>містити</a:t>
            </a:r>
            <a:r>
              <a:rPr lang="ru-RU" sz="2600" dirty="0"/>
              <a:t> база </a:t>
            </a:r>
            <a:r>
              <a:rPr lang="ru-RU" sz="2600" dirty="0" err="1"/>
              <a:t>даних</a:t>
            </a:r>
            <a:r>
              <a:rPr lang="ru-RU" sz="2600" dirty="0"/>
              <a:t>.</a:t>
            </a:r>
          </a:p>
          <a:p>
            <a:r>
              <a:rPr lang="ru-RU" sz="2600" dirty="0" err="1"/>
              <a:t>Визначення</a:t>
            </a:r>
            <a:r>
              <a:rPr lang="ru-RU" sz="2600" dirty="0"/>
              <a:t> </a:t>
            </a:r>
            <a:r>
              <a:rPr lang="ru-RU" sz="2600" dirty="0" err="1"/>
              <a:t>необхідних</a:t>
            </a:r>
            <a:r>
              <a:rPr lang="ru-RU" sz="2600" dirty="0"/>
              <a:t> у </a:t>
            </a:r>
            <a:r>
              <a:rPr lang="ru-RU" sz="2600" dirty="0" err="1"/>
              <a:t>таблиці</a:t>
            </a:r>
            <a:r>
              <a:rPr lang="ru-RU" sz="2600" dirty="0"/>
              <a:t> </a:t>
            </a:r>
            <a:r>
              <a:rPr lang="ru-RU" sz="2600" dirty="0" err="1"/>
              <a:t>полів</a:t>
            </a:r>
            <a:r>
              <a:rPr lang="ru-RU" sz="2600" dirty="0"/>
              <a:t>.</a:t>
            </a:r>
          </a:p>
          <a:p>
            <a:r>
              <a:rPr lang="ru-RU" sz="2600" dirty="0" err="1"/>
              <a:t>Завдання</a:t>
            </a:r>
            <a:r>
              <a:rPr lang="ru-RU" sz="2600" dirty="0"/>
              <a:t> </a:t>
            </a:r>
            <a:r>
              <a:rPr lang="ru-RU" sz="2600" dirty="0" err="1"/>
              <a:t>індивідуального</a:t>
            </a:r>
            <a:r>
              <a:rPr lang="ru-RU" sz="2600" dirty="0"/>
              <a:t> </a:t>
            </a:r>
            <a:r>
              <a:rPr lang="ru-RU" sz="2600" dirty="0" err="1"/>
              <a:t>значення</a:t>
            </a:r>
            <a:r>
              <a:rPr lang="ru-RU" sz="2600" dirty="0"/>
              <a:t> кожному полю.</a:t>
            </a:r>
          </a:p>
          <a:p>
            <a:r>
              <a:rPr lang="ru-RU" sz="2600" dirty="0" err="1"/>
              <a:t>Визначення</a:t>
            </a:r>
            <a:r>
              <a:rPr lang="ru-RU" sz="2600" dirty="0"/>
              <a:t> </a:t>
            </a:r>
            <a:r>
              <a:rPr lang="ru-RU" sz="2600" dirty="0" err="1"/>
              <a:t>зв'язків</a:t>
            </a:r>
            <a:r>
              <a:rPr lang="ru-RU" sz="2600" dirty="0"/>
              <a:t> </a:t>
            </a:r>
            <a:r>
              <a:rPr lang="ru-RU" sz="2600" dirty="0" err="1"/>
              <a:t>між</a:t>
            </a:r>
            <a:r>
              <a:rPr lang="ru-RU" sz="2600" dirty="0"/>
              <a:t> </a:t>
            </a:r>
            <a:r>
              <a:rPr lang="ru-RU" sz="2600" dirty="0" err="1"/>
              <a:t>таблицями</a:t>
            </a:r>
            <a:r>
              <a:rPr lang="ru-RU" sz="2600" dirty="0"/>
              <a:t>.</a:t>
            </a:r>
          </a:p>
          <a:p>
            <a:r>
              <a:rPr lang="ru-RU" sz="2600" dirty="0" err="1"/>
              <a:t>Відновлення</a:t>
            </a:r>
            <a:r>
              <a:rPr lang="ru-RU" sz="2600" dirty="0"/>
              <a:t> </a:t>
            </a:r>
            <a:r>
              <a:rPr lang="ru-RU" sz="2600" dirty="0" err="1"/>
              <a:t>структури</a:t>
            </a:r>
            <a:r>
              <a:rPr lang="ru-RU" sz="2600" dirty="0"/>
              <a:t> </a:t>
            </a:r>
            <a:r>
              <a:rPr lang="ru-RU" sz="2600" dirty="0" err="1"/>
              <a:t>бази</a:t>
            </a:r>
            <a:r>
              <a:rPr lang="ru-RU" sz="2600" dirty="0"/>
              <a:t> </a:t>
            </a:r>
            <a:r>
              <a:rPr lang="ru-RU" sz="2600" dirty="0" err="1"/>
              <a:t>даних</a:t>
            </a:r>
            <a:r>
              <a:rPr lang="ru-RU" sz="2600" dirty="0"/>
              <a:t>.</a:t>
            </a:r>
          </a:p>
          <a:p>
            <a:r>
              <a:rPr lang="ru-RU" sz="2600" dirty="0" err="1"/>
              <a:t>Додавання</a:t>
            </a:r>
            <a:r>
              <a:rPr lang="ru-RU" sz="2600" dirty="0"/>
              <a:t> </a:t>
            </a:r>
            <a:r>
              <a:rPr lang="ru-RU" sz="2600" dirty="0" err="1"/>
              <a:t>даних</a:t>
            </a:r>
            <a:r>
              <a:rPr lang="ru-RU" sz="2600" dirty="0"/>
              <a:t> і </a:t>
            </a:r>
            <a:r>
              <a:rPr lang="ru-RU" sz="2600" dirty="0" err="1"/>
              <a:t>створення</a:t>
            </a:r>
            <a:r>
              <a:rPr lang="ru-RU" sz="2600" dirty="0"/>
              <a:t> </a:t>
            </a:r>
            <a:r>
              <a:rPr lang="ru-RU" sz="2600" dirty="0" err="1"/>
              <a:t>запитів</a:t>
            </a:r>
            <a:r>
              <a:rPr lang="ru-RU" sz="2600" dirty="0"/>
              <a:t>, форм, </a:t>
            </a:r>
            <a:r>
              <a:rPr lang="ru-RU" sz="2600" dirty="0" err="1"/>
              <a:t>звітів</a:t>
            </a:r>
            <a:r>
              <a:rPr lang="ru-RU" sz="2600" dirty="0"/>
              <a:t> та </a:t>
            </a:r>
            <a:r>
              <a:rPr lang="ru-RU" sz="2600" dirty="0" err="1"/>
              <a:t>інших</a:t>
            </a:r>
            <a:r>
              <a:rPr lang="ru-RU" sz="2600" dirty="0"/>
              <a:t> </a:t>
            </a:r>
            <a:r>
              <a:rPr lang="ru-RU" sz="2600" dirty="0" err="1"/>
              <a:t>об'єктів</a:t>
            </a:r>
            <a:r>
              <a:rPr lang="ru-RU" sz="2600" dirty="0"/>
              <a:t> </a:t>
            </a:r>
            <a:r>
              <a:rPr lang="ru-RU" sz="2600" dirty="0" err="1"/>
              <a:t>бази</a:t>
            </a:r>
            <a:r>
              <a:rPr lang="ru-RU" sz="2600" dirty="0"/>
              <a:t> </a:t>
            </a:r>
            <a:r>
              <a:rPr lang="ru-RU" sz="2600" dirty="0" err="1"/>
              <a:t>даних</a:t>
            </a:r>
            <a:r>
              <a:rPr lang="ru-RU" sz="2600" dirty="0"/>
              <a:t>.</a:t>
            </a:r>
          </a:p>
          <a:p>
            <a:r>
              <a:rPr lang="ru-RU" sz="2600" dirty="0" err="1"/>
              <a:t>Використання</a:t>
            </a:r>
            <a:r>
              <a:rPr lang="ru-RU" sz="2600" dirty="0"/>
              <a:t> </a:t>
            </a:r>
            <a:r>
              <a:rPr lang="ru-RU" sz="2600" dirty="0" err="1"/>
              <a:t>засобів</a:t>
            </a:r>
            <a:r>
              <a:rPr lang="ru-RU" sz="2600" dirty="0"/>
              <a:t> </a:t>
            </a:r>
            <a:r>
              <a:rPr lang="ru-RU" sz="2600" dirty="0" err="1"/>
              <a:t>аналізу</a:t>
            </a:r>
            <a:r>
              <a:rPr lang="ru-RU" sz="2600" dirty="0"/>
              <a:t> в СУБД.</a:t>
            </a:r>
          </a:p>
        </p:txBody>
      </p:sp>
    </p:spTree>
    <p:extLst>
      <p:ext uri="{BB962C8B-B14F-4D97-AF65-F5344CB8AC3E}">
        <p14:creationId xmlns:p14="http://schemas.microsoft.com/office/powerpoint/2010/main" val="4045820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Докладніше</a:t>
            </a:r>
            <a:r>
              <a:rPr lang="ru-RU" dirty="0" smtClean="0"/>
              <a:t> про </a:t>
            </a:r>
            <a:r>
              <a:rPr lang="ru-RU" dirty="0" err="1" smtClean="0"/>
              <a:t>етапи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89040"/>
            <a:ext cx="8229600" cy="125273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мети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521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1545035"/>
          </a:xfrm>
        </p:spPr>
        <p:txBody>
          <a:bodyPr/>
          <a:lstStyle/>
          <a:p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99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256584"/>
          </a:xfrm>
        </p:spPr>
        <p:txBody>
          <a:bodyPr>
            <a:noAutofit/>
          </a:bodyPr>
          <a:lstStyle/>
          <a:p>
            <a:r>
              <a:rPr lang="ru-RU" sz="2400" dirty="0" err="1"/>
              <a:t>інформація</a:t>
            </a:r>
            <a:r>
              <a:rPr lang="ru-RU" sz="2400" dirty="0"/>
              <a:t> в </a:t>
            </a:r>
            <a:r>
              <a:rPr lang="ru-RU" sz="2400" dirty="0" err="1"/>
              <a:t>таблиці</a:t>
            </a:r>
            <a:r>
              <a:rPr lang="ru-RU" sz="2400" dirty="0"/>
              <a:t> не повинна </a:t>
            </a:r>
            <a:r>
              <a:rPr lang="ru-RU" sz="2400" dirty="0" err="1"/>
              <a:t>дублюватися</a:t>
            </a:r>
            <a:r>
              <a:rPr lang="ru-RU" sz="2400" dirty="0"/>
              <a:t>. Не повинно бути </a:t>
            </a:r>
            <a:r>
              <a:rPr lang="ru-RU" sz="2400" dirty="0" err="1"/>
              <a:t>повторень</a:t>
            </a:r>
            <a:r>
              <a:rPr lang="ru-RU" sz="2400" dirty="0"/>
              <a:t> і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таблицями</a:t>
            </a:r>
            <a:r>
              <a:rPr lang="ru-RU" sz="2400" dirty="0"/>
              <a:t>. Коли </a:t>
            </a:r>
            <a:r>
              <a:rPr lang="ru-RU" sz="2400" dirty="0" err="1"/>
              <a:t>певна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 </a:t>
            </a:r>
            <a:r>
              <a:rPr lang="ru-RU" sz="2400" dirty="0" err="1"/>
              <a:t>зберіга­ється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таблиці</a:t>
            </a:r>
            <a:r>
              <a:rPr lang="ru-RU" sz="2400" dirty="0"/>
              <a:t>, то і </a:t>
            </a:r>
            <a:r>
              <a:rPr lang="ru-RU" sz="2400" dirty="0" err="1"/>
              <a:t>змінювати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доведеться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в одному </a:t>
            </a:r>
            <a:r>
              <a:rPr lang="ru-RU" sz="2400" dirty="0" err="1"/>
              <a:t>місці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робить</a:t>
            </a:r>
            <a:r>
              <a:rPr lang="ru-RU" sz="2400" dirty="0"/>
              <a:t> роботу </a:t>
            </a:r>
            <a:r>
              <a:rPr lang="ru-RU" sz="2400" dirty="0" err="1"/>
              <a:t>ефективнішою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виклю­чає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розбіжності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таблицях</a:t>
            </a:r>
            <a:r>
              <a:rPr lang="ru-RU" sz="2400" dirty="0"/>
              <a:t>. </a:t>
            </a:r>
            <a:r>
              <a:rPr lang="ru-RU" sz="2400" dirty="0" err="1"/>
              <a:t>На­приклад</a:t>
            </a:r>
            <a:r>
              <a:rPr lang="ru-RU" sz="2400" dirty="0"/>
              <a:t>,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таблиці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міститися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 й </a:t>
            </a:r>
            <a:r>
              <a:rPr lang="ru-RU" sz="2400" dirty="0" err="1"/>
              <a:t>телефони</a:t>
            </a:r>
            <a:r>
              <a:rPr lang="ru-RU" sz="2400" dirty="0"/>
              <a:t> </a:t>
            </a:r>
            <a:r>
              <a:rPr lang="ru-RU" sz="2400" dirty="0" err="1"/>
              <a:t>клі­єнтів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кожна</a:t>
            </a:r>
            <a:r>
              <a:rPr lang="ru-RU" sz="2400" dirty="0"/>
              <a:t> </a:t>
            </a:r>
            <a:r>
              <a:rPr lang="ru-RU" sz="2400" dirty="0" err="1"/>
              <a:t>таблиця</a:t>
            </a:r>
            <a:r>
              <a:rPr lang="ru-RU" sz="2400" dirty="0"/>
              <a:t> повинна </a:t>
            </a:r>
            <a:r>
              <a:rPr lang="ru-RU" sz="2400" dirty="0" err="1"/>
              <a:t>містити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на одну тему. </a:t>
            </a:r>
            <a:r>
              <a:rPr lang="ru-RU" sz="2400" dirty="0" err="1"/>
              <a:t>Дані</a:t>
            </a:r>
            <a:r>
              <a:rPr lang="ru-RU" sz="2400" dirty="0"/>
              <a:t> на </a:t>
            </a:r>
            <a:r>
              <a:rPr lang="ru-RU" sz="2400" dirty="0" err="1"/>
              <a:t>кожну</a:t>
            </a:r>
            <a:r>
              <a:rPr lang="ru-RU" sz="2400" dirty="0"/>
              <a:t> тему </a:t>
            </a:r>
            <a:r>
              <a:rPr lang="ru-RU" sz="2400" dirty="0" err="1"/>
              <a:t>опрацьовуються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легше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вони </a:t>
            </a:r>
            <a:r>
              <a:rPr lang="ru-RU" sz="2400" dirty="0" err="1"/>
              <a:t>утримуються</a:t>
            </a:r>
            <a:r>
              <a:rPr lang="ru-RU" sz="2400" dirty="0"/>
              <a:t> в </a:t>
            </a:r>
            <a:r>
              <a:rPr lang="ru-RU" sz="2400" dirty="0" err="1"/>
              <a:t>незалежних</a:t>
            </a:r>
            <a:r>
              <a:rPr lang="ru-RU" sz="2400" dirty="0"/>
              <a:t> одна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іншої</a:t>
            </a:r>
            <a:r>
              <a:rPr lang="ru-RU" sz="2400" dirty="0"/>
              <a:t> </a:t>
            </a:r>
            <a:r>
              <a:rPr lang="ru-RU" sz="2400" dirty="0" err="1"/>
              <a:t>таблицях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адреси</a:t>
            </a:r>
            <a:r>
              <a:rPr lang="ru-RU" sz="2400" dirty="0"/>
              <a:t> та </a:t>
            </a:r>
            <a:r>
              <a:rPr lang="ru-RU" sz="2400" dirty="0" err="1"/>
              <a:t>замовлення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</a:t>
            </a:r>
            <a:r>
              <a:rPr lang="ru-RU" sz="2400" dirty="0" err="1"/>
              <a:t>зберігаються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табли­цях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вилучення</a:t>
            </a:r>
            <a:r>
              <a:rPr lang="ru-RU" sz="2400" dirty="0"/>
              <a:t> </a:t>
            </a:r>
            <a:r>
              <a:rPr lang="ru-RU" sz="2400" dirty="0" err="1"/>
              <a:t>замовлення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 про </a:t>
            </a:r>
            <a:r>
              <a:rPr lang="ru-RU" sz="2400" dirty="0" err="1"/>
              <a:t>клієнта</a:t>
            </a:r>
            <a:r>
              <a:rPr lang="ru-RU" sz="2400" dirty="0"/>
              <a:t> </a:t>
            </a:r>
            <a:r>
              <a:rPr lang="ru-RU" sz="2400" dirty="0" err="1"/>
              <a:t>за­лишилася</a:t>
            </a:r>
            <a:r>
              <a:rPr lang="ru-RU" sz="2400" dirty="0"/>
              <a:t> в </a:t>
            </a:r>
            <a:r>
              <a:rPr lang="ru-RU" sz="2400" dirty="0" err="1"/>
              <a:t>базі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614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у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кожне</a:t>
            </a:r>
            <a:r>
              <a:rPr lang="ru-RU" dirty="0"/>
              <a:t> поле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пов'язане</a:t>
            </a:r>
            <a:r>
              <a:rPr lang="ru-RU" dirty="0"/>
              <a:t> з темою </a:t>
            </a:r>
            <a:r>
              <a:rPr lang="ru-RU" dirty="0" err="1"/>
              <a:t>таблиці</a:t>
            </a:r>
            <a:r>
              <a:rPr lang="ru-RU" dirty="0"/>
              <a:t>;</a:t>
            </a:r>
          </a:p>
          <a:p>
            <a:r>
              <a:rPr lang="ru-RU" dirty="0"/>
              <a:t>не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до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резуль­татом </a:t>
            </a:r>
            <a:r>
              <a:rPr lang="ru-RU" dirty="0" err="1"/>
              <a:t>виразу</a:t>
            </a:r>
            <a:r>
              <a:rPr lang="ru-RU" dirty="0"/>
              <a:t>;</a:t>
            </a:r>
          </a:p>
          <a:p>
            <a:r>
              <a:rPr lang="ru-RU" dirty="0"/>
              <a:t>у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вся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;</a:t>
            </a:r>
          </a:p>
          <a:p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розбивати</a:t>
            </a:r>
            <a:r>
              <a:rPr lang="ru-RU" dirty="0"/>
              <a:t> на </a:t>
            </a:r>
            <a:r>
              <a:rPr lang="ru-RU" dirty="0" err="1"/>
              <a:t>найменші</a:t>
            </a:r>
            <a:r>
              <a:rPr lang="ru-RU" dirty="0"/>
              <a:t> </a:t>
            </a:r>
            <a:r>
              <a:rPr lang="ru-RU" dirty="0" err="1"/>
              <a:t>логічні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поля «</a:t>
            </a:r>
            <a:r>
              <a:rPr lang="ru-RU" dirty="0" err="1"/>
              <a:t>Ім'я</a:t>
            </a:r>
            <a:r>
              <a:rPr lang="ru-RU" dirty="0"/>
              <a:t>» і «</a:t>
            </a:r>
            <a:r>
              <a:rPr lang="ru-RU" dirty="0" err="1"/>
              <a:t>Прізвище</a:t>
            </a:r>
            <a:r>
              <a:rPr lang="ru-RU" dirty="0"/>
              <a:t>», а не </a:t>
            </a:r>
            <a:r>
              <a:rPr lang="ru-RU" dirty="0" err="1"/>
              <a:t>загальне</a:t>
            </a:r>
            <a:r>
              <a:rPr lang="ru-RU" dirty="0"/>
              <a:t> поле «</a:t>
            </a:r>
            <a:r>
              <a:rPr lang="ru-RU" dirty="0" err="1"/>
              <a:t>Ім'я</a:t>
            </a:r>
            <a:r>
              <a:rPr lang="ru-RU" dirty="0"/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112585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1617043"/>
          </a:xfrm>
        </p:spPr>
        <p:txBody>
          <a:bodyPr/>
          <a:lstStyle/>
          <a:p>
            <a:r>
              <a:rPr lang="ru-RU" dirty="0" err="1"/>
              <a:t>Задання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кожному полю</a:t>
            </a:r>
          </a:p>
        </p:txBody>
      </p:sp>
    </p:spTree>
    <p:extLst>
      <p:ext uri="{BB962C8B-B14F-4D97-AF65-F5344CB8AC3E}">
        <p14:creationId xmlns:p14="http://schemas.microsoft.com/office/powerpoint/2010/main" val="84027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таблицями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69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1329011"/>
          </a:xfrm>
        </p:spPr>
        <p:txBody>
          <a:bodyPr/>
          <a:lstStyle/>
          <a:p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37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327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Проектування бази даних</vt:lpstr>
      <vt:lpstr>Докладніше про етапи:</vt:lpstr>
      <vt:lpstr>Презентация PowerPoint</vt:lpstr>
      <vt:lpstr>Презентация PowerPoint</vt:lpstr>
      <vt:lpstr>Визначення необхідних у таблиці полів.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засобів аналізу в СУБД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База даних</dc:title>
  <dc:creator>Администратор</dc:creator>
  <cp:lastModifiedBy>DNA7 X86</cp:lastModifiedBy>
  <cp:revision>5</cp:revision>
  <dcterms:created xsi:type="dcterms:W3CDTF">2014-05-19T18:25:21Z</dcterms:created>
  <dcterms:modified xsi:type="dcterms:W3CDTF">2014-05-19T19:13:13Z</dcterms:modified>
</cp:coreProperties>
</file>