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58" r:id="rId9"/>
    <p:sldId id="264" r:id="rId10"/>
    <p:sldId id="265" r:id="rId11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576" autoAdjust="0"/>
    <p:restoredTop sz="94660"/>
  </p:normalViewPr>
  <p:slideViewPr>
    <p:cSldViewPr>
      <p:cViewPr varScale="1">
        <p:scale>
          <a:sx n="115" d="100"/>
          <a:sy n="115" d="100"/>
        </p:scale>
        <p:origin x="-11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 rot="20707748">
            <a:off x="-617539" y="-652551"/>
            <a:ext cx="6664606" cy="3942692"/>
          </a:xfrm>
          <a:custGeom>
            <a:avLst/>
            <a:gdLst/>
            <a:ahLst/>
            <a:cxnLst/>
            <a:rect l="l" t="t" r="r" b="b"/>
            <a:pathLst>
              <a:path w="6664606" h="3942692">
                <a:moveTo>
                  <a:pt x="1046923" y="0"/>
                </a:moveTo>
                <a:lnTo>
                  <a:pt x="6664606" y="1491692"/>
                </a:lnTo>
                <a:lnTo>
                  <a:pt x="6664606" y="3860602"/>
                </a:lnTo>
                <a:cubicBezTo>
                  <a:pt x="6664606" y="3905939"/>
                  <a:pt x="6627853" y="3942692"/>
                  <a:pt x="6582516" y="3942692"/>
                </a:cubicBezTo>
                <a:lnTo>
                  <a:pt x="0" y="3942692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 rot="20707748">
            <a:off x="6168153" y="-441831"/>
            <a:ext cx="3126510" cy="2426476"/>
          </a:xfrm>
          <a:custGeom>
            <a:avLst/>
            <a:gdLst/>
            <a:ahLst/>
            <a:cxnLst/>
            <a:rect l="l" t="t" r="r" b="b"/>
            <a:pathLst>
              <a:path w="3126510" h="2426476">
                <a:moveTo>
                  <a:pt x="0" y="0"/>
                </a:moveTo>
                <a:lnTo>
                  <a:pt x="3126510" y="830198"/>
                </a:lnTo>
                <a:lnTo>
                  <a:pt x="2702642" y="2426476"/>
                </a:lnTo>
                <a:lnTo>
                  <a:pt x="82091" y="2426476"/>
                </a:lnTo>
                <a:cubicBezTo>
                  <a:pt x="36754" y="2426475"/>
                  <a:pt x="1" y="2389722"/>
                  <a:pt x="1" y="2344385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 rot="20707748">
            <a:off x="7144098" y="2001564"/>
            <a:ext cx="2679455" cy="4946037"/>
          </a:xfrm>
          <a:custGeom>
            <a:avLst/>
            <a:gdLst/>
            <a:ahLst/>
            <a:cxnLst/>
            <a:rect l="l" t="t" r="r" b="b"/>
            <a:pathLst>
              <a:path w="2679455" h="4946037">
                <a:moveTo>
                  <a:pt x="2679455" y="0"/>
                </a:moveTo>
                <a:lnTo>
                  <a:pt x="1366108" y="4946037"/>
                </a:lnTo>
                <a:lnTo>
                  <a:pt x="0" y="4583288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 rot="20707748">
            <a:off x="-205621" y="3323292"/>
            <a:ext cx="7378073" cy="4557796"/>
          </a:xfrm>
          <a:custGeom>
            <a:avLst/>
            <a:gdLst/>
            <a:ahLst/>
            <a:cxnLst/>
            <a:rect l="l" t="t" r="r" b="b"/>
            <a:pathLst>
              <a:path w="7378073" h="4557796">
                <a:moveTo>
                  <a:pt x="7327936" y="6451"/>
                </a:moveTo>
                <a:cubicBezTo>
                  <a:pt x="7357400" y="18913"/>
                  <a:pt x="7378073" y="48087"/>
                  <a:pt x="7378073" y="82090"/>
                </a:cubicBezTo>
                <a:lnTo>
                  <a:pt x="7378073" y="4557796"/>
                </a:lnTo>
                <a:lnTo>
                  <a:pt x="0" y="2598658"/>
                </a:lnTo>
                <a:lnTo>
                  <a:pt x="690034" y="0"/>
                </a:lnTo>
                <a:lnTo>
                  <a:pt x="7295983" y="0"/>
                </a:lnTo>
                <a:cubicBezTo>
                  <a:pt x="7307317" y="0"/>
                  <a:pt x="7318115" y="2297"/>
                  <a:pt x="7327936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-900000">
            <a:off x="547834" y="3632676"/>
            <a:ext cx="5985159" cy="1606102"/>
          </a:xfrm>
        </p:spPr>
        <p:txBody>
          <a:bodyPr>
            <a:normAutofit/>
          </a:bodyPr>
          <a:lstStyle>
            <a:lvl1pPr>
              <a:lnSpc>
                <a:spcPts val="6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-900000">
            <a:off x="2201145" y="5027230"/>
            <a:ext cx="4655297" cy="1128495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6741465" y="2313285"/>
            <a:ext cx="1524000" cy="365125"/>
          </a:xfrm>
        </p:spPr>
        <p:txBody>
          <a:bodyPr/>
          <a:lstStyle>
            <a:lvl1pPr algn="l">
              <a:defRPr sz="1800">
                <a:solidFill>
                  <a:schemeClr val="tx1"/>
                </a:solidFill>
              </a:defRPr>
            </a:lvl1pPr>
          </a:lstStyle>
          <a:p>
            <a:fld id="{CCC7916E-CE1A-4D20-825B-DCBC020B38DB}" type="datetimeFigureOut">
              <a:rPr lang="uk-UA" smtClean="0"/>
              <a:t>03.05.2012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6551292" y="1528629"/>
            <a:ext cx="246598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6451719" y="1162062"/>
            <a:ext cx="2133600" cy="421038"/>
          </a:xfrm>
        </p:spPr>
        <p:txBody>
          <a:bodyPr anchor="ctr"/>
          <a:lstStyle>
            <a:lvl1pPr algn="l">
              <a:defRPr sz="2400">
                <a:solidFill>
                  <a:schemeClr val="tx1"/>
                </a:solidFill>
              </a:defRPr>
            </a:lvl1pPr>
          </a:lstStyle>
          <a:p>
            <a:fld id="{7AADD016-42A9-43BA-B477-A5D8734FB5D7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20707748">
            <a:off x="-895918" y="-766298"/>
            <a:ext cx="8332816" cy="5894380"/>
          </a:xfrm>
          <a:custGeom>
            <a:avLst/>
            <a:gdLst/>
            <a:ahLst/>
            <a:cxnLst/>
            <a:rect l="l" t="t" r="r" b="b"/>
            <a:pathLst>
              <a:path w="8332816" h="5894380">
                <a:moveTo>
                  <a:pt x="1565164" y="0"/>
                </a:moveTo>
                <a:lnTo>
                  <a:pt x="8332816" y="1797049"/>
                </a:lnTo>
                <a:lnTo>
                  <a:pt x="8332816" y="5812290"/>
                </a:lnTo>
                <a:cubicBezTo>
                  <a:pt x="8332816" y="5857627"/>
                  <a:pt x="8296063" y="5894380"/>
                  <a:pt x="8250726" y="5894380"/>
                </a:cubicBezTo>
                <a:lnTo>
                  <a:pt x="0" y="589438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20707748">
            <a:off x="64746" y="5089618"/>
            <a:ext cx="8528044" cy="2911464"/>
          </a:xfrm>
          <a:custGeom>
            <a:avLst/>
            <a:gdLst/>
            <a:ahLst/>
            <a:cxnLst/>
            <a:rect l="l" t="t" r="r" b="b"/>
            <a:pathLst>
              <a:path w="8528044" h="2911464">
                <a:moveTo>
                  <a:pt x="8477907" y="6451"/>
                </a:moveTo>
                <a:cubicBezTo>
                  <a:pt x="8507371" y="18913"/>
                  <a:pt x="8528044" y="48087"/>
                  <a:pt x="8528044" y="82090"/>
                </a:cubicBezTo>
                <a:lnTo>
                  <a:pt x="8528044" y="2911464"/>
                </a:lnTo>
                <a:lnTo>
                  <a:pt x="0" y="646970"/>
                </a:lnTo>
                <a:lnTo>
                  <a:pt x="171794" y="0"/>
                </a:lnTo>
                <a:lnTo>
                  <a:pt x="8445954" y="0"/>
                </a:lnTo>
                <a:cubicBezTo>
                  <a:pt x="8457288" y="0"/>
                  <a:pt x="8468086" y="2297"/>
                  <a:pt x="8477907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8533928" y="3839503"/>
            <a:ext cx="1011244" cy="2994350"/>
          </a:xfrm>
          <a:custGeom>
            <a:avLst/>
            <a:gdLst/>
            <a:ahLst/>
            <a:cxnLst/>
            <a:rect l="l" t="t" r="r" b="b"/>
            <a:pathLst>
              <a:path w="1011244" h="2994350">
                <a:moveTo>
                  <a:pt x="1011244" y="0"/>
                </a:moveTo>
                <a:lnTo>
                  <a:pt x="216140" y="2994350"/>
                </a:lnTo>
                <a:lnTo>
                  <a:pt x="0" y="2936957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7588490" y="-321837"/>
            <a:ext cx="1976541" cy="4072806"/>
          </a:xfrm>
          <a:custGeom>
            <a:avLst/>
            <a:gdLst/>
            <a:ahLst/>
            <a:cxnLst/>
            <a:rect l="l" t="t" r="r" b="b"/>
            <a:pathLst>
              <a:path w="1976541" h="4072806">
                <a:moveTo>
                  <a:pt x="0" y="0"/>
                </a:moveTo>
                <a:lnTo>
                  <a:pt x="1976541" y="524841"/>
                </a:lnTo>
                <a:lnTo>
                  <a:pt x="1034432" y="4072806"/>
                </a:lnTo>
                <a:lnTo>
                  <a:pt x="82090" y="4072806"/>
                </a:lnTo>
                <a:cubicBezTo>
                  <a:pt x="36753" y="4072806"/>
                  <a:pt x="0" y="4036053"/>
                  <a:pt x="0" y="3990716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900000">
            <a:off x="3183882" y="4760430"/>
            <a:ext cx="5004753" cy="1299542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-900000">
            <a:off x="781854" y="984581"/>
            <a:ext cx="6581279" cy="360475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6996405" y="6238502"/>
            <a:ext cx="1524000" cy="365125"/>
          </a:xfrm>
        </p:spPr>
        <p:txBody>
          <a:bodyPr/>
          <a:lstStyle/>
          <a:p>
            <a:fld id="{CCC7916E-CE1A-4D20-825B-DCBC020B38DB}" type="datetimeFigureOut">
              <a:rPr lang="uk-UA" smtClean="0"/>
              <a:t>03.05.2012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5321849" y="609479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8182730" y="3246937"/>
            <a:ext cx="907445" cy="365125"/>
          </a:xfrm>
        </p:spPr>
        <p:txBody>
          <a:bodyPr/>
          <a:lstStyle>
            <a:lvl1pPr algn="l">
              <a:defRPr/>
            </a:lvl1pPr>
          </a:lstStyle>
          <a:p>
            <a:fld id="{7AADD016-42A9-43BA-B477-A5D8734FB5D7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20707748">
            <a:off x="-882907" y="-626065"/>
            <a:ext cx="7440156" cy="7347127"/>
          </a:xfrm>
          <a:custGeom>
            <a:avLst/>
            <a:gdLst/>
            <a:ahLst/>
            <a:cxnLst/>
            <a:rect l="l" t="t" r="r" b="b"/>
            <a:pathLst>
              <a:path w="7440156" h="7347127">
                <a:moveTo>
                  <a:pt x="1760047" y="0"/>
                </a:moveTo>
                <a:lnTo>
                  <a:pt x="7440156" y="1508269"/>
                </a:lnTo>
                <a:lnTo>
                  <a:pt x="7440156" y="7265037"/>
                </a:lnTo>
                <a:cubicBezTo>
                  <a:pt x="7440156" y="7310374"/>
                  <a:pt x="7403403" y="7347127"/>
                  <a:pt x="7358066" y="7347127"/>
                </a:cubicBezTo>
                <a:lnTo>
                  <a:pt x="2707078" y="7347127"/>
                </a:lnTo>
                <a:lnTo>
                  <a:pt x="0" y="6628304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20707748">
            <a:off x="3227235" y="6274264"/>
            <a:ext cx="4396677" cy="1167472"/>
          </a:xfrm>
          <a:custGeom>
            <a:avLst/>
            <a:gdLst/>
            <a:ahLst/>
            <a:cxnLst/>
            <a:rect l="l" t="t" r="r" b="b"/>
            <a:pathLst>
              <a:path w="4396677" h="1167472">
                <a:moveTo>
                  <a:pt x="4346539" y="6451"/>
                </a:moveTo>
                <a:cubicBezTo>
                  <a:pt x="4376003" y="18913"/>
                  <a:pt x="4396677" y="48087"/>
                  <a:pt x="4396677" y="82090"/>
                </a:cubicBezTo>
                <a:lnTo>
                  <a:pt x="4396677" y="1167472"/>
                </a:lnTo>
                <a:lnTo>
                  <a:pt x="0" y="0"/>
                </a:lnTo>
                <a:lnTo>
                  <a:pt x="4314586" y="0"/>
                </a:lnTo>
                <a:cubicBezTo>
                  <a:pt x="4325920" y="0"/>
                  <a:pt x="4336718" y="2297"/>
                  <a:pt x="4346539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7659524" y="5459724"/>
            <a:ext cx="1710569" cy="1538689"/>
          </a:xfrm>
          <a:custGeom>
            <a:avLst/>
            <a:gdLst/>
            <a:ahLst/>
            <a:cxnLst/>
            <a:rect l="l" t="t" r="r" b="b"/>
            <a:pathLst>
              <a:path w="1710569" h="1538689">
                <a:moveTo>
                  <a:pt x="1710569" y="1"/>
                </a:moveTo>
                <a:lnTo>
                  <a:pt x="1301993" y="1538689"/>
                </a:lnTo>
                <a:lnTo>
                  <a:pt x="0" y="1192965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6666426" y="-490731"/>
            <a:ext cx="3065776" cy="5811871"/>
          </a:xfrm>
          <a:custGeom>
            <a:avLst/>
            <a:gdLst/>
            <a:ahLst/>
            <a:cxnLst/>
            <a:rect l="l" t="t" r="r" b="b"/>
            <a:pathLst>
              <a:path w="3065776" h="5811871">
                <a:moveTo>
                  <a:pt x="0" y="0"/>
                </a:moveTo>
                <a:lnTo>
                  <a:pt x="3065776" y="814071"/>
                </a:lnTo>
                <a:lnTo>
                  <a:pt x="1738684" y="5811871"/>
                </a:lnTo>
                <a:lnTo>
                  <a:pt x="82090" y="5811871"/>
                </a:lnTo>
                <a:cubicBezTo>
                  <a:pt x="36753" y="5811871"/>
                  <a:pt x="0" y="5775118"/>
                  <a:pt x="0" y="572978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 rot="-900000">
            <a:off x="6793335" y="511413"/>
            <a:ext cx="1435608" cy="4818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-900000">
            <a:off x="967762" y="1075673"/>
            <a:ext cx="5398955" cy="508826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CCC7916E-CE1A-4D20-825B-DCBC020B38DB}" type="datetimeFigureOut">
              <a:rPr lang="uk-UA" smtClean="0"/>
              <a:t>03.05.2012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4997808" y="6188244"/>
            <a:ext cx="2380306" cy="365125"/>
          </a:xfrm>
        </p:spPr>
        <p:txBody>
          <a:bodyPr/>
          <a:lstStyle>
            <a:lvl1pPr algn="r">
              <a:defRPr/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7AADD016-42A9-43BA-B477-A5D8734FB5D7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 rot="907748">
            <a:off x="-865440" y="850599"/>
            <a:ext cx="3615441" cy="6151724"/>
          </a:xfrm>
          <a:custGeom>
            <a:avLst/>
            <a:gdLst/>
            <a:ahLst/>
            <a:cxnLst/>
            <a:rect l="l" t="t" r="r" b="b"/>
            <a:pathLst>
              <a:path w="3615441" h="6151724">
                <a:moveTo>
                  <a:pt x="0" y="0"/>
                </a:moveTo>
                <a:lnTo>
                  <a:pt x="3533351" y="0"/>
                </a:lnTo>
                <a:cubicBezTo>
                  <a:pt x="3578688" y="0"/>
                  <a:pt x="3615441" y="36753"/>
                  <a:pt x="3615441" y="82090"/>
                </a:cubicBezTo>
                <a:lnTo>
                  <a:pt x="3615441" y="5623909"/>
                </a:lnTo>
                <a:lnTo>
                  <a:pt x="1663219" y="6151724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907748">
            <a:off x="17749" y="-511509"/>
            <a:ext cx="3735394" cy="1387781"/>
          </a:xfrm>
          <a:custGeom>
            <a:avLst/>
            <a:gdLst/>
            <a:ahLst/>
            <a:cxnLst/>
            <a:rect l="l" t="t" r="r" b="b"/>
            <a:pathLst>
              <a:path w="3735394" h="1387781">
                <a:moveTo>
                  <a:pt x="0" y="1009924"/>
                </a:moveTo>
                <a:lnTo>
                  <a:pt x="3735394" y="0"/>
                </a:lnTo>
                <a:lnTo>
                  <a:pt x="3735394" y="1305691"/>
                </a:lnTo>
                <a:cubicBezTo>
                  <a:pt x="3735394" y="1351028"/>
                  <a:pt x="3698641" y="1387781"/>
                  <a:pt x="3653304" y="1387781"/>
                </a:cubicBezTo>
                <a:lnTo>
                  <a:pt x="102160" y="1387781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907748">
            <a:off x="2146801" y="6590199"/>
            <a:ext cx="1981025" cy="535602"/>
          </a:xfrm>
          <a:custGeom>
            <a:avLst/>
            <a:gdLst/>
            <a:ahLst/>
            <a:cxnLst/>
            <a:rect l="l" t="t" r="r" b="b"/>
            <a:pathLst>
              <a:path w="1981025" h="535602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81025" y="0"/>
                </a:lnTo>
                <a:lnTo>
                  <a:pt x="0" y="535602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907748">
            <a:off x="3185141" y="-553633"/>
            <a:ext cx="6782931" cy="7826540"/>
          </a:xfrm>
          <a:custGeom>
            <a:avLst/>
            <a:gdLst/>
            <a:ahLst/>
            <a:cxnLst/>
            <a:rect l="l" t="t" r="r" b="b"/>
            <a:pathLst>
              <a:path w="6782931" h="7826540">
                <a:moveTo>
                  <a:pt x="0" y="1349945"/>
                </a:moveTo>
                <a:lnTo>
                  <a:pt x="4993024" y="0"/>
                </a:lnTo>
                <a:lnTo>
                  <a:pt x="6782931" y="6620302"/>
                </a:lnTo>
                <a:lnTo>
                  <a:pt x="2321435" y="7826540"/>
                </a:lnTo>
                <a:lnTo>
                  <a:pt x="82090" y="7826540"/>
                </a:lnTo>
                <a:cubicBezTo>
                  <a:pt x="36753" y="7826540"/>
                  <a:pt x="0" y="7789787"/>
                  <a:pt x="0" y="774445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-633894" y="2921988"/>
            <a:ext cx="5064953" cy="169563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900000">
            <a:off x="3479028" y="959716"/>
            <a:ext cx="4658735" cy="5077623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900000">
            <a:off x="1690988" y="608314"/>
            <a:ext cx="1789355" cy="365125"/>
          </a:xfrm>
        </p:spPr>
        <p:txBody>
          <a:bodyPr/>
          <a:lstStyle/>
          <a:p>
            <a:fld id="{CCC7916E-CE1A-4D20-825B-DCBC020B38DB}" type="datetimeFigureOut">
              <a:rPr lang="uk-UA" smtClean="0"/>
              <a:t>03.05.2012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900000">
            <a:off x="3103620" y="6177546"/>
            <a:ext cx="2392237" cy="365125"/>
          </a:xfrm>
        </p:spPr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900000">
            <a:off x="1265370" y="300797"/>
            <a:ext cx="2287319" cy="365125"/>
          </a:xfrm>
        </p:spPr>
        <p:txBody>
          <a:bodyPr/>
          <a:lstStyle/>
          <a:p>
            <a:fld id="{7AADD016-42A9-43BA-B477-A5D8734FB5D7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 rot="900000">
            <a:off x="-57216" y="-1017685"/>
            <a:ext cx="7411427" cy="3438177"/>
          </a:xfrm>
          <a:custGeom>
            <a:avLst/>
            <a:gdLst/>
            <a:ahLst/>
            <a:cxnLst/>
            <a:rect l="l" t="t" r="r" b="b"/>
            <a:pathLst>
              <a:path w="7411427" h="3438177">
                <a:moveTo>
                  <a:pt x="0" y="1985886"/>
                </a:moveTo>
                <a:lnTo>
                  <a:pt x="7411427" y="0"/>
                </a:lnTo>
                <a:lnTo>
                  <a:pt x="7411427" y="3356087"/>
                </a:lnTo>
                <a:cubicBezTo>
                  <a:pt x="7411427" y="3401424"/>
                  <a:pt x="7374674" y="3438177"/>
                  <a:pt x="7329337" y="3438177"/>
                </a:cubicBezTo>
                <a:lnTo>
                  <a:pt x="389140" y="3438177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900000">
            <a:off x="-776641" y="2417820"/>
            <a:ext cx="6998365" cy="5080081"/>
          </a:xfrm>
          <a:custGeom>
            <a:avLst/>
            <a:gdLst/>
            <a:ahLst/>
            <a:cxnLst/>
            <a:rect l="l" t="t" r="r" b="b"/>
            <a:pathLst>
              <a:path w="6998365" h="5080081">
                <a:moveTo>
                  <a:pt x="0" y="0"/>
                </a:moveTo>
                <a:lnTo>
                  <a:pt x="6916275" y="0"/>
                </a:lnTo>
                <a:cubicBezTo>
                  <a:pt x="6961612" y="0"/>
                  <a:pt x="6998365" y="36753"/>
                  <a:pt x="6998365" y="82090"/>
                </a:cubicBezTo>
                <a:lnTo>
                  <a:pt x="6998365" y="3569608"/>
                </a:lnTo>
                <a:lnTo>
                  <a:pt x="1361203" y="5080081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 rot="900000">
            <a:off x="6338067" y="3775812"/>
            <a:ext cx="3102275" cy="3544033"/>
          </a:xfrm>
          <a:custGeom>
            <a:avLst/>
            <a:gdLst/>
            <a:ahLst/>
            <a:cxnLst/>
            <a:rect l="l" t="t" r="r" b="b"/>
            <a:pathLst>
              <a:path w="3102275" h="3544033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2375388" y="0"/>
                </a:lnTo>
                <a:lnTo>
                  <a:pt x="3102275" y="2712781"/>
                </a:lnTo>
                <a:lnTo>
                  <a:pt x="0" y="3544033"/>
                </a:lnTo>
                <a:lnTo>
                  <a:pt x="0" y="82090"/>
                </a:lnTo>
                <a:cubicBezTo>
                  <a:pt x="0" y="48087"/>
                  <a:pt x="20673" y="18913"/>
                  <a:pt x="50137" y="645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 rot="900000">
            <a:off x="7327879" y="-104312"/>
            <a:ext cx="2350627" cy="3820866"/>
          </a:xfrm>
          <a:custGeom>
            <a:avLst/>
            <a:gdLst/>
            <a:ahLst/>
            <a:cxnLst/>
            <a:rect l="l" t="t" r="r" b="b"/>
            <a:pathLst>
              <a:path w="2350627" h="3820866">
                <a:moveTo>
                  <a:pt x="1" y="355523"/>
                </a:moveTo>
                <a:lnTo>
                  <a:pt x="1326829" y="0"/>
                </a:lnTo>
                <a:lnTo>
                  <a:pt x="2350627" y="3820866"/>
                </a:lnTo>
                <a:lnTo>
                  <a:pt x="82091" y="3820866"/>
                </a:lnTo>
                <a:cubicBezTo>
                  <a:pt x="36754" y="3820866"/>
                  <a:pt x="1" y="3784113"/>
                  <a:pt x="0" y="3738776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900000">
            <a:off x="534986" y="2921829"/>
            <a:ext cx="5690855" cy="1570680"/>
          </a:xfrm>
        </p:spPr>
        <p:txBody>
          <a:bodyPr anchor="b">
            <a:noAutofit/>
          </a:bodyPr>
          <a:lstStyle>
            <a:lvl1pPr algn="r">
              <a:defRPr sz="48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900000">
            <a:off x="537849" y="4494201"/>
            <a:ext cx="5271544" cy="1500187"/>
          </a:xfrm>
        </p:spPr>
        <p:txBody>
          <a:bodyPr anchor="t">
            <a:normAutofit/>
          </a:bodyPr>
          <a:lstStyle>
            <a:lvl1pPr marL="0" indent="0" algn="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900000">
            <a:off x="6878368" y="3761385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fld id="{CCC7916E-CE1A-4D20-825B-DCBC020B38DB}" type="datetimeFigureOut">
              <a:rPr lang="uk-UA" smtClean="0"/>
              <a:t>03.05.2012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900000">
            <a:off x="7056965" y="3170795"/>
            <a:ext cx="1926305" cy="365125"/>
          </a:xfrm>
        </p:spPr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900000" flipH="1">
            <a:off x="7176363" y="2661157"/>
            <a:ext cx="683979" cy="365125"/>
          </a:xfrm>
        </p:spPr>
        <p:txBody>
          <a:bodyPr/>
          <a:lstStyle>
            <a:lvl1pPr algn="l">
              <a:defRPr/>
            </a:lvl1pPr>
          </a:lstStyle>
          <a:p>
            <a:fld id="{7AADD016-42A9-43BA-B477-A5D8734FB5D7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 rot="20707748">
            <a:off x="-883225" y="-625990"/>
            <a:ext cx="7439907" cy="7344599"/>
          </a:xfrm>
          <a:custGeom>
            <a:avLst/>
            <a:gdLst/>
            <a:ahLst/>
            <a:cxnLst/>
            <a:rect l="l" t="t" r="r" b="b"/>
            <a:pathLst>
              <a:path w="7439907" h="7344599">
                <a:moveTo>
                  <a:pt x="1760047" y="0"/>
                </a:moveTo>
                <a:lnTo>
                  <a:pt x="7439906" y="1508202"/>
                </a:lnTo>
                <a:lnTo>
                  <a:pt x="7439907" y="7262509"/>
                </a:lnTo>
                <a:cubicBezTo>
                  <a:pt x="7439906" y="7307846"/>
                  <a:pt x="7403153" y="7344599"/>
                  <a:pt x="7357816" y="7344599"/>
                </a:cubicBezTo>
                <a:lnTo>
                  <a:pt x="2697558" y="7344599"/>
                </a:lnTo>
                <a:lnTo>
                  <a:pt x="0" y="66283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20707748">
            <a:off x="3237537" y="6275496"/>
            <a:ext cx="4387395" cy="1165008"/>
          </a:xfrm>
          <a:custGeom>
            <a:avLst/>
            <a:gdLst/>
            <a:ahLst/>
            <a:cxnLst/>
            <a:rect l="l" t="t" r="r" b="b"/>
            <a:pathLst>
              <a:path w="4387395" h="1165008">
                <a:moveTo>
                  <a:pt x="4337258" y="6451"/>
                </a:moveTo>
                <a:cubicBezTo>
                  <a:pt x="4366722" y="18913"/>
                  <a:pt x="4387395" y="48087"/>
                  <a:pt x="4387395" y="82090"/>
                </a:cubicBezTo>
                <a:lnTo>
                  <a:pt x="4387395" y="1165008"/>
                </a:lnTo>
                <a:lnTo>
                  <a:pt x="0" y="0"/>
                </a:lnTo>
                <a:lnTo>
                  <a:pt x="4305305" y="0"/>
                </a:lnTo>
                <a:cubicBezTo>
                  <a:pt x="4316639" y="0"/>
                  <a:pt x="4327437" y="2297"/>
                  <a:pt x="4337258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 rot="20707748">
            <a:off x="7660698" y="5462349"/>
            <a:ext cx="1709024" cy="1536003"/>
          </a:xfrm>
          <a:custGeom>
            <a:avLst/>
            <a:gdLst/>
            <a:ahLst/>
            <a:cxnLst/>
            <a:rect l="l" t="t" r="r" b="b"/>
            <a:pathLst>
              <a:path w="1709024" h="1536003">
                <a:moveTo>
                  <a:pt x="1709024" y="0"/>
                </a:moveTo>
                <a:lnTo>
                  <a:pt x="1301161" y="1536003"/>
                </a:lnTo>
                <a:lnTo>
                  <a:pt x="0" y="119050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 rot="20707748">
            <a:off x="6667944" y="-490547"/>
            <a:ext cx="3064333" cy="5811872"/>
          </a:xfrm>
          <a:custGeom>
            <a:avLst/>
            <a:gdLst/>
            <a:ahLst/>
            <a:cxnLst/>
            <a:rect l="l" t="t" r="r" b="b"/>
            <a:pathLst>
              <a:path w="3064333" h="5811872">
                <a:moveTo>
                  <a:pt x="0" y="0"/>
                </a:moveTo>
                <a:lnTo>
                  <a:pt x="3064333" y="813688"/>
                </a:lnTo>
                <a:lnTo>
                  <a:pt x="1737140" y="5811872"/>
                </a:lnTo>
                <a:lnTo>
                  <a:pt x="82090" y="5811872"/>
                </a:lnTo>
                <a:cubicBezTo>
                  <a:pt x="36753" y="5811872"/>
                  <a:pt x="0" y="5775119"/>
                  <a:pt x="0" y="5729782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1893" y="2231024"/>
            <a:ext cx="4820301" cy="143615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 rot="-900000">
            <a:off x="1014439" y="1335061"/>
            <a:ext cx="2578608" cy="4839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 rot="-900000">
            <a:off x="3701032" y="618005"/>
            <a:ext cx="2580010" cy="4837176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-900000">
            <a:off x="7755919" y="5887412"/>
            <a:ext cx="1241980" cy="365125"/>
          </a:xfrm>
        </p:spPr>
        <p:txBody>
          <a:bodyPr/>
          <a:lstStyle>
            <a:lvl1pPr algn="l">
              <a:defRPr/>
            </a:lvl1pPr>
          </a:lstStyle>
          <a:p>
            <a:fld id="{CCC7916E-CE1A-4D20-825B-DCBC020B38DB}" type="datetimeFigureOut">
              <a:rPr lang="uk-UA" smtClean="0"/>
              <a:t>03.05.2012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900000">
            <a:off x="4054658" y="549437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-900000">
            <a:off x="7690164" y="5643110"/>
            <a:ext cx="1241693" cy="365125"/>
          </a:xfrm>
        </p:spPr>
        <p:txBody>
          <a:bodyPr/>
          <a:lstStyle>
            <a:lvl1pPr algn="l">
              <a:defRPr/>
            </a:lvl1pPr>
          </a:lstStyle>
          <a:p>
            <a:fld id="{7AADD016-42A9-43BA-B477-A5D8734FB5D7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ounded Rectangle 52"/>
          <p:cNvSpPr/>
          <p:nvPr/>
        </p:nvSpPr>
        <p:spPr>
          <a:xfrm rot="20707748">
            <a:off x="-883225" y="-625990"/>
            <a:ext cx="7439907" cy="7344599"/>
          </a:xfrm>
          <a:custGeom>
            <a:avLst/>
            <a:gdLst/>
            <a:ahLst/>
            <a:cxnLst/>
            <a:rect l="l" t="t" r="r" b="b"/>
            <a:pathLst>
              <a:path w="7439907" h="7344599">
                <a:moveTo>
                  <a:pt x="1760047" y="0"/>
                </a:moveTo>
                <a:lnTo>
                  <a:pt x="7439906" y="1508202"/>
                </a:lnTo>
                <a:lnTo>
                  <a:pt x="7439907" y="7262509"/>
                </a:lnTo>
                <a:cubicBezTo>
                  <a:pt x="7439906" y="7307846"/>
                  <a:pt x="7403153" y="7344599"/>
                  <a:pt x="7357816" y="7344599"/>
                </a:cubicBezTo>
                <a:lnTo>
                  <a:pt x="2697558" y="7344599"/>
                </a:lnTo>
                <a:lnTo>
                  <a:pt x="0" y="66283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ounded Rectangle 53"/>
          <p:cNvSpPr/>
          <p:nvPr/>
        </p:nvSpPr>
        <p:spPr>
          <a:xfrm rot="20707748">
            <a:off x="3237537" y="6275496"/>
            <a:ext cx="4387395" cy="1165008"/>
          </a:xfrm>
          <a:custGeom>
            <a:avLst/>
            <a:gdLst/>
            <a:ahLst/>
            <a:cxnLst/>
            <a:rect l="l" t="t" r="r" b="b"/>
            <a:pathLst>
              <a:path w="4387395" h="1165008">
                <a:moveTo>
                  <a:pt x="4337258" y="6451"/>
                </a:moveTo>
                <a:cubicBezTo>
                  <a:pt x="4366722" y="18913"/>
                  <a:pt x="4387395" y="48087"/>
                  <a:pt x="4387395" y="82090"/>
                </a:cubicBezTo>
                <a:lnTo>
                  <a:pt x="4387395" y="1165008"/>
                </a:lnTo>
                <a:lnTo>
                  <a:pt x="0" y="0"/>
                </a:lnTo>
                <a:lnTo>
                  <a:pt x="4305305" y="0"/>
                </a:lnTo>
                <a:cubicBezTo>
                  <a:pt x="4316639" y="0"/>
                  <a:pt x="4327437" y="2297"/>
                  <a:pt x="4337258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ounded Rectangle 54"/>
          <p:cNvSpPr/>
          <p:nvPr/>
        </p:nvSpPr>
        <p:spPr>
          <a:xfrm rot="20707748">
            <a:off x="7660698" y="5462349"/>
            <a:ext cx="1709024" cy="1536003"/>
          </a:xfrm>
          <a:custGeom>
            <a:avLst/>
            <a:gdLst/>
            <a:ahLst/>
            <a:cxnLst/>
            <a:rect l="l" t="t" r="r" b="b"/>
            <a:pathLst>
              <a:path w="1709024" h="1536003">
                <a:moveTo>
                  <a:pt x="1709024" y="0"/>
                </a:moveTo>
                <a:lnTo>
                  <a:pt x="1301161" y="1536003"/>
                </a:lnTo>
                <a:lnTo>
                  <a:pt x="0" y="119050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ounded Rectangle 55"/>
          <p:cNvSpPr/>
          <p:nvPr/>
        </p:nvSpPr>
        <p:spPr>
          <a:xfrm rot="20707748">
            <a:off x="6667944" y="-490547"/>
            <a:ext cx="3064333" cy="5811872"/>
          </a:xfrm>
          <a:custGeom>
            <a:avLst/>
            <a:gdLst/>
            <a:ahLst/>
            <a:cxnLst/>
            <a:rect l="l" t="t" r="r" b="b"/>
            <a:pathLst>
              <a:path w="3064333" h="5811872">
                <a:moveTo>
                  <a:pt x="0" y="0"/>
                </a:moveTo>
                <a:lnTo>
                  <a:pt x="3064333" y="813688"/>
                </a:lnTo>
                <a:lnTo>
                  <a:pt x="1737140" y="5811872"/>
                </a:lnTo>
                <a:lnTo>
                  <a:pt x="82090" y="5811872"/>
                </a:lnTo>
                <a:cubicBezTo>
                  <a:pt x="36753" y="5811872"/>
                  <a:pt x="0" y="5775119"/>
                  <a:pt x="0" y="5729782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5504" y="2231136"/>
            <a:ext cx="4818888" cy="1435608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-900000">
            <a:off x="854761" y="1406870"/>
            <a:ext cx="2213148" cy="759866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 rot="-900000">
            <a:off x="1120518" y="2227895"/>
            <a:ext cx="2578608" cy="39387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 rot="-900000">
            <a:off x="3535709" y="687503"/>
            <a:ext cx="2214753" cy="753043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 rot="-900000">
            <a:off x="3808498" y="1495882"/>
            <a:ext cx="2578608" cy="395590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CCC7916E-CE1A-4D20-825B-DCBC020B38DB}" type="datetimeFigureOut">
              <a:rPr lang="uk-UA" smtClean="0"/>
              <a:t>03.05.2012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-900000">
            <a:off x="4050792" y="549554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7AADD016-42A9-43BA-B477-A5D8734FB5D7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 rot="907748">
            <a:off x="-865440" y="850599"/>
            <a:ext cx="3615441" cy="6151724"/>
          </a:xfrm>
          <a:custGeom>
            <a:avLst/>
            <a:gdLst/>
            <a:ahLst/>
            <a:cxnLst/>
            <a:rect l="l" t="t" r="r" b="b"/>
            <a:pathLst>
              <a:path w="3615441" h="6151724">
                <a:moveTo>
                  <a:pt x="0" y="0"/>
                </a:moveTo>
                <a:lnTo>
                  <a:pt x="3533351" y="0"/>
                </a:lnTo>
                <a:cubicBezTo>
                  <a:pt x="3578688" y="0"/>
                  <a:pt x="3615441" y="36753"/>
                  <a:pt x="3615441" y="82090"/>
                </a:cubicBezTo>
                <a:lnTo>
                  <a:pt x="3615441" y="5623909"/>
                </a:lnTo>
                <a:lnTo>
                  <a:pt x="1663219" y="6151724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 rot="907748">
            <a:off x="17749" y="-511509"/>
            <a:ext cx="3735394" cy="1387781"/>
          </a:xfrm>
          <a:custGeom>
            <a:avLst/>
            <a:gdLst/>
            <a:ahLst/>
            <a:cxnLst/>
            <a:rect l="l" t="t" r="r" b="b"/>
            <a:pathLst>
              <a:path w="3735394" h="1387781">
                <a:moveTo>
                  <a:pt x="0" y="1009924"/>
                </a:moveTo>
                <a:lnTo>
                  <a:pt x="3735394" y="0"/>
                </a:lnTo>
                <a:lnTo>
                  <a:pt x="3735394" y="1305691"/>
                </a:lnTo>
                <a:cubicBezTo>
                  <a:pt x="3735394" y="1351028"/>
                  <a:pt x="3698641" y="1387781"/>
                  <a:pt x="3653304" y="1387781"/>
                </a:cubicBezTo>
                <a:lnTo>
                  <a:pt x="102160" y="1387781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 rot="907748">
            <a:off x="2146801" y="6590199"/>
            <a:ext cx="1981025" cy="535602"/>
          </a:xfrm>
          <a:custGeom>
            <a:avLst/>
            <a:gdLst/>
            <a:ahLst/>
            <a:cxnLst/>
            <a:rect l="l" t="t" r="r" b="b"/>
            <a:pathLst>
              <a:path w="1981025" h="535602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81025" y="0"/>
                </a:lnTo>
                <a:lnTo>
                  <a:pt x="0" y="535602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 rot="907748">
            <a:off x="3185141" y="-553633"/>
            <a:ext cx="6782931" cy="7826540"/>
          </a:xfrm>
          <a:custGeom>
            <a:avLst/>
            <a:gdLst/>
            <a:ahLst/>
            <a:cxnLst/>
            <a:rect l="l" t="t" r="r" b="b"/>
            <a:pathLst>
              <a:path w="6782931" h="7826540">
                <a:moveTo>
                  <a:pt x="0" y="1349945"/>
                </a:moveTo>
                <a:lnTo>
                  <a:pt x="4993024" y="0"/>
                </a:lnTo>
                <a:lnTo>
                  <a:pt x="6782931" y="6620302"/>
                </a:lnTo>
                <a:lnTo>
                  <a:pt x="2321435" y="7826540"/>
                </a:lnTo>
                <a:lnTo>
                  <a:pt x="82090" y="7826540"/>
                </a:lnTo>
                <a:cubicBezTo>
                  <a:pt x="36753" y="7826540"/>
                  <a:pt x="0" y="7789787"/>
                  <a:pt x="0" y="774445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-630936" y="2926080"/>
            <a:ext cx="5065776" cy="16916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 rot="900000">
            <a:off x="1691640" y="612648"/>
            <a:ext cx="1792224" cy="365125"/>
          </a:xfrm>
        </p:spPr>
        <p:txBody>
          <a:bodyPr/>
          <a:lstStyle/>
          <a:p>
            <a:fld id="{CCC7916E-CE1A-4D20-825B-DCBC020B38DB}" type="datetimeFigureOut">
              <a:rPr lang="uk-UA" smtClean="0"/>
              <a:t>03.05.2012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900000">
            <a:off x="2493721" y="6101033"/>
            <a:ext cx="3052113" cy="365125"/>
          </a:xfrm>
        </p:spPr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 rot="900000">
            <a:off x="1261872" y="301752"/>
            <a:ext cx="2286000" cy="365125"/>
          </a:xfrm>
        </p:spPr>
        <p:txBody>
          <a:bodyPr/>
          <a:lstStyle/>
          <a:p>
            <a:fld id="{7AADD016-42A9-43BA-B477-A5D8734FB5D7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900000">
            <a:off x="-372248" y="-1218153"/>
            <a:ext cx="8577953" cy="6344114"/>
          </a:xfrm>
          <a:custGeom>
            <a:avLst/>
            <a:gdLst/>
            <a:ahLst/>
            <a:cxnLst/>
            <a:rect l="l" t="t" r="r" b="b"/>
            <a:pathLst>
              <a:path w="8577953" h="6344114">
                <a:moveTo>
                  <a:pt x="0" y="2298455"/>
                </a:moveTo>
                <a:lnTo>
                  <a:pt x="8577953" y="0"/>
                </a:lnTo>
                <a:lnTo>
                  <a:pt x="8577953" y="6262024"/>
                </a:lnTo>
                <a:cubicBezTo>
                  <a:pt x="8577953" y="6307361"/>
                  <a:pt x="8541200" y="6344113"/>
                  <a:pt x="8495863" y="6344113"/>
                </a:cubicBezTo>
                <a:lnTo>
                  <a:pt x="1084031" y="6344114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900000">
            <a:off x="-449071" y="5207889"/>
            <a:ext cx="7470000" cy="2486713"/>
          </a:xfrm>
          <a:custGeom>
            <a:avLst/>
            <a:gdLst/>
            <a:ahLst/>
            <a:cxnLst/>
            <a:rect l="l" t="t" r="r" b="b"/>
            <a:pathLst>
              <a:path w="7470000" h="2486713">
                <a:moveTo>
                  <a:pt x="0" y="0"/>
                </a:moveTo>
                <a:lnTo>
                  <a:pt x="7387910" y="0"/>
                </a:lnTo>
                <a:cubicBezTo>
                  <a:pt x="7433247" y="0"/>
                  <a:pt x="7470000" y="36753"/>
                  <a:pt x="7470000" y="82090"/>
                </a:cubicBezTo>
                <a:lnTo>
                  <a:pt x="7470000" y="663670"/>
                </a:lnTo>
                <a:lnTo>
                  <a:pt x="666313" y="2486713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900000">
            <a:off x="7192310" y="6483326"/>
            <a:ext cx="1932834" cy="635630"/>
          </a:xfrm>
          <a:custGeom>
            <a:avLst/>
            <a:gdLst/>
            <a:ahLst/>
            <a:cxnLst/>
            <a:rect l="l" t="t" r="r" b="b"/>
            <a:pathLst>
              <a:path w="1932834" h="635630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01288" y="0"/>
                </a:lnTo>
                <a:lnTo>
                  <a:pt x="1932834" y="117729"/>
                </a:lnTo>
                <a:lnTo>
                  <a:pt x="0" y="635630"/>
                </a:lnTo>
                <a:lnTo>
                  <a:pt x="0" y="82090"/>
                </a:lnTo>
                <a:cubicBezTo>
                  <a:pt x="0" y="48087"/>
                  <a:pt x="20673" y="18913"/>
                  <a:pt x="50137" y="645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 rot="900000">
            <a:off x="8127084" y="92392"/>
            <a:ext cx="1878991" cy="6414233"/>
          </a:xfrm>
          <a:custGeom>
            <a:avLst/>
            <a:gdLst/>
            <a:ahLst/>
            <a:cxnLst/>
            <a:rect l="l" t="t" r="r" b="b"/>
            <a:pathLst>
              <a:path w="1878991" h="6414233">
                <a:moveTo>
                  <a:pt x="0" y="42953"/>
                </a:moveTo>
                <a:lnTo>
                  <a:pt x="160303" y="0"/>
                </a:lnTo>
                <a:lnTo>
                  <a:pt x="1878991" y="6414233"/>
                </a:lnTo>
                <a:lnTo>
                  <a:pt x="82090" y="6414233"/>
                </a:lnTo>
                <a:cubicBezTo>
                  <a:pt x="36753" y="6414233"/>
                  <a:pt x="0" y="6377480"/>
                  <a:pt x="0" y="6332143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900000">
            <a:off x="7521938" y="5927116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fld id="{CCC7916E-CE1A-4D20-825B-DCBC020B38DB}" type="datetimeFigureOut">
              <a:rPr lang="uk-UA" smtClean="0"/>
              <a:t>03.05.2012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900000">
            <a:off x="3892286" y="5987296"/>
            <a:ext cx="3124200" cy="295162"/>
          </a:xfrm>
        </p:spPr>
        <p:txBody>
          <a:bodyPr/>
          <a:lstStyle>
            <a:lvl1pPr algn="r">
              <a:defRPr/>
            </a:lvl1pPr>
          </a:lstStyle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 rot="900000">
            <a:off x="7599046" y="5570110"/>
            <a:ext cx="716206" cy="365125"/>
          </a:xfrm>
        </p:spPr>
        <p:txBody>
          <a:bodyPr/>
          <a:lstStyle>
            <a:lvl1pPr algn="l">
              <a:defRPr/>
            </a:lvl1pPr>
          </a:lstStyle>
          <a:p>
            <a:fld id="{7AADD016-42A9-43BA-B477-A5D8734FB5D7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 rot="20707748">
            <a:off x="-897260" y="-624538"/>
            <a:ext cx="7286946" cy="6041338"/>
          </a:xfrm>
          <a:custGeom>
            <a:avLst/>
            <a:gdLst/>
            <a:ahLst/>
            <a:cxnLst/>
            <a:rect l="l" t="t" r="r" b="b"/>
            <a:pathLst>
              <a:path w="7286946" h="6041338">
                <a:moveTo>
                  <a:pt x="1604186" y="0"/>
                </a:moveTo>
                <a:lnTo>
                  <a:pt x="7286946" y="1508972"/>
                </a:lnTo>
                <a:lnTo>
                  <a:pt x="7286946" y="5959247"/>
                </a:lnTo>
                <a:cubicBezTo>
                  <a:pt x="7286946" y="6004584"/>
                  <a:pt x="7250193" y="6041337"/>
                  <a:pt x="7204856" y="6041337"/>
                </a:cubicBezTo>
                <a:lnTo>
                  <a:pt x="0" y="6041338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64806" y="5378153"/>
            <a:ext cx="7443151" cy="2476431"/>
          </a:xfrm>
          <a:custGeom>
            <a:avLst/>
            <a:gdLst/>
            <a:ahLst/>
            <a:cxnLst/>
            <a:rect l="l" t="t" r="r" b="b"/>
            <a:pathLst>
              <a:path w="7443151" h="2476431">
                <a:moveTo>
                  <a:pt x="7393013" y="6452"/>
                </a:moveTo>
                <a:cubicBezTo>
                  <a:pt x="7422477" y="18914"/>
                  <a:pt x="7443150" y="48087"/>
                  <a:pt x="7443150" y="82090"/>
                </a:cubicBezTo>
                <a:lnTo>
                  <a:pt x="7443151" y="2476431"/>
                </a:lnTo>
                <a:lnTo>
                  <a:pt x="0" y="500014"/>
                </a:lnTo>
                <a:lnTo>
                  <a:pt x="132771" y="1"/>
                </a:lnTo>
                <a:lnTo>
                  <a:pt x="7361060" y="1"/>
                </a:lnTo>
                <a:cubicBezTo>
                  <a:pt x="7372394" y="0"/>
                  <a:pt x="7383192" y="2298"/>
                  <a:pt x="7393013" y="6452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7660994" y="5459931"/>
            <a:ext cx="1709023" cy="1538302"/>
          </a:xfrm>
          <a:custGeom>
            <a:avLst/>
            <a:gdLst/>
            <a:ahLst/>
            <a:cxnLst/>
            <a:rect l="l" t="t" r="r" b="b"/>
            <a:pathLst>
              <a:path w="1709023" h="1538302">
                <a:moveTo>
                  <a:pt x="1709023" y="0"/>
                </a:moveTo>
                <a:lnTo>
                  <a:pt x="1300550" y="1538302"/>
                </a:lnTo>
                <a:lnTo>
                  <a:pt x="0" y="119296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 rot="20707748">
            <a:off x="6673110" y="-489836"/>
            <a:ext cx="3059119" cy="5809409"/>
          </a:xfrm>
          <a:custGeom>
            <a:avLst/>
            <a:gdLst/>
            <a:ahLst/>
            <a:cxnLst/>
            <a:rect l="l" t="t" r="r" b="b"/>
            <a:pathLst>
              <a:path w="3059119" h="5809409">
                <a:moveTo>
                  <a:pt x="0" y="0"/>
                </a:moveTo>
                <a:lnTo>
                  <a:pt x="3059119" y="812303"/>
                </a:lnTo>
                <a:lnTo>
                  <a:pt x="1732212" y="5809409"/>
                </a:lnTo>
                <a:lnTo>
                  <a:pt x="82090" y="5809409"/>
                </a:lnTo>
                <a:cubicBezTo>
                  <a:pt x="36753" y="5809409"/>
                  <a:pt x="0" y="5772656"/>
                  <a:pt x="0" y="572731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5504" y="2231136"/>
            <a:ext cx="4818888" cy="1435608"/>
          </a:xfrm>
        </p:spPr>
        <p:txBody>
          <a:bodyPr anchor="b"/>
          <a:lstStyle>
            <a:lvl1pPr algn="r">
              <a:defRPr sz="4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-900000">
            <a:off x="844848" y="997933"/>
            <a:ext cx="5343100" cy="3888220"/>
          </a:xfrm>
        </p:spPr>
        <p:txBody>
          <a:bodyPr anchor="b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900000">
            <a:off x="3216573" y="5144589"/>
            <a:ext cx="3930375" cy="988131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CCC7916E-CE1A-4D20-825B-DCBC020B38DB}" type="datetimeFigureOut">
              <a:rPr lang="uk-UA" smtClean="0"/>
              <a:t>03.05.2012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900000">
            <a:off x="4263966" y="6099104"/>
            <a:ext cx="3063047" cy="365125"/>
          </a:xfrm>
        </p:spPr>
        <p:txBody>
          <a:bodyPr/>
          <a:lstStyle>
            <a:lvl1pPr algn="r">
              <a:defRPr/>
            </a:lvl1pPr>
          </a:lstStyle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7AADD016-42A9-43BA-B477-A5D8734FB5D7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 rot="900000">
            <a:off x="-533701" y="-979752"/>
            <a:ext cx="6672870" cy="6821601"/>
          </a:xfrm>
          <a:custGeom>
            <a:avLst/>
            <a:gdLst/>
            <a:ahLst/>
            <a:cxnLst/>
            <a:rect l="l" t="t" r="r" b="b"/>
            <a:pathLst>
              <a:path w="6672870" h="6821601">
                <a:moveTo>
                  <a:pt x="0" y="1787990"/>
                </a:moveTo>
                <a:lnTo>
                  <a:pt x="6672870" y="0"/>
                </a:lnTo>
                <a:lnTo>
                  <a:pt x="6672870" y="6739511"/>
                </a:lnTo>
                <a:cubicBezTo>
                  <a:pt x="6672870" y="6784848"/>
                  <a:pt x="6636117" y="6821601"/>
                  <a:pt x="6590780" y="6821601"/>
                </a:cubicBezTo>
                <a:lnTo>
                  <a:pt x="1348753" y="6821601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 rot="900000">
            <a:off x="-283896" y="5969722"/>
            <a:ext cx="5300494" cy="1495954"/>
          </a:xfrm>
          <a:custGeom>
            <a:avLst/>
            <a:gdLst/>
            <a:ahLst/>
            <a:cxnLst/>
            <a:rect l="l" t="t" r="r" b="b"/>
            <a:pathLst>
              <a:path w="5300494" h="1495954">
                <a:moveTo>
                  <a:pt x="0" y="0"/>
                </a:moveTo>
                <a:lnTo>
                  <a:pt x="5218404" y="0"/>
                </a:lnTo>
                <a:cubicBezTo>
                  <a:pt x="5263741" y="0"/>
                  <a:pt x="5300494" y="36753"/>
                  <a:pt x="5300494" y="82090"/>
                </a:cubicBezTo>
                <a:lnTo>
                  <a:pt x="5300494" y="183095"/>
                </a:lnTo>
                <a:lnTo>
                  <a:pt x="400840" y="1495954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 rot="900000">
            <a:off x="6930292" y="-242630"/>
            <a:ext cx="2434235" cy="1383623"/>
          </a:xfrm>
          <a:custGeom>
            <a:avLst/>
            <a:gdLst/>
            <a:ahLst/>
            <a:cxnLst/>
            <a:rect l="l" t="t" r="r" b="b"/>
            <a:pathLst>
              <a:path w="2434235" h="1383623">
                <a:moveTo>
                  <a:pt x="0" y="552912"/>
                </a:moveTo>
                <a:lnTo>
                  <a:pt x="2063495" y="0"/>
                </a:lnTo>
                <a:lnTo>
                  <a:pt x="2434235" y="1383623"/>
                </a:lnTo>
                <a:lnTo>
                  <a:pt x="82090" y="1383622"/>
                </a:lnTo>
                <a:cubicBezTo>
                  <a:pt x="36754" y="1383622"/>
                  <a:pt x="0" y="1346869"/>
                  <a:pt x="0" y="1301533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900000">
            <a:off x="5899782" y="1282101"/>
            <a:ext cx="3842742" cy="6178450"/>
          </a:xfrm>
          <a:custGeom>
            <a:avLst/>
            <a:gdLst/>
            <a:ahLst/>
            <a:cxnLst/>
            <a:rect l="l" t="t" r="r" b="b"/>
            <a:pathLst>
              <a:path w="3842742" h="6178450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2463128" y="0"/>
                </a:lnTo>
                <a:lnTo>
                  <a:pt x="3842742" y="5148790"/>
                </a:lnTo>
                <a:lnTo>
                  <a:pt x="0" y="6178450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4578273" y="2744935"/>
            <a:ext cx="5036383" cy="1997131"/>
          </a:xfrm>
        </p:spPr>
        <p:txBody>
          <a:bodyPr anchor="t">
            <a:normAutofit/>
          </a:bodyPr>
          <a:lstStyle>
            <a:lvl1pPr algn="r">
              <a:defRPr sz="4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900000">
            <a:off x="1507529" y="615731"/>
            <a:ext cx="4323504" cy="3294418"/>
          </a:xfrm>
          <a:prstGeom prst="roundRect">
            <a:avLst>
              <a:gd name="adj" fmla="val 4992"/>
            </a:avLst>
          </a:prstGeom>
          <a:ln w="19050">
            <a:solidFill>
              <a:schemeClr val="tx1"/>
            </a:solidFill>
          </a:ln>
          <a:effectLst>
            <a:innerShdw blurRad="101600" dir="13500000">
              <a:prstClr val="black">
                <a:alpha val="70000"/>
              </a:prstClr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900000">
            <a:off x="822789" y="4161126"/>
            <a:ext cx="4310915" cy="1203540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900000">
            <a:off x="6992395" y="571255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fld id="{CCC7916E-CE1A-4D20-825B-DCBC020B38DB}" type="datetimeFigureOut">
              <a:rPr lang="uk-UA" smtClean="0"/>
              <a:t>03.05.2012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900000">
            <a:off x="647292" y="5162531"/>
            <a:ext cx="2977453" cy="365125"/>
          </a:xfrm>
        </p:spPr>
        <p:txBody>
          <a:bodyPr/>
          <a:lstStyle>
            <a:lvl1pPr algn="l">
              <a:defRPr/>
            </a:lvl1pPr>
          </a:lstStyle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900000">
            <a:off x="7046470" y="391054"/>
            <a:ext cx="1963187" cy="365125"/>
          </a:xfrm>
        </p:spPr>
        <p:txBody>
          <a:bodyPr/>
          <a:lstStyle>
            <a:lvl1pPr algn="l">
              <a:defRPr/>
            </a:lvl1pPr>
          </a:lstStyle>
          <a:p>
            <a:fld id="{7AADD016-42A9-43BA-B477-A5D8734FB5D7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an1080Base.png"/>
          <p:cNvPicPr>
            <a:picLocks noChangeAspect="1"/>
          </p:cNvPicPr>
          <p:nvPr/>
        </p:nvPicPr>
        <p:blipFill>
          <a:blip r:embed="rId13" cstate="print">
            <a:lum bright="-3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 rot="-5400000">
            <a:off x="-673455" y="2807056"/>
            <a:ext cx="5320597" cy="18400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0" y="990600"/>
            <a:ext cx="5027024" cy="47833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6096001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/>
              </a:defRPr>
            </a:lvl1pPr>
          </a:lstStyle>
          <a:p>
            <a:fld id="{CCC7916E-CE1A-4D20-825B-DCBC020B38DB}" type="datetimeFigureOut">
              <a:rPr lang="uk-UA" smtClean="0"/>
              <a:t>03.05.2012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096001"/>
            <a:ext cx="3124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3047" y="53249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ADD016-42A9-43BA-B477-A5D8734FB5D7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slow">
    <p:cover/>
  </p:transition>
  <p:timing>
    <p:tnLst>
      <p:par>
        <p:cTn id="1" dur="indefinite" restart="never" nodeType="tmRoot"/>
      </p:par>
    </p:tnLst>
  </p:timing>
  <p:txStyles>
    <p:titleStyle>
      <a:lvl1pPr algn="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731520" indent="-36576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97280" indent="-32004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0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7432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1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7432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1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2024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46888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-900000">
            <a:off x="78169" y="3694508"/>
            <a:ext cx="6462965" cy="1606102"/>
          </a:xfrm>
        </p:spPr>
        <p:txBody>
          <a:bodyPr>
            <a:normAutofit fontScale="90000"/>
          </a:bodyPr>
          <a:lstStyle/>
          <a:p>
            <a:r>
              <a:rPr lang="uk-UA" dirty="0"/>
              <a:t>Безпека в Інтернеті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Презентація </a:t>
            </a:r>
            <a:r>
              <a:rPr lang="uk-UA" dirty="0" err="1" smtClean="0"/>
              <a:t>Дегтяра</a:t>
            </a:r>
            <a:r>
              <a:rPr lang="uk-UA" dirty="0" smtClean="0"/>
              <a:t> Дмитра</a:t>
            </a:r>
          </a:p>
          <a:p>
            <a:r>
              <a:rPr lang="uk-UA" dirty="0" smtClean="0"/>
              <a:t>Учня 102 групи</a:t>
            </a:r>
            <a:endParaRPr lang="uk-U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8948">
            <a:off x="392736" y="637328"/>
            <a:ext cx="3894704" cy="2752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501828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0" y="5656263"/>
            <a:ext cx="22939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9pPr>
          </a:lstStyle>
          <a:p>
            <a:pPr algn="ctr"/>
            <a:r>
              <a:rPr lang="ru-RU"/>
              <a:t>Презентац</a:t>
            </a:r>
            <a:r>
              <a:rPr lang="uk-UA"/>
              <a:t>ія</a:t>
            </a:r>
          </a:p>
          <a:p>
            <a:pPr algn="ctr"/>
            <a:endParaRPr lang="uk-UA"/>
          </a:p>
          <a:p>
            <a:pPr algn="ctr"/>
            <a:r>
              <a:rPr lang="uk-UA"/>
              <a:t>    Дегтяра Дмитра</a:t>
            </a:r>
          </a:p>
          <a:p>
            <a:pPr algn="ctr"/>
            <a:r>
              <a:rPr lang="uk-UA"/>
              <a:t>Учня 102 групи</a:t>
            </a:r>
          </a:p>
        </p:txBody>
      </p:sp>
    </p:spTree>
    <p:extLst>
      <p:ext uri="{BB962C8B-B14F-4D97-AF65-F5344CB8AC3E}">
        <p14:creationId xmlns:p14="http://schemas.microsoft.com/office/powerpoint/2010/main" val="279920101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949" y="2780929"/>
            <a:ext cx="5431051" cy="4077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50"/>
            <a:ext cx="4762500" cy="347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488" y="12791"/>
            <a:ext cx="3728512" cy="276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9274"/>
            <a:ext cx="4523411" cy="338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610284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428999"/>
            <a:ext cx="4039379" cy="3429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0" y="26063"/>
            <a:ext cx="9144000" cy="11430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>
            <a:normAutofit fontScale="97500"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uk-UA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Загрози що походять з </a:t>
            </a:r>
            <a:r>
              <a:rPr lang="uk-UA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інтернету</a:t>
            </a:r>
            <a:endParaRPr lang="ru-RU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696" y="980728"/>
            <a:ext cx="9118304" cy="286232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420624" indent="-384048" algn="ctr">
              <a:defRPr/>
            </a:pPr>
            <a:r>
              <a:rPr lang="ru-RU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Віруси</a:t>
            </a:r>
            <a:r>
              <a:rPr lang="ru-RU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, </a:t>
            </a:r>
            <a:r>
              <a:rPr lang="ru-RU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трояни</a:t>
            </a:r>
            <a:r>
              <a:rPr lang="ru-RU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, </a:t>
            </a:r>
            <a:r>
              <a:rPr lang="ru-RU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черв’яки</a:t>
            </a:r>
            <a:r>
              <a:rPr lang="ru-RU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та </a:t>
            </a:r>
            <a:r>
              <a:rPr lang="ru-RU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інші</a:t>
            </a:r>
            <a:r>
              <a:rPr lang="ru-RU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ru-RU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види</a:t>
            </a:r>
            <a:r>
              <a:rPr lang="ru-RU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ru-RU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шкідливого</a:t>
            </a:r>
            <a:r>
              <a:rPr lang="ru-RU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коду:</a:t>
            </a:r>
          </a:p>
          <a:p>
            <a:pPr marL="420624" indent="-384048" algn="ctr">
              <a:defRPr/>
            </a:pPr>
            <a:endParaRPr lang="ru-RU" b="1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Arial Black" pitchFamily="34" charset="0"/>
            </a:endParaRPr>
          </a:p>
          <a:p>
            <a:pPr marL="420624" indent="-384048" algn="ctr">
              <a:defRPr/>
            </a:pPr>
            <a:r>
              <a:rPr lang="ru-RU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 Black" pitchFamily="34" charset="0"/>
              </a:rPr>
              <a:t>•</a:t>
            </a:r>
            <a:r>
              <a:rPr lang="ru-RU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 Black" pitchFamily="34" charset="0"/>
              </a:rPr>
              <a:t>Віруси</a:t>
            </a:r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— 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це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 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шкідливий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програмний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код, 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який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заражає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програми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.</a:t>
            </a:r>
          </a:p>
          <a:p>
            <a:pPr marL="420624" indent="-384048" algn="ctr">
              <a:defRPr/>
            </a:pP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Сьогодні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віруси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в 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класичному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вигляді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зустрічаються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досить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рідко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.</a:t>
            </a:r>
          </a:p>
          <a:p>
            <a:pPr marL="420624" indent="-384048" algn="ctr">
              <a:defRPr/>
            </a:pP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Поняття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«</a:t>
            </a:r>
            <a:r>
              <a:rPr lang="ru-RU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 Black" pitchFamily="34" charset="0"/>
              </a:rPr>
              <a:t>вірус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» 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вже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давно переросло 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своє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початкове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значення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і 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тепер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часто 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вживається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для 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позначення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усіх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шкідливих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програм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, 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здатних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«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розмножуватися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» (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поширюючись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з 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комп’ютера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на 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комп’ютер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), 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заражаючи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не 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тільки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окремі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локальні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комп’ютерні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мережі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, а й 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спричиняючи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глобальні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епідемії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в 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Інтернеті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.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852757"/>
            <a:ext cx="3833362" cy="2710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228944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0126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Arial Black" pitchFamily="34" charset="0"/>
              </a:rPr>
              <a:t>Результатом «</a:t>
            </a:r>
            <a:r>
              <a:rPr lang="ru-RU" sz="2800" dirty="0" err="1">
                <a:latin typeface="Arial Black" pitchFamily="34" charset="0"/>
              </a:rPr>
              <a:t>роботи</a:t>
            </a:r>
            <a:r>
              <a:rPr lang="ru-RU" sz="2800" dirty="0">
                <a:latin typeface="Arial Black" pitchFamily="34" charset="0"/>
              </a:rPr>
              <a:t>» </a:t>
            </a:r>
            <a:r>
              <a:rPr lang="ru-RU" sz="2800" dirty="0" err="1">
                <a:latin typeface="Arial Black" pitchFamily="34" charset="0"/>
              </a:rPr>
              <a:t>вірусу</a:t>
            </a:r>
            <a:r>
              <a:rPr lang="ru-RU" sz="2800" dirty="0">
                <a:latin typeface="Arial Black" pitchFamily="34" charset="0"/>
              </a:rPr>
              <a:t> </a:t>
            </a:r>
            <a:r>
              <a:rPr lang="ru-RU" sz="2800" dirty="0" err="1">
                <a:latin typeface="Arial Black" pitchFamily="34" charset="0"/>
              </a:rPr>
              <a:t>може</a:t>
            </a:r>
            <a:r>
              <a:rPr lang="ru-RU" sz="2800" dirty="0">
                <a:latin typeface="Arial Black" pitchFamily="34" charset="0"/>
              </a:rPr>
              <a:t> бути:</a:t>
            </a:r>
            <a:endParaRPr lang="uk-UA" sz="2800" dirty="0"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980728"/>
            <a:ext cx="9144000" cy="2031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48056" indent="-384048" algn="ctr">
              <a:defRPr/>
            </a:pPr>
            <a:r>
              <a:rPr lang="ru-RU" dirty="0" err="1"/>
              <a:t>Відносно</a:t>
            </a:r>
            <a:r>
              <a:rPr lang="ru-RU" dirty="0"/>
              <a:t> </a:t>
            </a:r>
            <a:r>
              <a:rPr lang="ru-RU" dirty="0" err="1"/>
              <a:t>нешкідливі</a:t>
            </a:r>
            <a:r>
              <a:rPr lang="ru-RU" dirty="0"/>
              <a:t> </a:t>
            </a:r>
            <a:r>
              <a:rPr lang="ru-RU" dirty="0" err="1"/>
              <a:t>втручання</a:t>
            </a:r>
            <a:r>
              <a:rPr lang="ru-RU" dirty="0"/>
              <a:t> в роботу </a:t>
            </a:r>
            <a:r>
              <a:rPr lang="ru-RU" dirty="0" err="1"/>
              <a:t>комп’ютера</a:t>
            </a:r>
            <a:r>
              <a:rPr lang="ru-RU" dirty="0"/>
              <a:t> — </a:t>
            </a:r>
            <a:r>
              <a:rPr lang="ru-RU" dirty="0" err="1"/>
              <a:t>наприклад</a:t>
            </a:r>
            <a:r>
              <a:rPr lang="ru-RU" dirty="0"/>
              <a:t>, </a:t>
            </a:r>
            <a:r>
              <a:rPr lang="ru-RU" dirty="0" err="1"/>
              <a:t>злий</a:t>
            </a:r>
            <a:r>
              <a:rPr lang="ru-RU" dirty="0"/>
              <a:t> жарт, коли </a:t>
            </a:r>
            <a:r>
              <a:rPr lang="ru-RU" dirty="0" err="1"/>
              <a:t>екран</a:t>
            </a:r>
            <a:r>
              <a:rPr lang="ru-RU" dirty="0"/>
              <a:t> </a:t>
            </a:r>
            <a:r>
              <a:rPr lang="ru-RU" dirty="0" err="1"/>
              <a:t>гасне</a:t>
            </a:r>
            <a:r>
              <a:rPr lang="ru-RU" dirty="0"/>
              <a:t> і </a:t>
            </a:r>
            <a:r>
              <a:rPr lang="ru-RU" dirty="0" err="1"/>
              <a:t>показується</a:t>
            </a:r>
            <a:r>
              <a:rPr lang="ru-RU" dirty="0"/>
              <a:t> </a:t>
            </a:r>
            <a:r>
              <a:rPr lang="ru-RU" dirty="0" err="1"/>
              <a:t>повідомлення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 Ваш </a:t>
            </a:r>
            <a:r>
              <a:rPr lang="ru-RU" dirty="0" err="1"/>
              <a:t>жорсткий</a:t>
            </a:r>
            <a:r>
              <a:rPr lang="ru-RU" dirty="0"/>
              <a:t> диск </a:t>
            </a:r>
            <a:r>
              <a:rPr lang="ru-RU" dirty="0" err="1"/>
              <a:t>пошкоджений</a:t>
            </a:r>
            <a:r>
              <a:rPr lang="ru-RU" dirty="0"/>
              <a:t>;</a:t>
            </a:r>
          </a:p>
          <a:p>
            <a:pPr marL="448056" indent="-384048" algn="ctr">
              <a:defRPr/>
            </a:pPr>
            <a:r>
              <a:rPr lang="ru-RU" dirty="0" err="1"/>
              <a:t>завдання</a:t>
            </a:r>
            <a:r>
              <a:rPr lang="ru-RU" dirty="0"/>
              <a:t> </a:t>
            </a:r>
            <a:r>
              <a:rPr lang="ru-RU" dirty="0" err="1"/>
              <a:t>реальної</a:t>
            </a:r>
            <a:r>
              <a:rPr lang="ru-RU" dirty="0"/>
              <a:t> </a:t>
            </a:r>
            <a:r>
              <a:rPr lang="ru-RU" dirty="0" err="1"/>
              <a:t>шкоди</a:t>
            </a:r>
            <a:r>
              <a:rPr lang="ru-RU" dirty="0"/>
              <a:t> — </a:t>
            </a:r>
            <a:r>
              <a:rPr lang="ru-RU" dirty="0" err="1"/>
              <a:t>наприклад</a:t>
            </a:r>
            <a:r>
              <a:rPr lang="ru-RU" dirty="0"/>
              <a:t>, коли </a:t>
            </a:r>
            <a:r>
              <a:rPr lang="ru-RU" dirty="0" err="1"/>
              <a:t>змінюються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стираються</a:t>
            </a:r>
            <a:r>
              <a:rPr lang="ru-RU" dirty="0"/>
              <a:t> </a:t>
            </a:r>
            <a:r>
              <a:rPr lang="ru-RU" dirty="0" err="1"/>
              <a:t>важливі</a:t>
            </a:r>
            <a:r>
              <a:rPr lang="ru-RU" dirty="0"/>
              <a:t> </a:t>
            </a:r>
            <a:r>
              <a:rPr lang="ru-RU" dirty="0" err="1"/>
              <a:t>файли</a:t>
            </a:r>
            <a:r>
              <a:rPr lang="ru-RU" dirty="0"/>
              <a:t>;</a:t>
            </a:r>
          </a:p>
          <a:p>
            <a:pPr marL="448056" indent="-384048" algn="ctr">
              <a:defRPr/>
            </a:pPr>
            <a:r>
              <a:rPr lang="ru-RU" dirty="0"/>
              <a:t>«</a:t>
            </a:r>
            <a:r>
              <a:rPr lang="ru-RU" dirty="0" err="1"/>
              <a:t>кібер-злочин</a:t>
            </a:r>
            <a:r>
              <a:rPr lang="ru-RU" dirty="0"/>
              <a:t>» — коли за </a:t>
            </a:r>
            <a:r>
              <a:rPr lang="ru-RU" dirty="0" err="1"/>
              <a:t>допомогою</a:t>
            </a:r>
            <a:r>
              <a:rPr lang="ru-RU" dirty="0"/>
              <a:t> </a:t>
            </a:r>
            <a:r>
              <a:rPr lang="ru-RU" dirty="0" err="1"/>
              <a:t>троянських</a:t>
            </a:r>
            <a:r>
              <a:rPr lang="ru-RU" dirty="0"/>
              <a:t> </a:t>
            </a:r>
            <a:r>
              <a:rPr lang="ru-RU" dirty="0" err="1"/>
              <a:t>програм</a:t>
            </a:r>
            <a:r>
              <a:rPr lang="ru-RU" dirty="0"/>
              <a:t> </a:t>
            </a:r>
            <a:r>
              <a:rPr lang="ru-RU" dirty="0" err="1"/>
              <a:t>зловмисники</a:t>
            </a:r>
            <a:r>
              <a:rPr lang="ru-RU" dirty="0"/>
              <a:t> </a:t>
            </a:r>
            <a:r>
              <a:rPr lang="ru-RU" dirty="0" err="1"/>
              <a:t>отримують</a:t>
            </a:r>
            <a:r>
              <a:rPr lang="ru-RU" dirty="0"/>
              <a:t> доступ до </a:t>
            </a:r>
            <a:r>
              <a:rPr lang="ru-RU" dirty="0" err="1"/>
              <a:t>номерів</a:t>
            </a:r>
            <a:r>
              <a:rPr lang="ru-RU" dirty="0"/>
              <a:t> Ваших </a:t>
            </a:r>
            <a:r>
              <a:rPr lang="ru-RU" dirty="0" err="1"/>
              <a:t>кредитних</a:t>
            </a:r>
            <a:r>
              <a:rPr lang="ru-RU" dirty="0"/>
              <a:t> </a:t>
            </a:r>
            <a:r>
              <a:rPr lang="ru-RU" dirty="0" err="1"/>
              <a:t>карток</a:t>
            </a:r>
            <a:r>
              <a:rPr lang="ru-RU" dirty="0"/>
              <a:t>, </a:t>
            </a:r>
            <a:r>
              <a:rPr lang="ru-RU" dirty="0" err="1"/>
              <a:t>паролів</a:t>
            </a:r>
            <a:r>
              <a:rPr lang="ru-RU" dirty="0"/>
              <a:t> доступу та </a:t>
            </a:r>
            <a:r>
              <a:rPr lang="ru-RU" dirty="0" err="1"/>
              <a:t>іншої</a:t>
            </a:r>
            <a:r>
              <a:rPr lang="ru-RU" dirty="0"/>
              <a:t> </a:t>
            </a:r>
            <a:r>
              <a:rPr lang="ru-RU" dirty="0" err="1"/>
              <a:t>конфіденційної</a:t>
            </a:r>
            <a:r>
              <a:rPr lang="ru-RU" dirty="0"/>
              <a:t> </a:t>
            </a:r>
            <a:r>
              <a:rPr lang="ru-RU" dirty="0" err="1"/>
              <a:t>інформації</a:t>
            </a:r>
            <a:r>
              <a:rPr lang="ru-RU" dirty="0"/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28575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3437807"/>
            <a:ext cx="2691933" cy="2126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433" y="3428999"/>
            <a:ext cx="3594567" cy="269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305275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800" b="1" kern="10" dirty="0">
                <a:ln w="17780" cmpd="sng">
                  <a:solidFill>
                    <a:schemeClr val="tx2">
                      <a:lumMod val="10000"/>
                    </a:schemeClr>
                  </a:solidFill>
                  <a:prstDash val="solid"/>
                  <a:miter lim="800000"/>
                </a:ln>
                <a:gradFill flip="none" rotWithShape="1">
                  <a:gsLst>
                    <a:gs pos="65000">
                      <a:schemeClr val="accent1">
                        <a:tint val="63000"/>
                        <a:sat val="105000"/>
                      </a:schemeClr>
                    </a:gs>
                    <a:gs pos="100000">
                      <a:schemeClr val="tx2">
                        <a:lumMod val="10000"/>
                      </a:schemeClr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Impact"/>
              </a:rPr>
              <a:t>Браузер </a:t>
            </a:r>
            <a:r>
              <a:rPr lang="ru-RU" sz="2800" b="1" kern="10" dirty="0" err="1" smtClean="0">
                <a:ln w="17780" cmpd="sng">
                  <a:solidFill>
                    <a:schemeClr val="tx2">
                      <a:lumMod val="10000"/>
                    </a:schemeClr>
                  </a:solidFill>
                  <a:prstDash val="solid"/>
                  <a:miter lim="800000"/>
                </a:ln>
                <a:gradFill flip="none" rotWithShape="1">
                  <a:gsLst>
                    <a:gs pos="65000">
                      <a:schemeClr val="accent1">
                        <a:tint val="63000"/>
                        <a:sat val="105000"/>
                      </a:schemeClr>
                    </a:gs>
                    <a:gs pos="100000">
                      <a:schemeClr val="tx2">
                        <a:lumMod val="10000"/>
                      </a:schemeClr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Impact"/>
              </a:rPr>
              <a:t>має</a:t>
            </a:r>
            <a:r>
              <a:rPr lang="ru-RU" sz="2800" b="1" kern="10" dirty="0" smtClean="0">
                <a:ln w="17780" cmpd="sng">
                  <a:solidFill>
                    <a:schemeClr val="tx2">
                      <a:lumMod val="10000"/>
                    </a:schemeClr>
                  </a:solidFill>
                  <a:prstDash val="solid"/>
                  <a:miter lim="800000"/>
                </a:ln>
                <a:gradFill flip="none" rotWithShape="1">
                  <a:gsLst>
                    <a:gs pos="65000">
                      <a:schemeClr val="accent1">
                        <a:tint val="63000"/>
                        <a:sat val="105000"/>
                      </a:schemeClr>
                    </a:gs>
                    <a:gs pos="100000">
                      <a:schemeClr val="tx2">
                        <a:lumMod val="10000"/>
                      </a:schemeClr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Impact"/>
              </a:rPr>
              <a:t> </a:t>
            </a:r>
            <a:r>
              <a:rPr lang="ru-RU" sz="2800" b="1" kern="10" dirty="0" err="1">
                <a:ln w="17780" cmpd="sng">
                  <a:solidFill>
                    <a:schemeClr val="tx2">
                      <a:lumMod val="10000"/>
                    </a:schemeClr>
                  </a:solidFill>
                  <a:prstDash val="solid"/>
                  <a:miter lim="800000"/>
                </a:ln>
                <a:gradFill flip="none" rotWithShape="1">
                  <a:gsLst>
                    <a:gs pos="65000">
                      <a:schemeClr val="accent1">
                        <a:tint val="63000"/>
                        <a:sat val="105000"/>
                      </a:schemeClr>
                    </a:gs>
                    <a:gs pos="100000">
                      <a:schemeClr val="tx2">
                        <a:lumMod val="10000"/>
                      </a:schemeClr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Impact"/>
              </a:rPr>
              <a:t>такі</a:t>
            </a:r>
            <a:r>
              <a:rPr lang="ru-RU" sz="2800" b="1" kern="10" dirty="0">
                <a:ln w="17780" cmpd="sng">
                  <a:solidFill>
                    <a:schemeClr val="tx2">
                      <a:lumMod val="10000"/>
                    </a:schemeClr>
                  </a:solidFill>
                  <a:prstDash val="solid"/>
                  <a:miter lim="800000"/>
                </a:ln>
                <a:gradFill flip="none" rotWithShape="1">
                  <a:gsLst>
                    <a:gs pos="65000">
                      <a:schemeClr val="accent1">
                        <a:tint val="63000"/>
                        <a:sat val="105000"/>
                      </a:schemeClr>
                    </a:gs>
                    <a:gs pos="100000">
                      <a:schemeClr val="tx2">
                        <a:lumMod val="10000"/>
                      </a:schemeClr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Impact"/>
              </a:rPr>
              <a:t> </a:t>
            </a:r>
            <a:r>
              <a:rPr lang="ru-RU" sz="2800" b="1" kern="10" dirty="0" err="1">
                <a:ln w="17780" cmpd="sng">
                  <a:solidFill>
                    <a:schemeClr val="tx2">
                      <a:lumMod val="10000"/>
                    </a:schemeClr>
                  </a:solidFill>
                  <a:prstDash val="solid"/>
                  <a:miter lim="800000"/>
                </a:ln>
                <a:gradFill flip="none" rotWithShape="1">
                  <a:gsLst>
                    <a:gs pos="65000">
                      <a:schemeClr val="accent1">
                        <a:tint val="63000"/>
                        <a:sat val="105000"/>
                      </a:schemeClr>
                    </a:gs>
                    <a:gs pos="100000">
                      <a:schemeClr val="tx2">
                        <a:lumMod val="10000"/>
                      </a:schemeClr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Impact"/>
              </a:rPr>
              <a:t>функції</a:t>
            </a:r>
            <a:r>
              <a:rPr lang="ru-RU" sz="2800" b="1" kern="10" dirty="0">
                <a:ln w="17780" cmpd="sng">
                  <a:solidFill>
                    <a:schemeClr val="tx2">
                      <a:lumMod val="10000"/>
                    </a:schemeClr>
                  </a:solidFill>
                  <a:prstDash val="solid"/>
                  <a:miter lim="800000"/>
                </a:ln>
                <a:gradFill flip="none" rotWithShape="1">
                  <a:gsLst>
                    <a:gs pos="65000">
                      <a:schemeClr val="accent1">
                        <a:tint val="63000"/>
                        <a:sat val="105000"/>
                      </a:schemeClr>
                    </a:gs>
                    <a:gs pos="100000">
                      <a:schemeClr val="tx2">
                        <a:lumMod val="10000"/>
                      </a:schemeClr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Impact"/>
              </a:rPr>
              <a:t> </a:t>
            </a:r>
            <a:r>
              <a:rPr lang="ru-RU" sz="2800" b="1" kern="10" dirty="0" err="1">
                <a:ln w="17780" cmpd="sng">
                  <a:solidFill>
                    <a:schemeClr val="tx2">
                      <a:lumMod val="10000"/>
                    </a:schemeClr>
                  </a:solidFill>
                  <a:prstDash val="solid"/>
                  <a:miter lim="800000"/>
                </a:ln>
                <a:gradFill flip="none" rotWithShape="1">
                  <a:gsLst>
                    <a:gs pos="65000">
                      <a:schemeClr val="accent1">
                        <a:tint val="63000"/>
                        <a:sat val="105000"/>
                      </a:schemeClr>
                    </a:gs>
                    <a:gs pos="100000">
                      <a:schemeClr val="tx2">
                        <a:lumMod val="10000"/>
                      </a:schemeClr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Impact"/>
              </a:rPr>
              <a:t>безпеки</a:t>
            </a:r>
            <a:r>
              <a:rPr lang="ru-RU" sz="28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chemeClr val="tx1"/>
                    </a:gs>
                    <a:gs pos="100000">
                      <a:srgbClr val="0000CC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: </a:t>
            </a:r>
          </a:p>
          <a:p>
            <a:endParaRPr lang="uk-UA" sz="2800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0" y="1196752"/>
            <a:ext cx="9144000" cy="566124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65760" indent="-36576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SzPct val="160000"/>
              <a:buFont typeface="Wingdings" pitchFamily="2" charset="2"/>
              <a:buChar char=""/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marL="731520" indent="-36576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SzPct val="160000"/>
              <a:buFont typeface="Wingdings" pitchFamily="2" charset="2"/>
              <a:buChar char=""/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2pPr>
            <a:lvl3pPr marL="1097280" indent="-32004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SzPct val="160000"/>
              <a:buFont typeface="Wingdings" pitchFamily="2" charset="2"/>
              <a:buChar char="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3pPr>
            <a:lvl4pPr marL="1371600" indent="-27432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SzPct val="160000"/>
              <a:buFont typeface="Wingdings" pitchFamily="2" charset="2"/>
              <a:buChar char=""/>
              <a:defRPr sz="1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4pPr>
            <a:lvl5pPr marL="1645920" indent="-27432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SzPct val="160000"/>
              <a:buFont typeface="Wingdings" pitchFamily="2" charset="2"/>
              <a:buChar char=""/>
              <a:defRPr sz="1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5pPr>
            <a:lvl6pPr marL="1920240" indent="-228600" algn="l" defTabSz="914400" rtl="0" eaLnBrk="1" latinLnBrk="0" hangingPunct="1">
              <a:spcBef>
                <a:spcPts val="24"/>
              </a:spcBef>
              <a:spcAft>
                <a:spcPts val="600"/>
              </a:spcAft>
              <a:buClrTx/>
              <a:buSzPct val="130000"/>
              <a:buFont typeface="Wingdings" pitchFamily="2" charset="2"/>
              <a:buChar char=""/>
              <a:defRPr sz="16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6pPr>
            <a:lvl7pPr marL="2194560" indent="-228600" algn="l" defTabSz="914400" rtl="0" eaLnBrk="1" latinLnBrk="0" hangingPunct="1">
              <a:spcBef>
                <a:spcPts val="24"/>
              </a:spcBef>
              <a:spcAft>
                <a:spcPts val="600"/>
              </a:spcAft>
              <a:buClrTx/>
              <a:buSzPct val="130000"/>
              <a:buFont typeface="Wingdings" pitchFamily="2" charset="2"/>
              <a:buChar char=""/>
              <a:defRPr sz="16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7pPr>
            <a:lvl8pPr marL="2468880" indent="-228600" algn="l" defTabSz="914400" rtl="0" eaLnBrk="1" latinLnBrk="0" hangingPunct="1">
              <a:spcBef>
                <a:spcPts val="24"/>
              </a:spcBef>
              <a:spcAft>
                <a:spcPts val="600"/>
              </a:spcAft>
              <a:buClrTx/>
              <a:buSzPct val="130000"/>
              <a:buFont typeface="Wingdings" pitchFamily="2" charset="2"/>
              <a:buChar char=""/>
              <a:defRPr sz="16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8pPr>
            <a:lvl9pPr marL="2743200" indent="-228600" algn="l" defTabSz="914400" rtl="0" eaLnBrk="1" latinLnBrk="0" hangingPunct="1">
              <a:spcBef>
                <a:spcPts val="24"/>
              </a:spcBef>
              <a:spcAft>
                <a:spcPts val="600"/>
              </a:spcAft>
              <a:buClrTx/>
              <a:buSzPct val="130000"/>
              <a:buFont typeface="Wingdings" pitchFamily="2" charset="2"/>
              <a:buChar char=""/>
              <a:defRPr sz="16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9pPr>
          </a:lstStyle>
          <a:p>
            <a:pPr marL="0" indent="0">
              <a:lnSpc>
                <a:spcPct val="80000"/>
              </a:lnSpc>
              <a:buNone/>
              <a:defRPr/>
            </a:pPr>
            <a:r>
              <a:rPr lang="ru-RU" sz="2400" dirty="0" smtClean="0"/>
              <a:t>•</a:t>
            </a:r>
            <a:r>
              <a:rPr lang="ru-RU" sz="2400" b="1" dirty="0" err="1" smtClean="0"/>
              <a:t>Виділення</a:t>
            </a:r>
            <a:r>
              <a:rPr lang="ru-RU" sz="2400" b="1" dirty="0" smtClean="0"/>
              <a:t> домену </a:t>
            </a:r>
            <a:r>
              <a:rPr lang="ru-RU" sz="2400" b="1" dirty="0" err="1" smtClean="0"/>
              <a:t>дає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змогу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швидше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побачити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дійсні</a:t>
            </a:r>
            <a:r>
              <a:rPr lang="ru-RU" sz="2400" b="1" dirty="0" smtClean="0"/>
              <a:t> веб-</a:t>
            </a:r>
            <a:r>
              <a:rPr lang="ru-RU" sz="2400" b="1" dirty="0" err="1" smtClean="0"/>
              <a:t>адреси</a:t>
            </a:r>
            <a:r>
              <a:rPr lang="ru-RU" sz="2400" b="1" dirty="0" smtClean="0"/>
              <a:t> на сайтах, </a:t>
            </a:r>
            <a:r>
              <a:rPr lang="ru-RU" sz="2400" b="1" dirty="0" err="1" smtClean="0"/>
              <a:t>які</a:t>
            </a:r>
            <a:r>
              <a:rPr lang="ru-RU" sz="2400" b="1" dirty="0" smtClean="0"/>
              <a:t> </a:t>
            </a:r>
            <a:r>
              <a:rPr lang="ru-RU" sz="2400" b="1" dirty="0" err="1" smtClean="0"/>
              <a:t>ви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відвідуєте</a:t>
            </a:r>
            <a:r>
              <a:rPr lang="ru-RU" sz="2400" b="1" dirty="0" smtClean="0"/>
              <a:t>. </a:t>
            </a:r>
            <a:r>
              <a:rPr lang="ru-RU" sz="2400" b="1" dirty="0" err="1" smtClean="0"/>
              <a:t>Це</a:t>
            </a:r>
            <a:r>
              <a:rPr lang="ru-RU" sz="2400" b="1" dirty="0" smtClean="0"/>
              <a:t> </a:t>
            </a:r>
            <a:r>
              <a:rPr lang="ru-RU" sz="2400" b="1" dirty="0" err="1" smtClean="0"/>
              <a:t>допомагає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уникнути</a:t>
            </a:r>
            <a:r>
              <a:rPr lang="ru-RU" sz="2400" b="1" dirty="0" smtClean="0"/>
              <a:t> переходу до </a:t>
            </a:r>
            <a:r>
              <a:rPr lang="ru-RU" sz="2400" b="1" dirty="0" err="1" smtClean="0"/>
              <a:t>обманних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або</a:t>
            </a:r>
            <a:r>
              <a:rPr lang="ru-RU" sz="2400" b="1" dirty="0" smtClean="0"/>
              <a:t> </a:t>
            </a:r>
            <a:r>
              <a:rPr lang="ru-RU" sz="2400" b="1" dirty="0" err="1" smtClean="0"/>
              <a:t>фішингових</a:t>
            </a:r>
            <a:r>
              <a:rPr lang="ru-RU" sz="2400" b="1" dirty="0" smtClean="0"/>
              <a:t> веб-</a:t>
            </a:r>
            <a:r>
              <a:rPr lang="ru-RU" sz="2400" b="1" dirty="0" err="1" smtClean="0"/>
              <a:t>сайтів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які</a:t>
            </a:r>
            <a:r>
              <a:rPr lang="ru-RU" sz="2400" b="1" dirty="0" smtClean="0"/>
              <a:t> </a:t>
            </a:r>
            <a:r>
              <a:rPr lang="ru-RU" sz="2400" b="1" dirty="0" err="1" smtClean="0"/>
              <a:t>використовують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недійсні</a:t>
            </a:r>
            <a:r>
              <a:rPr lang="ru-RU" sz="2400" b="1" dirty="0" smtClean="0"/>
              <a:t> веб-</a:t>
            </a:r>
            <a:r>
              <a:rPr lang="ru-RU" sz="2400" b="1" dirty="0" err="1" smtClean="0"/>
              <a:t>адреси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щоб</a:t>
            </a:r>
            <a:r>
              <a:rPr lang="ru-RU" sz="2400" b="1" dirty="0" smtClean="0"/>
              <a:t> </a:t>
            </a:r>
            <a:r>
              <a:rPr lang="ru-RU" sz="2400" b="1" dirty="0" err="1" smtClean="0"/>
              <a:t>заплутати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користувачів</a:t>
            </a:r>
            <a:r>
              <a:rPr lang="ru-RU" sz="2400" b="1" dirty="0" smtClean="0"/>
              <a:t>. </a:t>
            </a:r>
            <a:r>
              <a:rPr lang="ru-RU" sz="2400" b="1" dirty="0" err="1" smtClean="0"/>
              <a:t>Під</a:t>
            </a:r>
            <a:r>
              <a:rPr lang="ru-RU" sz="2400" b="1" dirty="0" smtClean="0"/>
              <a:t> час </a:t>
            </a:r>
            <a:r>
              <a:rPr lang="ru-RU" sz="2400" b="1" dirty="0" err="1" smtClean="0"/>
              <a:t>відвідування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справжнього</a:t>
            </a:r>
            <a:r>
              <a:rPr lang="ru-RU" sz="2400" b="1" dirty="0" smtClean="0"/>
              <a:t> домену </a:t>
            </a:r>
            <a:r>
              <a:rPr lang="ru-RU" sz="2400" b="1" dirty="0" err="1" smtClean="0"/>
              <a:t>його</a:t>
            </a:r>
            <a:r>
              <a:rPr lang="ru-RU" sz="2400" b="1" dirty="0" smtClean="0"/>
              <a:t> адреса </a:t>
            </a:r>
            <a:r>
              <a:rPr lang="ru-RU" sz="2400" b="1" dirty="0" err="1" smtClean="0"/>
              <a:t>виділяється</a:t>
            </a:r>
            <a:r>
              <a:rPr lang="ru-RU" sz="2400" b="1" dirty="0" smtClean="0"/>
              <a:t> в рядку </a:t>
            </a:r>
            <a:r>
              <a:rPr lang="ru-RU" sz="2400" b="1" dirty="0" err="1" smtClean="0"/>
              <a:t>адреси</a:t>
            </a:r>
            <a:r>
              <a:rPr lang="ru-RU" sz="2400" b="1" dirty="0" smtClean="0"/>
              <a:t>.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ru-RU" sz="2400" dirty="0" smtClean="0"/>
              <a:t>•</a:t>
            </a:r>
            <a:r>
              <a:rPr lang="ru-RU" sz="2400" b="1" dirty="0" err="1" smtClean="0"/>
              <a:t>Фільтр</a:t>
            </a:r>
            <a:r>
              <a:rPr lang="ru-RU" sz="2400" b="1" dirty="0" smtClean="0"/>
              <a:t> </a:t>
            </a:r>
            <a:r>
              <a:rPr lang="ru-RU" sz="2400" b="1" dirty="0" err="1" smtClean="0">
                <a:solidFill>
                  <a:srgbClr val="E92415"/>
                </a:solidFill>
              </a:rPr>
              <a:t>SmartScreen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допомагає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захистити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комп’ютер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від</a:t>
            </a:r>
            <a:r>
              <a:rPr lang="ru-RU" sz="2400" b="1" dirty="0" smtClean="0"/>
              <a:t> </a:t>
            </a:r>
            <a:r>
              <a:rPr lang="ru-RU" sz="2400" b="1" dirty="0" err="1" smtClean="0"/>
              <a:t>фішингових</a:t>
            </a:r>
            <a:r>
              <a:rPr lang="ru-RU" sz="2400" b="1" dirty="0" smtClean="0"/>
              <a:t> атак, </a:t>
            </a:r>
            <a:r>
              <a:rPr lang="ru-RU" sz="2400" b="1" dirty="0" err="1" smtClean="0"/>
              <a:t>шахрайства</a:t>
            </a:r>
            <a:r>
              <a:rPr lang="ru-RU" sz="2400" b="1" dirty="0" smtClean="0"/>
              <a:t>, а </a:t>
            </a:r>
            <a:r>
              <a:rPr lang="ru-RU" sz="2400" b="1" dirty="0" err="1" smtClean="0"/>
              <a:t>також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від</a:t>
            </a:r>
            <a:r>
              <a:rPr lang="ru-RU" sz="2400" b="1" dirty="0" smtClean="0"/>
              <a:t> </a:t>
            </a:r>
            <a:r>
              <a:rPr lang="ru-RU" sz="2400" b="1" dirty="0" err="1" smtClean="0"/>
              <a:t>фальшивих</a:t>
            </a:r>
            <a:r>
              <a:rPr lang="ru-RU" sz="2400" b="1" dirty="0" smtClean="0"/>
              <a:t> і </a:t>
            </a:r>
            <a:r>
              <a:rPr lang="ru-RU" sz="2400" b="1" dirty="0" err="1" smtClean="0"/>
              <a:t>зловмисних</a:t>
            </a:r>
            <a:r>
              <a:rPr lang="ru-RU" sz="2400" b="1" dirty="0" smtClean="0"/>
              <a:t> веб-</a:t>
            </a:r>
            <a:r>
              <a:rPr lang="ru-RU" sz="2400" b="1" dirty="0" err="1" smtClean="0"/>
              <a:t>сайтів</a:t>
            </a:r>
            <a:r>
              <a:rPr lang="ru-RU" sz="2400" b="1" dirty="0" smtClean="0"/>
              <a:t>.</a:t>
            </a:r>
            <a:endParaRPr lang="en-US" sz="2400" b="1" dirty="0" smtClean="0"/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ru-RU" sz="2400" dirty="0" smtClean="0"/>
              <a:t>• </a:t>
            </a:r>
            <a:r>
              <a:rPr lang="ru-RU" sz="2400" b="1" dirty="0" err="1"/>
              <a:t>Керування</a:t>
            </a:r>
            <a:r>
              <a:rPr lang="ru-RU" sz="2400" b="1" dirty="0"/>
              <a:t> </a:t>
            </a:r>
            <a:r>
              <a:rPr lang="ru-RU" sz="2400" b="1" dirty="0" err="1"/>
              <a:t>додатковими</a:t>
            </a:r>
            <a:r>
              <a:rPr lang="ru-RU" sz="2400" b="1" dirty="0"/>
              <a:t> компонентами </a:t>
            </a:r>
            <a:r>
              <a:rPr lang="ru-RU" sz="2400" b="1" dirty="0" err="1"/>
              <a:t>дозволяє</a:t>
            </a:r>
            <a:r>
              <a:rPr lang="ru-RU" sz="2400" b="1" dirty="0"/>
              <a:t> </a:t>
            </a:r>
            <a:r>
              <a:rPr lang="ru-RU" sz="2400" b="1" dirty="0" err="1"/>
              <a:t>вимкнути</a:t>
            </a:r>
            <a:r>
              <a:rPr lang="ru-RU" sz="2400" b="1" dirty="0"/>
              <a:t> </a:t>
            </a:r>
            <a:r>
              <a:rPr lang="ru-RU" sz="2400" b="1" dirty="0" err="1"/>
              <a:t>або</a:t>
            </a:r>
            <a:r>
              <a:rPr lang="ru-RU" sz="2400" b="1" dirty="0"/>
              <a:t> </a:t>
            </a:r>
            <a:r>
              <a:rPr lang="ru-RU" sz="2400" b="1" dirty="0" err="1"/>
              <a:t>ввімкнути</a:t>
            </a:r>
            <a:r>
              <a:rPr lang="ru-RU" sz="2400" b="1" dirty="0"/>
              <a:t> </a:t>
            </a:r>
            <a:r>
              <a:rPr lang="ru-RU" sz="2400" b="1" dirty="0" err="1"/>
              <a:t>додаткові</a:t>
            </a:r>
            <a:r>
              <a:rPr lang="ru-RU" sz="2400" b="1" dirty="0"/>
              <a:t> </a:t>
            </a:r>
            <a:r>
              <a:rPr lang="ru-RU" sz="2400" b="1" dirty="0" err="1"/>
              <a:t>компоненти</a:t>
            </a:r>
            <a:r>
              <a:rPr lang="ru-RU" sz="2400" b="1" dirty="0"/>
              <a:t> браузера та </a:t>
            </a:r>
            <a:r>
              <a:rPr lang="ru-RU" sz="2400" b="1" dirty="0" err="1"/>
              <a:t>видалити</a:t>
            </a:r>
            <a:r>
              <a:rPr lang="ru-RU" sz="2400" b="1" dirty="0"/>
              <a:t> </a:t>
            </a:r>
            <a:r>
              <a:rPr lang="ru-RU" sz="2400" b="1" dirty="0" err="1"/>
              <a:t>небажані</a:t>
            </a:r>
            <a:r>
              <a:rPr lang="ru-RU" sz="2400" b="1" dirty="0"/>
              <a:t> </a:t>
            </a:r>
            <a:r>
              <a:rPr lang="ru-RU" sz="2400" b="1" dirty="0" err="1"/>
              <a:t>елементи</a:t>
            </a:r>
            <a:r>
              <a:rPr lang="ru-RU" sz="2400" b="1" dirty="0"/>
              <a:t> </a:t>
            </a:r>
            <a:r>
              <a:rPr lang="ru-RU" sz="2400" b="1" dirty="0" err="1"/>
              <a:t>керування</a:t>
            </a:r>
            <a:r>
              <a:rPr lang="ru-RU" sz="2400" b="1" dirty="0"/>
              <a:t> </a:t>
            </a:r>
            <a:r>
              <a:rPr lang="ru-RU" sz="2400" b="1" dirty="0" err="1"/>
              <a:t>ActiveX</a:t>
            </a:r>
            <a:r>
              <a:rPr lang="ru-RU" sz="2400" b="1" dirty="0"/>
              <a:t>.  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212688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8" y="4005064"/>
            <a:ext cx="4045723" cy="2966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00232" y="0"/>
            <a:ext cx="527740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uk-UA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Що </a:t>
            </a:r>
            <a:r>
              <a:rPr lang="uk-UA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теке</a:t>
            </a:r>
            <a:r>
              <a:rPr lang="uk-UA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спам?</a:t>
            </a:r>
            <a:endParaRPr lang="ru-RU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888" y="923330"/>
            <a:ext cx="912911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Спам -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масові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розсилки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, реклама, та будь-яка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інша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інформація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, яка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надходить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до вас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всупереч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вашій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волі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defRPr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Спамом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можуть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бути в першу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чергу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електронні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листи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пости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коментарі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на блогах, форумах,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інших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сайтах, а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оффлайнова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реклама.</a:t>
            </a:r>
          </a:p>
        </p:txBody>
      </p:sp>
    </p:spTree>
    <p:extLst>
      <p:ext uri="{BB962C8B-B14F-4D97-AF65-F5344CB8AC3E}">
        <p14:creationId xmlns:p14="http://schemas.microsoft.com/office/powerpoint/2010/main" val="55464889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08720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defRPr/>
            </a:pPr>
            <a:r>
              <a:rPr lang="ru-RU" sz="2000" dirty="0" err="1"/>
              <a:t>Фішинг</a:t>
            </a:r>
            <a:r>
              <a:rPr lang="ru-RU" sz="2000" dirty="0"/>
              <a:t> — </a:t>
            </a:r>
            <a:r>
              <a:rPr lang="ru-RU" sz="2000" dirty="0" err="1"/>
              <a:t>це</a:t>
            </a:r>
            <a:r>
              <a:rPr lang="ru-RU" sz="2000" dirty="0"/>
              <a:t> </a:t>
            </a:r>
            <a:r>
              <a:rPr lang="ru-RU" sz="2000" dirty="0" err="1"/>
              <a:t>спосіб</a:t>
            </a:r>
            <a:r>
              <a:rPr lang="ru-RU" sz="2000" dirty="0"/>
              <a:t> </a:t>
            </a:r>
            <a:r>
              <a:rPr lang="ru-RU" sz="2000" dirty="0" err="1"/>
              <a:t>ошукання</a:t>
            </a:r>
            <a:r>
              <a:rPr lang="ru-RU" sz="2000" dirty="0"/>
              <a:t> </a:t>
            </a:r>
            <a:r>
              <a:rPr lang="ru-RU" sz="2000" dirty="0" err="1"/>
              <a:t>користувачів</a:t>
            </a:r>
            <a:r>
              <a:rPr lang="ru-RU" sz="2000" dirty="0"/>
              <a:t> </a:t>
            </a:r>
            <a:r>
              <a:rPr lang="ru-RU" sz="2000" dirty="0" err="1"/>
              <a:t>комп’ютерів</a:t>
            </a:r>
            <a:r>
              <a:rPr lang="ru-RU" sz="2000" dirty="0"/>
              <a:t> з метою </a:t>
            </a:r>
            <a:r>
              <a:rPr lang="ru-RU" sz="2000" dirty="0" err="1"/>
              <a:t>отримання</a:t>
            </a:r>
            <a:r>
              <a:rPr lang="ru-RU" sz="2000" dirty="0"/>
              <a:t> </a:t>
            </a:r>
            <a:r>
              <a:rPr lang="ru-RU" sz="2000" dirty="0" err="1"/>
              <a:t>приватної</a:t>
            </a:r>
            <a:r>
              <a:rPr lang="ru-RU" sz="2000" dirty="0"/>
              <a:t> </a:t>
            </a:r>
            <a:r>
              <a:rPr lang="ru-RU" sz="2000" dirty="0" err="1"/>
              <a:t>або</a:t>
            </a:r>
            <a:r>
              <a:rPr lang="ru-RU" sz="2000" dirty="0"/>
              <a:t> </a:t>
            </a:r>
            <a:r>
              <a:rPr lang="ru-RU" sz="2000" dirty="0" err="1"/>
              <a:t>фінансової</a:t>
            </a:r>
            <a:r>
              <a:rPr lang="ru-RU" sz="2000" dirty="0"/>
              <a:t> </a:t>
            </a:r>
            <a:r>
              <a:rPr lang="ru-RU" sz="2000" dirty="0" err="1"/>
              <a:t>інформації</a:t>
            </a:r>
            <a:r>
              <a:rPr lang="ru-RU" sz="2000" dirty="0"/>
              <a:t>, </a:t>
            </a:r>
            <a:r>
              <a:rPr lang="ru-RU" sz="2000" dirty="0" err="1"/>
              <a:t>наприклад</a:t>
            </a:r>
            <a:r>
              <a:rPr lang="ru-RU" sz="2000" dirty="0"/>
              <a:t>, пароля </a:t>
            </a:r>
            <a:r>
              <a:rPr lang="ru-RU" sz="2000" dirty="0" err="1"/>
              <a:t>банківського</a:t>
            </a:r>
            <a:r>
              <a:rPr lang="ru-RU" sz="2000" dirty="0"/>
              <a:t> </a:t>
            </a:r>
            <a:r>
              <a:rPr lang="ru-RU" sz="2000" dirty="0" err="1"/>
              <a:t>рахунку</a:t>
            </a:r>
            <a:r>
              <a:rPr lang="ru-RU" sz="2000" dirty="0"/>
              <a:t>. </a:t>
            </a:r>
            <a:r>
              <a:rPr lang="ru-RU" sz="2000" dirty="0" err="1"/>
              <a:t>Зазвичай</a:t>
            </a:r>
            <a:r>
              <a:rPr lang="ru-RU" sz="2000" dirty="0"/>
              <a:t> </a:t>
            </a:r>
            <a:r>
              <a:rPr lang="ru-RU" sz="2000" dirty="0" err="1"/>
              <a:t>фішингове</a:t>
            </a:r>
            <a:r>
              <a:rPr lang="ru-RU" sz="2000" dirty="0"/>
              <a:t> </a:t>
            </a:r>
            <a:r>
              <a:rPr lang="ru-RU" sz="2000" dirty="0" err="1"/>
              <a:t>шахрайство</a:t>
            </a:r>
            <a:r>
              <a:rPr lang="ru-RU" sz="2000" dirty="0"/>
              <a:t> </a:t>
            </a:r>
            <a:r>
              <a:rPr lang="ru-RU" sz="2000" dirty="0" err="1"/>
              <a:t>розпочинається</a:t>
            </a:r>
            <a:r>
              <a:rPr lang="ru-RU" sz="2000" dirty="0"/>
              <a:t> з </a:t>
            </a:r>
            <a:r>
              <a:rPr lang="ru-RU" sz="2000" dirty="0" err="1"/>
              <a:t>повідомлення</a:t>
            </a:r>
            <a:r>
              <a:rPr lang="ru-RU" sz="2000" dirty="0"/>
              <a:t> </a:t>
            </a:r>
            <a:r>
              <a:rPr lang="ru-RU" sz="2000" dirty="0" err="1"/>
              <a:t>електронної</a:t>
            </a:r>
            <a:r>
              <a:rPr lang="ru-RU" sz="2000" dirty="0"/>
              <a:t> </a:t>
            </a:r>
            <a:r>
              <a:rPr lang="ru-RU" sz="2000" dirty="0" err="1"/>
              <a:t>пошти</a:t>
            </a:r>
            <a:r>
              <a:rPr lang="ru-RU" sz="2000" dirty="0"/>
              <a:t>, яке схоже на </a:t>
            </a:r>
            <a:r>
              <a:rPr lang="ru-RU" sz="2000" dirty="0" err="1"/>
              <a:t>повідомлення</a:t>
            </a:r>
            <a:r>
              <a:rPr lang="ru-RU" sz="2000" dirty="0"/>
              <a:t> </a:t>
            </a:r>
            <a:r>
              <a:rPr lang="ru-RU" sz="2000" dirty="0" err="1"/>
              <a:t>від</a:t>
            </a:r>
            <a:r>
              <a:rPr lang="ru-RU" sz="2000" dirty="0"/>
              <a:t> </a:t>
            </a:r>
            <a:r>
              <a:rPr lang="ru-RU" sz="2000" dirty="0" err="1"/>
              <a:t>надійного</a:t>
            </a:r>
            <a:r>
              <a:rPr lang="ru-RU" sz="2000" dirty="0"/>
              <a:t> </a:t>
            </a:r>
            <a:r>
              <a:rPr lang="ru-RU" sz="2000" dirty="0" err="1"/>
              <a:t>джерела</a:t>
            </a:r>
            <a:r>
              <a:rPr lang="ru-RU" sz="2000" dirty="0"/>
              <a:t>, </a:t>
            </a:r>
            <a:r>
              <a:rPr lang="ru-RU" sz="2000" dirty="0" err="1"/>
              <a:t>однак</a:t>
            </a:r>
            <a:r>
              <a:rPr lang="ru-RU" sz="2000" dirty="0"/>
              <a:t> </a:t>
            </a:r>
            <a:r>
              <a:rPr lang="ru-RU" sz="2000" dirty="0" err="1"/>
              <a:t>насправді</a:t>
            </a:r>
            <a:r>
              <a:rPr lang="ru-RU" sz="2000" dirty="0"/>
              <a:t> </a:t>
            </a:r>
            <a:r>
              <a:rPr lang="ru-RU" sz="2000" dirty="0" err="1"/>
              <a:t>передає</a:t>
            </a:r>
            <a:r>
              <a:rPr lang="ru-RU" sz="2000" dirty="0"/>
              <a:t> </a:t>
            </a:r>
            <a:r>
              <a:rPr lang="ru-RU" sz="2000" dirty="0" err="1"/>
              <a:t>інформацію</a:t>
            </a:r>
            <a:r>
              <a:rPr lang="ru-RU" sz="2000" dirty="0"/>
              <a:t> про </a:t>
            </a:r>
            <a:r>
              <a:rPr lang="ru-RU" sz="2000" dirty="0" err="1"/>
              <a:t>користувача</a:t>
            </a:r>
            <a:r>
              <a:rPr lang="ru-RU" sz="2000" dirty="0"/>
              <a:t> </a:t>
            </a:r>
            <a:r>
              <a:rPr lang="ru-RU" sz="2000" dirty="0" err="1"/>
              <a:t>шахрайським</a:t>
            </a:r>
            <a:r>
              <a:rPr lang="ru-RU" sz="2000" dirty="0"/>
              <a:t> веб-сайтам. </a:t>
            </a:r>
            <a:r>
              <a:rPr lang="ru-RU" sz="2000" dirty="0" err="1"/>
              <a:t>Брандмауери</a:t>
            </a:r>
            <a:r>
              <a:rPr lang="ru-RU" sz="2000" dirty="0"/>
              <a:t> не </a:t>
            </a:r>
            <a:r>
              <a:rPr lang="ru-RU" sz="2000" dirty="0" err="1"/>
              <a:t>можуть</a:t>
            </a:r>
            <a:r>
              <a:rPr lang="ru-RU" sz="2000" dirty="0"/>
              <a:t> </a:t>
            </a:r>
            <a:r>
              <a:rPr lang="ru-RU" sz="2000" dirty="0" err="1"/>
              <a:t>визначити</a:t>
            </a:r>
            <a:r>
              <a:rPr lang="ru-RU" sz="2000" dirty="0"/>
              <a:t> </a:t>
            </a:r>
            <a:r>
              <a:rPr lang="ru-RU" sz="2000" dirty="0" err="1"/>
              <a:t>вміст</a:t>
            </a:r>
            <a:r>
              <a:rPr lang="ru-RU" sz="2000" dirty="0"/>
              <a:t> </a:t>
            </a:r>
            <a:r>
              <a:rPr lang="ru-RU" sz="2000" dirty="0" err="1"/>
              <a:t>електронного</a:t>
            </a:r>
            <a:r>
              <a:rPr lang="ru-RU" sz="2000" dirty="0"/>
              <a:t> </a:t>
            </a:r>
            <a:r>
              <a:rPr lang="ru-RU" sz="2000" dirty="0" err="1"/>
              <a:t>повідомлення</a:t>
            </a:r>
            <a:r>
              <a:rPr lang="ru-RU" sz="2000" dirty="0"/>
              <a:t>, тому не </a:t>
            </a:r>
            <a:r>
              <a:rPr lang="ru-RU" sz="2000" dirty="0" err="1"/>
              <a:t>захищають</a:t>
            </a:r>
            <a:r>
              <a:rPr lang="ru-RU" sz="2000" dirty="0"/>
              <a:t> </a:t>
            </a:r>
            <a:r>
              <a:rPr lang="ru-RU" sz="2000" dirty="0" err="1"/>
              <a:t>від</a:t>
            </a:r>
            <a:r>
              <a:rPr lang="ru-RU" sz="2000" dirty="0"/>
              <a:t> таких </a:t>
            </a:r>
            <a:r>
              <a:rPr lang="ru-RU" sz="2000" dirty="0" smtClean="0"/>
              <a:t>атак.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 algn="ctr" fontAlgn="auto">
              <a:spcAft>
                <a:spcPts val="0"/>
              </a:spcAft>
              <a:buClr>
                <a:schemeClr val="accent3"/>
              </a:buClr>
              <a:buSzPct val="95000"/>
              <a:defRPr/>
            </a:pPr>
            <a:r>
              <a:rPr lang="ru-RU" dirty="0" err="1">
                <a:latin typeface="Arial Black" pitchFamily="34" charset="0"/>
              </a:rPr>
              <a:t>Фішингове</a:t>
            </a:r>
            <a:r>
              <a:rPr lang="ru-RU" dirty="0">
                <a:latin typeface="Arial Black" pitchFamily="34" charset="0"/>
              </a:rPr>
              <a:t> </a:t>
            </a:r>
            <a:r>
              <a:rPr lang="ru-RU" dirty="0" err="1">
                <a:latin typeface="Arial Black" pitchFamily="34" charset="0"/>
              </a:rPr>
              <a:t>шахрайство</a:t>
            </a:r>
            <a:r>
              <a:rPr lang="ru-RU" dirty="0">
                <a:latin typeface="Arial Black" pitchFamily="34" charset="0"/>
              </a:rPr>
              <a:t>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59545"/>
            <a:ext cx="4464496" cy="3273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391753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0924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 smtClean="0">
                <a:latin typeface="Arial Black" pitchFamily="34" charset="0"/>
              </a:rPr>
              <a:t>ПРАВИЛА Інтернет-БЕЗПЕКИ І Інтернет-ЕТИКИ</a:t>
            </a:r>
            <a:endParaRPr lang="uk-UA" sz="2000" dirty="0"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620688"/>
            <a:ext cx="9144000" cy="62478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dirty="0" smtClean="0"/>
              <a:t>•</a:t>
            </a:r>
            <a:r>
              <a:rPr lang="ru-RU" sz="1600" dirty="0" err="1" smtClean="0"/>
              <a:t>Ніколи</a:t>
            </a:r>
            <a:r>
              <a:rPr lang="ru-RU" sz="1600" dirty="0" smtClean="0"/>
              <a:t> не давайте </a:t>
            </a:r>
            <a:r>
              <a:rPr lang="ru-RU" sz="1600" dirty="0" err="1" smtClean="0"/>
              <a:t>приватної</a:t>
            </a:r>
            <a:r>
              <a:rPr lang="ru-RU" sz="1600" dirty="0" smtClean="0"/>
              <a:t> </a:t>
            </a:r>
            <a:r>
              <a:rPr lang="ru-RU" sz="1600" dirty="0" err="1" smtClean="0"/>
              <a:t>інформації</a:t>
            </a:r>
            <a:r>
              <a:rPr lang="ru-RU" sz="1600" dirty="0" smtClean="0"/>
              <a:t> про себе (</a:t>
            </a:r>
            <a:r>
              <a:rPr lang="ru-RU" sz="1600" dirty="0" err="1" smtClean="0"/>
              <a:t>прізвище</a:t>
            </a:r>
            <a:r>
              <a:rPr lang="ru-RU" sz="1600" dirty="0" smtClean="0"/>
              <a:t>, номер телефону, адресу, номер </a:t>
            </a:r>
            <a:r>
              <a:rPr lang="ru-RU" sz="1600" dirty="0" err="1" smtClean="0"/>
              <a:t>школи</a:t>
            </a:r>
            <a:r>
              <a:rPr lang="ru-RU" sz="1600" dirty="0" smtClean="0"/>
              <a:t>) без </a:t>
            </a:r>
            <a:r>
              <a:rPr lang="ru-RU" sz="1600" dirty="0" err="1" smtClean="0"/>
              <a:t>дозволу</a:t>
            </a:r>
            <a:r>
              <a:rPr lang="ru-RU" sz="1600" dirty="0" smtClean="0"/>
              <a:t> </a:t>
            </a:r>
            <a:r>
              <a:rPr lang="ru-RU" sz="1600" dirty="0" err="1" smtClean="0"/>
              <a:t>батьків</a:t>
            </a:r>
            <a:r>
              <a:rPr lang="ru-RU" sz="1600" dirty="0" smtClean="0"/>
              <a:t>.</a:t>
            </a:r>
          </a:p>
          <a:p>
            <a:r>
              <a:rPr lang="ru-RU" sz="1600" dirty="0"/>
              <a:t>•</a:t>
            </a:r>
            <a:r>
              <a:rPr lang="ru-RU" sz="1600" dirty="0" err="1" smtClean="0"/>
              <a:t>Якщо</a:t>
            </a:r>
            <a:r>
              <a:rPr lang="ru-RU" sz="1600" dirty="0" smtClean="0"/>
              <a:t> </a:t>
            </a:r>
            <a:r>
              <a:rPr lang="ru-RU" sz="1600" dirty="0" err="1" smtClean="0"/>
              <a:t>хтось</a:t>
            </a:r>
            <a:r>
              <a:rPr lang="ru-RU" sz="1600" dirty="0" smtClean="0"/>
              <a:t> говорить вам, </a:t>
            </a:r>
            <a:r>
              <a:rPr lang="ru-RU" sz="1600" dirty="0" err="1" smtClean="0"/>
              <a:t>надсилає</a:t>
            </a:r>
            <a:r>
              <a:rPr lang="ru-RU" sz="1600" dirty="0" smtClean="0"/>
              <a:t> вам, </a:t>
            </a:r>
            <a:r>
              <a:rPr lang="ru-RU" sz="1600" dirty="0" err="1" smtClean="0"/>
              <a:t>або</a:t>
            </a:r>
            <a:r>
              <a:rPr lang="ru-RU" sz="1600" dirty="0" smtClean="0"/>
              <a:t> </a:t>
            </a:r>
            <a:r>
              <a:rPr lang="ru-RU" sz="1600" dirty="0" err="1" smtClean="0"/>
              <a:t>ви</a:t>
            </a:r>
            <a:r>
              <a:rPr lang="ru-RU" sz="1600" dirty="0" smtClean="0"/>
              <a:t> </a:t>
            </a:r>
            <a:r>
              <a:rPr lang="ru-RU" sz="1600" dirty="0" err="1" smtClean="0"/>
              <a:t>самі</a:t>
            </a:r>
            <a:r>
              <a:rPr lang="ru-RU" sz="1600" dirty="0" smtClean="0"/>
              <a:t> </a:t>
            </a:r>
            <a:r>
              <a:rPr lang="ru-RU" sz="1600" dirty="0" err="1" smtClean="0"/>
              <a:t>віднайшли</a:t>
            </a:r>
            <a:r>
              <a:rPr lang="ru-RU" sz="1600" dirty="0" smtClean="0"/>
              <a:t> у </a:t>
            </a:r>
            <a:r>
              <a:rPr lang="ru-RU" sz="1600" dirty="0" err="1" smtClean="0"/>
              <a:t>мережі</a:t>
            </a:r>
            <a:r>
              <a:rPr lang="ru-RU" sz="1600" dirty="0" smtClean="0"/>
              <a:t> </a:t>
            </a:r>
            <a:r>
              <a:rPr lang="ru-RU" sz="1600" dirty="0" err="1" smtClean="0"/>
              <a:t>щось</a:t>
            </a:r>
            <a:r>
              <a:rPr lang="ru-RU" sz="1600" dirty="0" smtClean="0"/>
              <a:t>, </a:t>
            </a:r>
            <a:r>
              <a:rPr lang="ru-RU" sz="1600" dirty="0" err="1" smtClean="0"/>
              <a:t>що</a:t>
            </a:r>
            <a:r>
              <a:rPr lang="ru-RU" sz="1600" dirty="0" smtClean="0"/>
              <a:t> </a:t>
            </a:r>
            <a:r>
              <a:rPr lang="ru-RU" sz="1600" dirty="0" err="1" smtClean="0"/>
              <a:t>бентежить</a:t>
            </a:r>
            <a:r>
              <a:rPr lang="ru-RU" sz="1600" dirty="0" smtClean="0"/>
              <a:t> вас, не </a:t>
            </a:r>
            <a:r>
              <a:rPr lang="ru-RU" sz="1600" dirty="0" err="1" smtClean="0"/>
              <a:t>намагайтеся</a:t>
            </a:r>
            <a:r>
              <a:rPr lang="ru-RU" sz="1600" dirty="0" smtClean="0"/>
              <a:t> </a:t>
            </a:r>
            <a:r>
              <a:rPr lang="ru-RU" sz="1600" dirty="0" err="1" smtClean="0"/>
              <a:t>розібратися</a:t>
            </a:r>
            <a:r>
              <a:rPr lang="ru-RU" sz="1600" dirty="0" smtClean="0"/>
              <a:t> в </a:t>
            </a:r>
            <a:r>
              <a:rPr lang="ru-RU" sz="1600" dirty="0" err="1" smtClean="0"/>
              <a:t>цьому</a:t>
            </a:r>
            <a:r>
              <a:rPr lang="ru-RU" sz="1600" dirty="0" smtClean="0"/>
              <a:t> </a:t>
            </a:r>
            <a:r>
              <a:rPr lang="ru-RU" sz="1600" dirty="0" err="1" smtClean="0"/>
              <a:t>самостійно</a:t>
            </a:r>
            <a:r>
              <a:rPr lang="ru-RU" sz="1600" dirty="0" smtClean="0"/>
              <a:t>. </a:t>
            </a:r>
            <a:r>
              <a:rPr lang="ru-RU" sz="1600" dirty="0" err="1" smtClean="0"/>
              <a:t>Зверніться</a:t>
            </a:r>
            <a:r>
              <a:rPr lang="ru-RU" sz="1600" dirty="0" smtClean="0"/>
              <a:t> до </a:t>
            </a:r>
            <a:r>
              <a:rPr lang="ru-RU" sz="1600" dirty="0" err="1" smtClean="0"/>
              <a:t>батьків</a:t>
            </a:r>
            <a:r>
              <a:rPr lang="ru-RU" sz="1600" dirty="0" smtClean="0"/>
              <a:t> </a:t>
            </a:r>
            <a:r>
              <a:rPr lang="ru-RU" sz="1600" dirty="0" err="1" smtClean="0"/>
              <a:t>або</a:t>
            </a:r>
            <a:r>
              <a:rPr lang="ru-RU" sz="1600" dirty="0" smtClean="0"/>
              <a:t> </a:t>
            </a:r>
            <a:r>
              <a:rPr lang="ru-RU" sz="1600" dirty="0" err="1" smtClean="0"/>
              <a:t>вчителів</a:t>
            </a:r>
            <a:r>
              <a:rPr lang="ru-RU" sz="1600" dirty="0" smtClean="0"/>
              <a:t> - вони </a:t>
            </a:r>
            <a:r>
              <a:rPr lang="ru-RU" sz="1600" dirty="0" err="1" smtClean="0"/>
              <a:t>знають</a:t>
            </a:r>
            <a:r>
              <a:rPr lang="ru-RU" sz="1600" dirty="0" smtClean="0"/>
              <a:t>, </a:t>
            </a:r>
            <a:r>
              <a:rPr lang="ru-RU" sz="1600" dirty="0" err="1" smtClean="0"/>
              <a:t>що</a:t>
            </a:r>
            <a:r>
              <a:rPr lang="ru-RU" sz="1600" dirty="0" smtClean="0"/>
              <a:t> треба </a:t>
            </a:r>
            <a:r>
              <a:rPr lang="ru-RU" sz="1600" dirty="0" err="1" smtClean="0"/>
              <a:t>робити</a:t>
            </a:r>
            <a:r>
              <a:rPr lang="ru-RU" sz="1600" dirty="0" smtClean="0"/>
              <a:t>.</a:t>
            </a:r>
          </a:p>
          <a:p>
            <a:r>
              <a:rPr lang="ru-RU" sz="1600" dirty="0"/>
              <a:t>•</a:t>
            </a:r>
            <a:r>
              <a:rPr lang="ru-RU" sz="1600" dirty="0" err="1" smtClean="0"/>
              <a:t>Зустрічі</a:t>
            </a:r>
            <a:r>
              <a:rPr lang="ru-RU" sz="1600" dirty="0" smtClean="0"/>
              <a:t> у реальному </a:t>
            </a:r>
            <a:r>
              <a:rPr lang="ru-RU" sz="1600" dirty="0" err="1" smtClean="0"/>
              <a:t>житті</a:t>
            </a:r>
            <a:r>
              <a:rPr lang="ru-RU" sz="1600" dirty="0" smtClean="0"/>
              <a:t> </a:t>
            </a:r>
            <a:r>
              <a:rPr lang="ru-RU" sz="1600" dirty="0" err="1" smtClean="0"/>
              <a:t>із</a:t>
            </a:r>
            <a:r>
              <a:rPr lang="ru-RU" sz="1600" dirty="0" smtClean="0"/>
              <a:t> </a:t>
            </a:r>
            <a:r>
              <a:rPr lang="ru-RU" sz="1600" dirty="0" err="1" smtClean="0"/>
              <a:t>знайомими</a:t>
            </a:r>
            <a:r>
              <a:rPr lang="ru-RU" sz="1600" dirty="0" smtClean="0"/>
              <a:t> по </a:t>
            </a:r>
            <a:r>
              <a:rPr lang="ru-RU" sz="1600" dirty="0" err="1" smtClean="0"/>
              <a:t>Інтернет-спілкуванню</a:t>
            </a:r>
            <a:r>
              <a:rPr lang="ru-RU" sz="1600" dirty="0" smtClean="0"/>
              <a:t> не є </a:t>
            </a:r>
            <a:r>
              <a:rPr lang="ru-RU" sz="1600" dirty="0" err="1" smtClean="0"/>
              <a:t>дуже</a:t>
            </a:r>
            <a:r>
              <a:rPr lang="ru-RU" sz="1600" dirty="0" smtClean="0"/>
              <a:t> гарною </a:t>
            </a:r>
            <a:r>
              <a:rPr lang="ru-RU" sz="1600" dirty="0" err="1" smtClean="0"/>
              <a:t>ідеєю</a:t>
            </a:r>
            <a:r>
              <a:rPr lang="ru-RU" sz="1600" dirty="0" smtClean="0"/>
              <a:t>, </a:t>
            </a:r>
            <a:r>
              <a:rPr lang="ru-RU" sz="1600" dirty="0" err="1" smtClean="0"/>
              <a:t>оскільки</a:t>
            </a:r>
            <a:r>
              <a:rPr lang="ru-RU" sz="1600" dirty="0" smtClean="0"/>
              <a:t> люди </a:t>
            </a:r>
            <a:r>
              <a:rPr lang="ru-RU" sz="1600" dirty="0" err="1" smtClean="0"/>
              <a:t>можуть</a:t>
            </a:r>
            <a:r>
              <a:rPr lang="ru-RU" sz="1600" dirty="0" smtClean="0"/>
              <a:t> бути </a:t>
            </a:r>
            <a:r>
              <a:rPr lang="ru-RU" sz="1600" dirty="0" err="1" smtClean="0"/>
              <a:t>дуже</a:t>
            </a:r>
            <a:r>
              <a:rPr lang="ru-RU" sz="1600" dirty="0" smtClean="0"/>
              <a:t> </a:t>
            </a:r>
            <a:r>
              <a:rPr lang="ru-RU" sz="1600" dirty="0" err="1" smtClean="0"/>
              <a:t>різними</a:t>
            </a:r>
            <a:r>
              <a:rPr lang="ru-RU" sz="1600" dirty="0" smtClean="0"/>
              <a:t> у </a:t>
            </a:r>
            <a:r>
              <a:rPr lang="ru-RU" sz="1600" dirty="0" err="1" smtClean="0"/>
              <a:t>електронному</a:t>
            </a:r>
            <a:r>
              <a:rPr lang="ru-RU" sz="1600" dirty="0" smtClean="0"/>
              <a:t> </a:t>
            </a:r>
            <a:r>
              <a:rPr lang="ru-RU" sz="1600" dirty="0" err="1" smtClean="0"/>
              <a:t>спілкуванні</a:t>
            </a:r>
            <a:r>
              <a:rPr lang="ru-RU" sz="1600" dirty="0" smtClean="0"/>
              <a:t> і при </a:t>
            </a:r>
            <a:r>
              <a:rPr lang="ru-RU" sz="1600" dirty="0" err="1" smtClean="0"/>
              <a:t>реальній</a:t>
            </a:r>
            <a:r>
              <a:rPr lang="ru-RU" sz="1600" dirty="0" smtClean="0"/>
              <a:t> </a:t>
            </a:r>
            <a:r>
              <a:rPr lang="ru-RU" sz="1600" dirty="0" err="1" smtClean="0"/>
              <a:t>зустрічі</a:t>
            </a:r>
            <a:r>
              <a:rPr lang="ru-RU" sz="1600" dirty="0" smtClean="0"/>
              <a:t>. </a:t>
            </a:r>
            <a:r>
              <a:rPr lang="ru-RU" sz="1600" dirty="0" err="1" smtClean="0"/>
              <a:t>Якщо</a:t>
            </a:r>
            <a:r>
              <a:rPr lang="ru-RU" sz="1600" dirty="0" smtClean="0"/>
              <a:t> ж </a:t>
            </a:r>
            <a:r>
              <a:rPr lang="ru-RU" sz="1600" dirty="0" err="1" smtClean="0"/>
              <a:t>ви</a:t>
            </a:r>
            <a:r>
              <a:rPr lang="ru-RU" sz="1600" dirty="0" smtClean="0"/>
              <a:t> все ж </a:t>
            </a:r>
            <a:r>
              <a:rPr lang="ru-RU" sz="1600" dirty="0" err="1" smtClean="0"/>
              <a:t>хочете</a:t>
            </a:r>
            <a:r>
              <a:rPr lang="ru-RU" sz="1600" dirty="0" smtClean="0"/>
              <a:t> </a:t>
            </a:r>
            <a:r>
              <a:rPr lang="ru-RU" sz="1600" dirty="0" err="1" smtClean="0"/>
              <a:t>зустрітися</a:t>
            </a:r>
            <a:r>
              <a:rPr lang="ru-RU" sz="1600" dirty="0" smtClean="0"/>
              <a:t> з ними, </a:t>
            </a:r>
            <a:r>
              <a:rPr lang="ru-RU" sz="1600" dirty="0" err="1" smtClean="0"/>
              <a:t>повідомте</a:t>
            </a:r>
            <a:r>
              <a:rPr lang="ru-RU" sz="1600" dirty="0" smtClean="0"/>
              <a:t> про </a:t>
            </a:r>
            <a:r>
              <a:rPr lang="ru-RU" sz="1600" dirty="0" err="1" smtClean="0"/>
              <a:t>це</a:t>
            </a:r>
            <a:r>
              <a:rPr lang="ru-RU" sz="1600" dirty="0" smtClean="0"/>
              <a:t> </a:t>
            </a:r>
            <a:r>
              <a:rPr lang="ru-RU" sz="1600" dirty="0" err="1" smtClean="0"/>
              <a:t>батьків</a:t>
            </a:r>
            <a:r>
              <a:rPr lang="ru-RU" sz="1600" dirty="0" smtClean="0"/>
              <a:t>, і нехай вони </a:t>
            </a:r>
            <a:r>
              <a:rPr lang="ru-RU" sz="1600" dirty="0" err="1" smtClean="0"/>
              <a:t>підуть</a:t>
            </a:r>
            <a:r>
              <a:rPr lang="ru-RU" sz="1600" dirty="0" smtClean="0"/>
              <a:t> на першу </a:t>
            </a:r>
            <a:r>
              <a:rPr lang="ru-RU" sz="1600" dirty="0" err="1" smtClean="0"/>
              <a:t>зустріч</a:t>
            </a:r>
            <a:r>
              <a:rPr lang="ru-RU" sz="1600" dirty="0" smtClean="0"/>
              <a:t> разом з вами.</a:t>
            </a:r>
          </a:p>
          <a:p>
            <a:r>
              <a:rPr lang="ru-RU" sz="1600" dirty="0"/>
              <a:t>•</a:t>
            </a:r>
            <a:r>
              <a:rPr lang="ru-RU" sz="1600" dirty="0" smtClean="0"/>
              <a:t>Не </a:t>
            </a:r>
            <a:r>
              <a:rPr lang="ru-RU" sz="1600" dirty="0" err="1" smtClean="0"/>
              <a:t>відкривайте</a:t>
            </a:r>
            <a:r>
              <a:rPr lang="ru-RU" sz="1600" dirty="0" smtClean="0"/>
              <a:t> </a:t>
            </a:r>
            <a:r>
              <a:rPr lang="ru-RU" sz="1600" dirty="0" err="1" smtClean="0"/>
              <a:t>листи</a:t>
            </a:r>
            <a:r>
              <a:rPr lang="ru-RU" sz="1600" dirty="0" smtClean="0"/>
              <a:t> </a:t>
            </a:r>
            <a:r>
              <a:rPr lang="ru-RU" sz="1600" dirty="0" err="1" smtClean="0"/>
              <a:t>електронної</a:t>
            </a:r>
            <a:r>
              <a:rPr lang="ru-RU" sz="1600" dirty="0" smtClean="0"/>
              <a:t> </a:t>
            </a:r>
            <a:r>
              <a:rPr lang="ru-RU" sz="1600" dirty="0" err="1" smtClean="0"/>
              <a:t>пошти</a:t>
            </a:r>
            <a:r>
              <a:rPr lang="ru-RU" sz="1600" dirty="0" smtClean="0"/>
              <a:t>, </a:t>
            </a:r>
            <a:r>
              <a:rPr lang="ru-RU" sz="1600" dirty="0" err="1" smtClean="0"/>
              <a:t>файли</a:t>
            </a:r>
            <a:r>
              <a:rPr lang="ru-RU" sz="1600" dirty="0" smtClean="0"/>
              <a:t> </a:t>
            </a:r>
            <a:r>
              <a:rPr lang="ru-RU" sz="1600" dirty="0" err="1" smtClean="0"/>
              <a:t>або</a:t>
            </a:r>
            <a:r>
              <a:rPr lang="ru-RU" sz="1600" dirty="0" smtClean="0"/>
              <a:t> </a:t>
            </a:r>
            <a:r>
              <a:rPr lang="ru-RU" sz="1600" dirty="0" err="1" smtClean="0"/>
              <a:t>Web-сторінки</a:t>
            </a:r>
            <a:r>
              <a:rPr lang="ru-RU" sz="1600" dirty="0" smtClean="0"/>
              <a:t>, </a:t>
            </a:r>
            <a:r>
              <a:rPr lang="ru-RU" sz="1600" dirty="0" err="1" smtClean="0"/>
              <a:t>отримані</a:t>
            </a:r>
            <a:r>
              <a:rPr lang="ru-RU" sz="1600" dirty="0" smtClean="0"/>
              <a:t> </a:t>
            </a:r>
            <a:r>
              <a:rPr lang="ru-RU" sz="1600" dirty="0" err="1" smtClean="0"/>
              <a:t>від</a:t>
            </a:r>
            <a:r>
              <a:rPr lang="ru-RU" sz="1600" dirty="0" smtClean="0"/>
              <a:t> людей, </a:t>
            </a:r>
            <a:r>
              <a:rPr lang="ru-RU" sz="1600" dirty="0" err="1" smtClean="0"/>
              <a:t>яких</a:t>
            </a:r>
            <a:r>
              <a:rPr lang="ru-RU" sz="1600" dirty="0" smtClean="0"/>
              <a:t> </a:t>
            </a:r>
            <a:r>
              <a:rPr lang="ru-RU" sz="1600" dirty="0" err="1" smtClean="0"/>
              <a:t>ви</a:t>
            </a:r>
            <a:r>
              <a:rPr lang="ru-RU" sz="1600" dirty="0" smtClean="0"/>
              <a:t> реально не </a:t>
            </a:r>
            <a:r>
              <a:rPr lang="ru-RU" sz="1600" dirty="0" err="1" smtClean="0"/>
              <a:t>знаєте</a:t>
            </a:r>
            <a:r>
              <a:rPr lang="ru-RU" sz="1600" dirty="0" smtClean="0"/>
              <a:t> </a:t>
            </a:r>
            <a:r>
              <a:rPr lang="ru-RU" sz="1600" dirty="0" err="1" smtClean="0"/>
              <a:t>або</a:t>
            </a:r>
            <a:r>
              <a:rPr lang="ru-RU" sz="1600" dirty="0" smtClean="0"/>
              <a:t> не </a:t>
            </a:r>
            <a:r>
              <a:rPr lang="ru-RU" sz="1600" dirty="0" err="1" smtClean="0"/>
              <a:t>довіряєте</a:t>
            </a:r>
            <a:r>
              <a:rPr lang="ru-RU" sz="1600" dirty="0" smtClean="0"/>
              <a:t>.</a:t>
            </a:r>
          </a:p>
          <a:p>
            <a:r>
              <a:rPr lang="ru-RU" sz="1600" dirty="0"/>
              <a:t>•</a:t>
            </a:r>
            <a:r>
              <a:rPr lang="ru-RU" sz="1600" dirty="0" err="1" smtClean="0"/>
              <a:t>Нікому</a:t>
            </a:r>
            <a:r>
              <a:rPr lang="ru-RU" sz="1600" dirty="0" smtClean="0"/>
              <a:t> не давайте </a:t>
            </a:r>
            <a:r>
              <a:rPr lang="ru-RU" sz="1600" dirty="0" err="1" smtClean="0"/>
              <a:t>свій</a:t>
            </a:r>
            <a:r>
              <a:rPr lang="ru-RU" sz="1600" dirty="0" smtClean="0"/>
              <a:t> пароль, за </a:t>
            </a:r>
            <a:r>
              <a:rPr lang="ru-RU" sz="1600" dirty="0" err="1" smtClean="0"/>
              <a:t>виключенням</a:t>
            </a:r>
            <a:r>
              <a:rPr lang="ru-RU" sz="1600" dirty="0" smtClean="0"/>
              <a:t> </a:t>
            </a:r>
            <a:r>
              <a:rPr lang="ru-RU" sz="1600" dirty="0" err="1" smtClean="0"/>
              <a:t>дорослих</a:t>
            </a:r>
            <a:r>
              <a:rPr lang="ru-RU" sz="1600" dirty="0" smtClean="0"/>
              <a:t> </a:t>
            </a:r>
            <a:r>
              <a:rPr lang="ru-RU" sz="1600" dirty="0" err="1" smtClean="0"/>
              <a:t>вашої</a:t>
            </a:r>
            <a:r>
              <a:rPr lang="ru-RU" sz="1600" dirty="0" smtClean="0"/>
              <a:t> </a:t>
            </a:r>
            <a:r>
              <a:rPr lang="ru-RU" sz="1600" dirty="0" err="1" smtClean="0"/>
              <a:t>родини</a:t>
            </a:r>
            <a:r>
              <a:rPr lang="ru-RU" sz="1600" dirty="0" smtClean="0"/>
              <a:t>.</a:t>
            </a:r>
          </a:p>
          <a:p>
            <a:r>
              <a:rPr lang="ru-RU" sz="1600" dirty="0"/>
              <a:t>•</a:t>
            </a:r>
            <a:r>
              <a:rPr lang="ru-RU" sz="1600" dirty="0" err="1" smtClean="0"/>
              <a:t>Завжди</a:t>
            </a:r>
            <a:r>
              <a:rPr lang="ru-RU" sz="1600" dirty="0" smtClean="0"/>
              <a:t> </a:t>
            </a:r>
            <a:r>
              <a:rPr lang="ru-RU" sz="1600" dirty="0" err="1" smtClean="0"/>
              <a:t>дотримуйтесь</a:t>
            </a:r>
            <a:r>
              <a:rPr lang="ru-RU" sz="1600" dirty="0" smtClean="0"/>
              <a:t> </a:t>
            </a:r>
            <a:r>
              <a:rPr lang="ru-RU" sz="1600" dirty="0" err="1" smtClean="0"/>
              <a:t>сімейних</a:t>
            </a:r>
            <a:r>
              <a:rPr lang="ru-RU" sz="1600" dirty="0" smtClean="0"/>
              <a:t> правил </a:t>
            </a:r>
            <a:r>
              <a:rPr lang="ru-RU" sz="1600" dirty="0" err="1" smtClean="0"/>
              <a:t>Інтернет-безпеки</a:t>
            </a:r>
            <a:r>
              <a:rPr lang="ru-RU" sz="1600" dirty="0" smtClean="0"/>
              <a:t>: вони </a:t>
            </a:r>
            <a:r>
              <a:rPr lang="ru-RU" sz="1600" dirty="0" err="1" smtClean="0"/>
              <a:t>розроблені</a:t>
            </a:r>
            <a:r>
              <a:rPr lang="ru-RU" sz="1600" dirty="0" smtClean="0"/>
              <a:t> для того, </a:t>
            </a:r>
            <a:r>
              <a:rPr lang="ru-RU" sz="1600" dirty="0" err="1" smtClean="0"/>
              <a:t>щоб</a:t>
            </a:r>
            <a:r>
              <a:rPr lang="ru-RU" sz="1600" dirty="0" smtClean="0"/>
              <a:t> </a:t>
            </a:r>
            <a:r>
              <a:rPr lang="ru-RU" sz="1600" dirty="0" err="1" smtClean="0"/>
              <a:t>ви</a:t>
            </a:r>
            <a:r>
              <a:rPr lang="ru-RU" sz="1600" dirty="0" smtClean="0"/>
              <a:t> </a:t>
            </a:r>
            <a:r>
              <a:rPr lang="ru-RU" sz="1600" dirty="0" err="1" smtClean="0"/>
              <a:t>почували</a:t>
            </a:r>
            <a:r>
              <a:rPr lang="ru-RU" sz="1600" dirty="0" smtClean="0"/>
              <a:t> себе комфортно і </a:t>
            </a:r>
            <a:r>
              <a:rPr lang="ru-RU" sz="1600" dirty="0" err="1" smtClean="0"/>
              <a:t>безпечно</a:t>
            </a:r>
            <a:r>
              <a:rPr lang="ru-RU" sz="1600" dirty="0" smtClean="0"/>
              <a:t> у </a:t>
            </a:r>
            <a:r>
              <a:rPr lang="ru-RU" sz="1600" dirty="0" err="1" smtClean="0"/>
              <a:t>мережі</a:t>
            </a:r>
            <a:r>
              <a:rPr lang="ru-RU" sz="1600" dirty="0" smtClean="0"/>
              <a:t>.</a:t>
            </a:r>
          </a:p>
          <a:p>
            <a:r>
              <a:rPr lang="ru-RU" sz="1600" dirty="0"/>
              <a:t>•</a:t>
            </a:r>
            <a:r>
              <a:rPr lang="ru-RU" sz="1600" dirty="0" err="1" smtClean="0"/>
              <a:t>Ніколи</a:t>
            </a:r>
            <a:r>
              <a:rPr lang="ru-RU" sz="1600" dirty="0" smtClean="0"/>
              <a:t> не </a:t>
            </a:r>
            <a:r>
              <a:rPr lang="ru-RU" sz="1600" dirty="0" err="1" smtClean="0"/>
              <a:t>робіть</a:t>
            </a:r>
            <a:r>
              <a:rPr lang="ru-RU" sz="1600" dirty="0" smtClean="0"/>
              <a:t> того, </a:t>
            </a:r>
            <a:r>
              <a:rPr lang="ru-RU" sz="1600" dirty="0" err="1" smtClean="0"/>
              <a:t>що</a:t>
            </a:r>
            <a:r>
              <a:rPr lang="ru-RU" sz="1600" dirty="0" smtClean="0"/>
              <a:t> </a:t>
            </a:r>
            <a:r>
              <a:rPr lang="ru-RU" sz="1600" dirty="0" err="1" smtClean="0"/>
              <a:t>може</a:t>
            </a:r>
            <a:r>
              <a:rPr lang="ru-RU" sz="1600" dirty="0" smtClean="0"/>
              <a:t> </a:t>
            </a:r>
            <a:r>
              <a:rPr lang="ru-RU" sz="1600" dirty="0" err="1" smtClean="0"/>
              <a:t>коштувати</a:t>
            </a:r>
            <a:r>
              <a:rPr lang="ru-RU" sz="1600" dirty="0" smtClean="0"/>
              <a:t> грошей </a:t>
            </a:r>
            <a:r>
              <a:rPr lang="ru-RU" sz="1600" dirty="0" err="1" smtClean="0"/>
              <a:t>вашій</a:t>
            </a:r>
            <a:r>
              <a:rPr lang="ru-RU" sz="1600" dirty="0" smtClean="0"/>
              <a:t> </a:t>
            </a:r>
            <a:r>
              <a:rPr lang="ru-RU" sz="1600" dirty="0" err="1" smtClean="0"/>
              <a:t>родині</a:t>
            </a:r>
            <a:r>
              <a:rPr lang="ru-RU" sz="1600" dirty="0" smtClean="0"/>
              <a:t>, </a:t>
            </a:r>
            <a:r>
              <a:rPr lang="ru-RU" sz="1600" dirty="0" err="1" smtClean="0"/>
              <a:t>окрім</a:t>
            </a:r>
            <a:r>
              <a:rPr lang="ru-RU" sz="1600" dirty="0" smtClean="0"/>
              <a:t> </a:t>
            </a:r>
            <a:r>
              <a:rPr lang="ru-RU" sz="1600" dirty="0" err="1" smtClean="0"/>
              <a:t>випадків</a:t>
            </a:r>
            <a:r>
              <a:rPr lang="ru-RU" sz="1600" dirty="0" smtClean="0"/>
              <a:t>, коли </a:t>
            </a:r>
            <a:r>
              <a:rPr lang="ru-RU" sz="1600" dirty="0" err="1" smtClean="0"/>
              <a:t>поруч</a:t>
            </a:r>
            <a:r>
              <a:rPr lang="ru-RU" sz="1600" dirty="0" smtClean="0"/>
              <a:t> з вами батьки.</a:t>
            </a:r>
          </a:p>
          <a:p>
            <a:r>
              <a:rPr lang="ru-RU" sz="1600" dirty="0"/>
              <a:t>•</a:t>
            </a:r>
            <a:r>
              <a:rPr lang="ru-RU" sz="1600" dirty="0" err="1" smtClean="0"/>
              <a:t>Завжди</a:t>
            </a:r>
            <a:r>
              <a:rPr lang="ru-RU" sz="1600" dirty="0" smtClean="0"/>
              <a:t> будьте </a:t>
            </a:r>
            <a:r>
              <a:rPr lang="ru-RU" sz="1600" dirty="0" err="1" smtClean="0"/>
              <a:t>ввічливими</a:t>
            </a:r>
            <a:r>
              <a:rPr lang="ru-RU" sz="1600" dirty="0" smtClean="0"/>
              <a:t> у </a:t>
            </a:r>
            <a:r>
              <a:rPr lang="ru-RU" sz="1600" dirty="0" err="1" smtClean="0"/>
              <a:t>електронному</a:t>
            </a:r>
            <a:r>
              <a:rPr lang="ru-RU" sz="1600" dirty="0" smtClean="0"/>
              <a:t> </a:t>
            </a:r>
            <a:r>
              <a:rPr lang="ru-RU" sz="1600" dirty="0" err="1" smtClean="0"/>
              <a:t>листуванні</a:t>
            </a:r>
            <a:r>
              <a:rPr lang="ru-RU" sz="1600" dirty="0" smtClean="0"/>
              <a:t>, і </a:t>
            </a:r>
            <a:r>
              <a:rPr lang="ru-RU" sz="1600" dirty="0" err="1" smtClean="0"/>
              <a:t>ваші</a:t>
            </a:r>
            <a:r>
              <a:rPr lang="ru-RU" sz="1600" dirty="0" smtClean="0"/>
              <a:t> </a:t>
            </a:r>
            <a:r>
              <a:rPr lang="ru-RU" sz="1600" dirty="0" err="1" smtClean="0"/>
              <a:t>кореспонденти</a:t>
            </a:r>
            <a:r>
              <a:rPr lang="ru-RU" sz="1600" dirty="0" smtClean="0"/>
              <a:t> </a:t>
            </a:r>
            <a:r>
              <a:rPr lang="ru-RU" sz="1600" dirty="0" err="1" smtClean="0"/>
              <a:t>будуть</a:t>
            </a:r>
            <a:r>
              <a:rPr lang="ru-RU" sz="1600" dirty="0" smtClean="0"/>
              <a:t> </a:t>
            </a:r>
            <a:r>
              <a:rPr lang="ru-RU" sz="1600" dirty="0" err="1" smtClean="0"/>
              <a:t>ввічливими</a:t>
            </a:r>
            <a:r>
              <a:rPr lang="ru-RU" sz="1600" dirty="0" smtClean="0"/>
              <a:t> з вами.</a:t>
            </a:r>
          </a:p>
          <a:p>
            <a:r>
              <a:rPr lang="ru-RU" sz="1600" dirty="0"/>
              <a:t>•</a:t>
            </a:r>
            <a:r>
              <a:rPr lang="ru-RU" sz="1600" dirty="0" smtClean="0"/>
              <a:t>У </a:t>
            </a:r>
            <a:r>
              <a:rPr lang="ru-RU" sz="1600" dirty="0" err="1" smtClean="0"/>
              <a:t>електронних</a:t>
            </a:r>
            <a:r>
              <a:rPr lang="ru-RU" sz="1600" dirty="0" smtClean="0"/>
              <a:t> листах не </a:t>
            </a:r>
            <a:r>
              <a:rPr lang="ru-RU" sz="1600" dirty="0" err="1" smtClean="0"/>
              <a:t>застосовуйте</a:t>
            </a:r>
            <a:r>
              <a:rPr lang="ru-RU" sz="1600" dirty="0" smtClean="0"/>
              <a:t> текст, </a:t>
            </a:r>
            <a:r>
              <a:rPr lang="ru-RU" sz="1600" dirty="0" err="1" smtClean="0"/>
              <a:t>набраний</a:t>
            </a:r>
            <a:r>
              <a:rPr lang="ru-RU" sz="1600" dirty="0" smtClean="0"/>
              <a:t> у ВЕРХНЬОМУ РЕГІСТРІ - </a:t>
            </a:r>
            <a:r>
              <a:rPr lang="ru-RU" sz="1600" dirty="0" err="1" smtClean="0"/>
              <a:t>це</a:t>
            </a:r>
            <a:r>
              <a:rPr lang="ru-RU" sz="1600" dirty="0" smtClean="0"/>
              <a:t> </a:t>
            </a:r>
            <a:r>
              <a:rPr lang="ru-RU" sz="1600" dirty="0" err="1" smtClean="0"/>
              <a:t>сприймається</a:t>
            </a:r>
            <a:r>
              <a:rPr lang="ru-RU" sz="1600" dirty="0" smtClean="0"/>
              <a:t> у </a:t>
            </a:r>
            <a:r>
              <a:rPr lang="ru-RU" sz="1600" dirty="0" err="1" smtClean="0"/>
              <a:t>мережі</a:t>
            </a:r>
            <a:r>
              <a:rPr lang="ru-RU" sz="1600" dirty="0" smtClean="0"/>
              <a:t> як крик, і </a:t>
            </a:r>
            <a:r>
              <a:rPr lang="ru-RU" sz="1600" dirty="0" err="1" smtClean="0"/>
              <a:t>може</a:t>
            </a:r>
            <a:r>
              <a:rPr lang="ru-RU" sz="1600" dirty="0" smtClean="0"/>
              <a:t> </a:t>
            </a:r>
            <a:r>
              <a:rPr lang="ru-RU" sz="1600" dirty="0" err="1" smtClean="0"/>
              <a:t>прикро</a:t>
            </a:r>
            <a:r>
              <a:rPr lang="ru-RU" sz="1600" dirty="0" smtClean="0"/>
              <a:t> </a:t>
            </a:r>
            <a:r>
              <a:rPr lang="ru-RU" sz="1600" dirty="0" err="1" smtClean="0"/>
              <a:t>вразити</a:t>
            </a:r>
            <a:r>
              <a:rPr lang="ru-RU" sz="1600" dirty="0" smtClean="0"/>
              <a:t> </a:t>
            </a:r>
            <a:r>
              <a:rPr lang="ru-RU" sz="1600" dirty="0" err="1" smtClean="0"/>
              <a:t>вашого</a:t>
            </a:r>
            <a:r>
              <a:rPr lang="ru-RU" sz="1600" dirty="0" smtClean="0"/>
              <a:t> </a:t>
            </a:r>
            <a:r>
              <a:rPr lang="ru-RU" sz="1600" dirty="0" err="1" smtClean="0"/>
              <a:t>співрозмовника</a:t>
            </a:r>
            <a:r>
              <a:rPr lang="ru-RU" sz="1600" dirty="0" smtClean="0"/>
              <a:t>.</a:t>
            </a:r>
          </a:p>
          <a:p>
            <a:r>
              <a:rPr lang="ru-RU" sz="1600" dirty="0"/>
              <a:t>•</a:t>
            </a:r>
            <a:r>
              <a:rPr lang="ru-RU" sz="1600" dirty="0" smtClean="0"/>
              <a:t>Не </a:t>
            </a:r>
            <a:r>
              <a:rPr lang="ru-RU" sz="1600" dirty="0" err="1" smtClean="0"/>
              <a:t>надсилайте</a:t>
            </a:r>
            <a:r>
              <a:rPr lang="ru-RU" sz="1600" dirty="0" smtClean="0"/>
              <a:t> у </a:t>
            </a:r>
            <a:r>
              <a:rPr lang="ru-RU" sz="1600" dirty="0" err="1" smtClean="0"/>
              <a:t>листі</a:t>
            </a:r>
            <a:r>
              <a:rPr lang="ru-RU" sz="1600" dirty="0" smtClean="0"/>
              <a:t> </a:t>
            </a:r>
            <a:r>
              <a:rPr lang="ru-RU" sz="1600" dirty="0" err="1" smtClean="0"/>
              <a:t>інформації</a:t>
            </a:r>
            <a:r>
              <a:rPr lang="ru-RU" sz="1600" dirty="0" smtClean="0"/>
              <a:t> великого </a:t>
            </a:r>
            <a:r>
              <a:rPr lang="ru-RU" sz="1600" dirty="0" err="1" smtClean="0"/>
              <a:t>обсягу</a:t>
            </a:r>
            <a:r>
              <a:rPr lang="ru-RU" sz="1600" dirty="0" smtClean="0"/>
              <a:t> (картинки, </a:t>
            </a:r>
            <a:r>
              <a:rPr lang="ru-RU" sz="1600" dirty="0" err="1" smtClean="0"/>
              <a:t>фотографії</a:t>
            </a:r>
            <a:r>
              <a:rPr lang="ru-RU" sz="1600" dirty="0" smtClean="0"/>
              <a:t> </a:t>
            </a:r>
            <a:r>
              <a:rPr lang="ru-RU" sz="1600" dirty="0" err="1" smtClean="0"/>
              <a:t>тощо</a:t>
            </a:r>
            <a:r>
              <a:rPr lang="ru-RU" sz="1600" dirty="0" smtClean="0"/>
              <a:t>) без </a:t>
            </a:r>
            <a:r>
              <a:rPr lang="ru-RU" sz="1600" dirty="0" err="1" smtClean="0"/>
              <a:t>попередньої</a:t>
            </a:r>
            <a:r>
              <a:rPr lang="ru-RU" sz="1600" dirty="0" smtClean="0"/>
              <a:t> </a:t>
            </a:r>
            <a:r>
              <a:rPr lang="ru-RU" sz="1600" dirty="0" err="1" smtClean="0"/>
              <a:t>домовленості</a:t>
            </a:r>
            <a:r>
              <a:rPr lang="ru-RU" sz="1600" dirty="0" smtClean="0"/>
              <a:t> з вашим </a:t>
            </a:r>
            <a:r>
              <a:rPr lang="ru-RU" sz="1600" dirty="0" err="1" smtClean="0"/>
              <a:t>співрозмовником</a:t>
            </a:r>
            <a:r>
              <a:rPr lang="ru-RU" sz="1600" dirty="0" smtClean="0"/>
              <a:t>.</a:t>
            </a:r>
          </a:p>
          <a:p>
            <a:r>
              <a:rPr lang="ru-RU" sz="1600" dirty="0"/>
              <a:t>•</a:t>
            </a:r>
            <a:r>
              <a:rPr lang="ru-RU" sz="1600" dirty="0" smtClean="0"/>
              <a:t>Не </a:t>
            </a:r>
            <a:r>
              <a:rPr lang="ru-RU" sz="1600" dirty="0" err="1" smtClean="0"/>
              <a:t>розсилайте</a:t>
            </a:r>
            <a:r>
              <a:rPr lang="ru-RU" sz="1600" dirty="0" smtClean="0"/>
              <a:t> </a:t>
            </a:r>
            <a:r>
              <a:rPr lang="ru-RU" sz="1600" dirty="0" err="1" smtClean="0"/>
              <a:t>листи</a:t>
            </a:r>
            <a:r>
              <a:rPr lang="ru-RU" sz="1600" dirty="0" smtClean="0"/>
              <a:t> з будь-</a:t>
            </a:r>
            <a:r>
              <a:rPr lang="ru-RU" sz="1600" dirty="0" err="1" smtClean="0"/>
              <a:t>якою</a:t>
            </a:r>
            <a:r>
              <a:rPr lang="ru-RU" sz="1600" dirty="0" smtClean="0"/>
              <a:t> </a:t>
            </a:r>
            <a:r>
              <a:rPr lang="ru-RU" sz="1600" dirty="0" err="1" smtClean="0"/>
              <a:t>інформацією</a:t>
            </a:r>
            <a:r>
              <a:rPr lang="ru-RU" sz="1600" dirty="0" smtClean="0"/>
              <a:t> </a:t>
            </a:r>
            <a:r>
              <a:rPr lang="ru-RU" sz="1600" dirty="0" err="1" smtClean="0"/>
              <a:t>незнайомим</a:t>
            </a:r>
            <a:r>
              <a:rPr lang="ru-RU" sz="1600" dirty="0" smtClean="0"/>
              <a:t> людям без </a:t>
            </a:r>
            <a:r>
              <a:rPr lang="ru-RU" sz="1600" dirty="0" err="1" smtClean="0"/>
              <a:t>їхнього</a:t>
            </a:r>
            <a:r>
              <a:rPr lang="ru-RU" sz="1600" dirty="0" smtClean="0"/>
              <a:t> </a:t>
            </a:r>
            <a:r>
              <a:rPr lang="ru-RU" sz="1600" dirty="0" err="1" smtClean="0"/>
              <a:t>прохання</a:t>
            </a:r>
            <a:r>
              <a:rPr lang="ru-RU" sz="1600" dirty="0" smtClean="0"/>
              <a:t> - </a:t>
            </a:r>
            <a:r>
              <a:rPr lang="ru-RU" sz="1600" dirty="0" err="1" smtClean="0"/>
              <a:t>це</a:t>
            </a:r>
            <a:r>
              <a:rPr lang="ru-RU" sz="1600" dirty="0" smtClean="0"/>
              <a:t> </a:t>
            </a:r>
            <a:r>
              <a:rPr lang="ru-RU" sz="1600" dirty="0" err="1" smtClean="0"/>
              <a:t>сприймається</a:t>
            </a:r>
            <a:r>
              <a:rPr lang="ru-RU" sz="1600" dirty="0" smtClean="0"/>
              <a:t> як "спам", і </a:t>
            </a:r>
            <a:r>
              <a:rPr lang="ru-RU" sz="1600" dirty="0" err="1" smtClean="0"/>
              <a:t>звичайно</a:t>
            </a:r>
            <a:r>
              <a:rPr lang="ru-RU" sz="1600" dirty="0" smtClean="0"/>
              <a:t> </a:t>
            </a:r>
            <a:r>
              <a:rPr lang="ru-RU" sz="1600" dirty="0" err="1" smtClean="0"/>
              <a:t>засмучує</a:t>
            </a:r>
            <a:r>
              <a:rPr lang="ru-RU" sz="1600" dirty="0" smtClean="0"/>
              <a:t> </a:t>
            </a:r>
            <a:r>
              <a:rPr lang="ru-RU" sz="1600" dirty="0" err="1" smtClean="0"/>
              <a:t>користувачів</a:t>
            </a:r>
            <a:r>
              <a:rPr lang="ru-RU" sz="1600" dirty="0" smtClean="0"/>
              <a:t> </a:t>
            </a:r>
            <a:r>
              <a:rPr lang="ru-RU" sz="1600" dirty="0" err="1" smtClean="0"/>
              <a:t>мережі</a:t>
            </a:r>
            <a:r>
              <a:rPr lang="ru-RU" sz="1600" dirty="0" smtClean="0"/>
              <a:t>.</a:t>
            </a:r>
          </a:p>
          <a:p>
            <a:r>
              <a:rPr lang="ru-RU" sz="1600" dirty="0"/>
              <a:t>•</a:t>
            </a:r>
            <a:r>
              <a:rPr lang="ru-RU" sz="1600" dirty="0" err="1" smtClean="0"/>
              <a:t>Завжди</a:t>
            </a:r>
            <a:r>
              <a:rPr lang="ru-RU" sz="1600" dirty="0" smtClean="0"/>
              <a:t> </a:t>
            </a:r>
            <a:r>
              <a:rPr lang="ru-RU" sz="1600" dirty="0" err="1" smtClean="0"/>
              <a:t>поводьтеся</a:t>
            </a:r>
            <a:r>
              <a:rPr lang="ru-RU" sz="1600" dirty="0" smtClean="0"/>
              <a:t> у </a:t>
            </a:r>
            <a:r>
              <a:rPr lang="ru-RU" sz="1600" dirty="0" err="1" smtClean="0"/>
              <a:t>мережі</a:t>
            </a:r>
            <a:r>
              <a:rPr lang="ru-RU" sz="1600" dirty="0" smtClean="0"/>
              <a:t> так, як </a:t>
            </a:r>
            <a:r>
              <a:rPr lang="ru-RU" sz="1600" dirty="0" err="1" smtClean="0"/>
              <a:t>би</a:t>
            </a:r>
            <a:r>
              <a:rPr lang="ru-RU" sz="1600" dirty="0" smtClean="0"/>
              <a:t> </a:t>
            </a:r>
            <a:r>
              <a:rPr lang="ru-RU" sz="1600" dirty="0" err="1" smtClean="0"/>
              <a:t>ви</a:t>
            </a:r>
            <a:r>
              <a:rPr lang="ru-RU" sz="1600" dirty="0" smtClean="0"/>
              <a:t> </a:t>
            </a:r>
            <a:r>
              <a:rPr lang="ru-RU" sz="1600" dirty="0" err="1" smtClean="0"/>
              <a:t>хотіли</a:t>
            </a:r>
            <a:r>
              <a:rPr lang="ru-RU" sz="1600" dirty="0" smtClean="0"/>
              <a:t>, </a:t>
            </a:r>
            <a:r>
              <a:rPr lang="ru-RU" sz="1600" dirty="0" err="1" smtClean="0"/>
              <a:t>щоб</a:t>
            </a:r>
            <a:r>
              <a:rPr lang="ru-RU" sz="1600" dirty="0" smtClean="0"/>
              <a:t> </a:t>
            </a:r>
            <a:r>
              <a:rPr lang="ru-RU" sz="1600" dirty="0" err="1" smtClean="0"/>
              <a:t>поводилися</a:t>
            </a:r>
            <a:r>
              <a:rPr lang="ru-RU" sz="1600" dirty="0" smtClean="0"/>
              <a:t> з вами!</a:t>
            </a:r>
            <a:endParaRPr lang="uk-UA" sz="1600" dirty="0"/>
          </a:p>
        </p:txBody>
      </p:sp>
    </p:spTree>
    <p:extLst>
      <p:ext uri="{BB962C8B-B14F-4D97-AF65-F5344CB8AC3E}">
        <p14:creationId xmlns:p14="http://schemas.microsoft.com/office/powerpoint/2010/main" val="287048499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572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61925"/>
            <a:ext cx="3810000" cy="326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оцопитування 'Інтернет і діти'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01985" y="3429000"/>
            <a:ext cx="444201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7477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Kilter">
  <a:themeElements>
    <a:clrScheme name="Kilter">
      <a:dk1>
        <a:sysClr val="windowText" lastClr="000000"/>
      </a:dk1>
      <a:lt1>
        <a:sysClr val="window" lastClr="FFFFFF"/>
      </a:lt1>
      <a:dk2>
        <a:srgbClr val="318FC5"/>
      </a:dk2>
      <a:lt2>
        <a:srgbClr val="AEE8FB"/>
      </a:lt2>
      <a:accent1>
        <a:srgbClr val="76C5EF"/>
      </a:accent1>
      <a:accent2>
        <a:srgbClr val="FEA022"/>
      </a:accent2>
      <a:accent3>
        <a:srgbClr val="FF6700"/>
      </a:accent3>
      <a:accent4>
        <a:srgbClr val="70A525"/>
      </a:accent4>
      <a:accent5>
        <a:srgbClr val="A5D848"/>
      </a:accent5>
      <a:accent6>
        <a:srgbClr val="20768C"/>
      </a:accent6>
      <a:hlink>
        <a:srgbClr val="7AB6E8"/>
      </a:hlink>
      <a:folHlink>
        <a:srgbClr val="83B0D3"/>
      </a:folHlink>
    </a:clrScheme>
    <a:fontScheme name="Kilter">
      <a:majorFont>
        <a:latin typeface="Rockwell"/>
        <a:ea typeface=""/>
        <a:cs typeface=""/>
        <a:font script="Grek" typeface="Cambria"/>
        <a:font script="Cyrl" typeface="Cambria"/>
        <a:font script="Jpan" typeface="HGS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S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ilter">
      <a:fillStyleLst>
        <a:solidFill>
          <a:schemeClr val="phClr"/>
        </a:solidFill>
        <a:gradFill rotWithShape="1">
          <a:gsLst>
            <a:gs pos="0">
              <a:schemeClr val="phClr">
                <a:tint val="14000"/>
                <a:satMod val="180000"/>
                <a:lumMod val="100000"/>
              </a:schemeClr>
            </a:gs>
            <a:gs pos="42000">
              <a:schemeClr val="phClr">
                <a:tint val="40000"/>
                <a:satMod val="160000"/>
                <a:lumMod val="94000"/>
              </a:schemeClr>
            </a:gs>
            <a:gs pos="100000">
              <a:schemeClr val="phClr">
                <a:tint val="94000"/>
                <a:satMod val="140000"/>
              </a:schemeClr>
            </a:gs>
          </a:gsLst>
          <a:lin ang="5160000" scaled="1"/>
        </a:gradFill>
        <a:gradFill rotWithShape="1">
          <a:gsLst>
            <a:gs pos="38000">
              <a:schemeClr val="phClr">
                <a:satMod val="120000"/>
              </a:schemeClr>
            </a:gs>
            <a:gs pos="100000">
              <a:schemeClr val="phClr">
                <a:shade val="60000"/>
                <a:satMod val="180000"/>
                <a:lumMod val="70000"/>
              </a:schemeClr>
            </a:gs>
          </a:gsLst>
          <a:lin ang="4680000" scaled="0"/>
        </a:gradFill>
      </a:fillStyleLst>
      <a:lnStyleLst>
        <a:ln w="12700" cap="flat" cmpd="sng" algn="ctr">
          <a:solidFill>
            <a:schemeClr val="phClr">
              <a:shade val="50000"/>
            </a:schemeClr>
          </a:solidFill>
          <a:prstDash val="solid"/>
        </a:ln>
        <a:ln w="2540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762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152400" h="63500" prst="softRound"/>
          </a:sp3d>
        </a:effectStyle>
        <a:effectStyle>
          <a:effectLst>
            <a:outerShdw blurRad="107950" dist="12700" dir="5040000" rotWithShape="0">
              <a:srgbClr val="000000">
                <a:alpha val="5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h="63500" prst="softRound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atMod val="140000"/>
                <a:lumMod val="120000"/>
              </a:schemeClr>
            </a:gs>
            <a:gs pos="100000">
              <a:schemeClr val="phClr">
                <a:tint val="95000"/>
                <a:shade val="70000"/>
                <a:satMod val="180000"/>
                <a:lumMod val="82000"/>
              </a:schemeClr>
            </a:gs>
          </a:gsLst>
          <a:path path="circle">
            <a:fillToRect l="25000" t="25000" r="25000" b="25000"/>
          </a:path>
        </a:gradFill>
        <a:gradFill rotWithShape="1">
          <a:gsLst>
            <a:gs pos="0">
              <a:schemeClr val="phClr">
                <a:tint val="94000"/>
                <a:satMod val="140000"/>
                <a:lumMod val="120000"/>
              </a:schemeClr>
            </a:gs>
            <a:gs pos="100000">
              <a:schemeClr val="phClr">
                <a:tint val="97000"/>
                <a:shade val="70000"/>
                <a:satMod val="190000"/>
                <a:lumMod val="72000"/>
              </a:schemeClr>
            </a:gs>
          </a:gsLst>
          <a:path path="circle">
            <a:fillToRect l="50000" t="50000" r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Порядок</Template>
  <TotalTime>99</TotalTime>
  <Words>480</Words>
  <Application>Microsoft Office PowerPoint</Application>
  <PresentationFormat>Экран (4:3)</PresentationFormat>
  <Paragraphs>39</Paragraphs>
  <Slides>10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Kilter</vt:lpstr>
      <vt:lpstr>Безпека в Інтернеті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11</cp:revision>
  <dcterms:created xsi:type="dcterms:W3CDTF">2012-05-02T19:22:06Z</dcterms:created>
  <dcterms:modified xsi:type="dcterms:W3CDTF">2012-05-03T20:55:38Z</dcterms:modified>
</cp:coreProperties>
</file>