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0"/>
  </p:normalViewPr>
  <p:slideViewPr>
    <p:cSldViewPr>
      <p:cViewPr varScale="1">
        <p:scale>
          <a:sx n="66" d="100"/>
          <a:sy n="66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8A9B3-2681-496E-A356-C4E005C3B882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DD57-A330-43A1-B858-CFE69727E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DD57-A330-43A1-B858-CFE69727E9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229600" cy="1828800"/>
          </a:xfrm>
        </p:spPr>
        <p:txBody>
          <a:bodyPr/>
          <a:lstStyle/>
          <a:p>
            <a:r>
              <a:rPr lang="ru-RU" dirty="0" err="1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Небезпека</a:t>
            </a:r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інтернеті</a:t>
            </a:r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підлітків</a:t>
            </a:r>
            <a:endParaRPr lang="ru-RU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mordobo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32" y="4397384"/>
            <a:ext cx="3312368" cy="2460616"/>
          </a:xfrm>
          <a:prstGeom prst="rect">
            <a:avLst/>
          </a:prstGeom>
          <a:noFill/>
        </p:spPr>
      </p:pic>
      <p:pic>
        <p:nvPicPr>
          <p:cNvPr id="137217" name="Picture 1" descr="D:\интерне\v(15023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3131840" cy="2348880"/>
          </a:xfrm>
          <a:prstGeom prst="rect">
            <a:avLst/>
          </a:prstGeom>
          <a:noFill/>
        </p:spPr>
      </p:pic>
      <p:pic>
        <p:nvPicPr>
          <p:cNvPr id="137218" name="Picture 2" descr="D:\интерне\опасность_в_интернет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14300" cy="2422376"/>
          </a:xfrm>
          <a:prstGeom prst="rect">
            <a:avLst/>
          </a:prstGeom>
          <a:noFill/>
        </p:spPr>
      </p:pic>
      <p:pic>
        <p:nvPicPr>
          <p:cNvPr id="137219" name="Picture 3" descr="D:\интерне\653ac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"/>
            <a:ext cx="3131839" cy="234887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37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 все подростки испытывают удовольствие от работы в Интернет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164907" cy="433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Не </a:t>
            </a:r>
            <a:r>
              <a:rPr lang="ru-RU" sz="2400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всі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підлітки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відчувають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задоволення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від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роботи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в </a:t>
            </a:r>
            <a:r>
              <a:rPr lang="ru-RU" sz="2400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Інтернеті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.</a:t>
            </a:r>
            <a:endParaRPr lang="ru-RU" sz="24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" presetClass="emph" presetSubtype="5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оции школьников по отношению к Интернету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57969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4452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Емоції</a:t>
            </a:r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школярів</a:t>
            </a:r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по </a:t>
            </a:r>
            <a:r>
              <a:rPr lang="ru-RU" sz="24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відношенню</a:t>
            </a:r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до </a:t>
            </a:r>
            <a:r>
              <a:rPr lang="ru-RU" sz="24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Інтернету</a:t>
            </a:r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.</a:t>
            </a:r>
            <a:endParaRPr lang="ru-RU" sz="24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ценка школьниками свободы действий в Интернет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1845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805264"/>
            <a:ext cx="577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Оцінка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школярами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свободи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дій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в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Інтернеті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школ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5527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56612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Чи є у школі обмеження доступу на шкідливі сайти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69199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Наявність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програм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фільтрують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, на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комп''ютерах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в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школі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удома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старшокласників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4149080"/>
            <a:ext cx="457200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Погрози,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що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підстерігають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дитину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в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Глобальній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мережі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: 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Навіть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випадковий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клік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по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банеру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що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сплив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або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перехід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по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засланню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може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привести на сайт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з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небезпечним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вмістом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!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 descr="http://icensor.ru/bitrix/templates/main/images/stop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7" name="Picture 1" descr="D:\интерне\b0691659fcd2dc80ad111c9a4cae6d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-1"/>
            <a:ext cx="3275856" cy="330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5720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3968" y="35010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Небезпечна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надлишковою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інформацією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грубим, часто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збоченим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натуралізмом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Заважає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природних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емоційних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прівязанностей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196752"/>
            <a:ext cx="3352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Порнографія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Рисунок 19" descr="http://icensor.ru/bitrix/templates/main/images/s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990" y="0"/>
            <a:ext cx="3665010" cy="27089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3861048"/>
            <a:ext cx="4572000" cy="22467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err="1" smtClean="0">
                <a:ln/>
                <a:solidFill>
                  <a:schemeClr val="accent3"/>
                </a:solidFill>
              </a:rPr>
              <a:t>Дитина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може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повірити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що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шрами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–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краща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прикраса, а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суїцид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–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всього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лише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спосіб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позбавлення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від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проблем.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530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Депресивні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молодіжні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течії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861048"/>
            <a:ext cx="5148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Інтернет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пістрявить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новинами про “</a:t>
            </a:r>
            <a:r>
              <a:rPr lang="ru-RU" sz="2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користь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” </a:t>
            </a:r>
            <a:r>
              <a:rPr lang="ru-RU" sz="2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вживання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марихуани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, рецептами </a:t>
            </a:r>
            <a:r>
              <a:rPr lang="ru-RU" sz="2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і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радами </a:t>
            </a:r>
            <a:r>
              <a:rPr lang="ru-RU" sz="2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виготовлення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“</a:t>
            </a:r>
            <a:r>
              <a:rPr lang="ru-RU" sz="2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зілля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”.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Рисунок 2" descr="http://icensor.ru/bitrix/templates/main/images/sm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40152" y="1052736"/>
            <a:ext cx="2064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Наркотики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Сайти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знайомств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соціальні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мережі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блоги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чати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" name="Рисунок 2" descr="http://icensor.ru/bitrix/templates/main/images/sm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7079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71800" y="3861048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Віртуальне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спілкування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руйнує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здібність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до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спілкування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реальному, “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вбиває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”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комунікативні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навики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які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ми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мимоволі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набуваємо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з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найранішого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дитинства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.</a:t>
            </a:r>
            <a:endParaRPr lang="ru-RU" sz="2400" dirty="0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школярі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активно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користуються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можливостями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доступу в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інтернет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більш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ніж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половини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опитаних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школярів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вдома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є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комп'ютер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підключений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до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інтернету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(52%), а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інтернет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школі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є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практично у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всіх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опитаних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старшокласників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(97%),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переважна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частина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ним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користується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(79%)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5661248"/>
          <a:ext cx="6096000" cy="54102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26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Рисунок 1.  Интернет доступен почти всем школьникам.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Рисунок 1" descr="Дома у старшекласс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2190750" cy="2543175"/>
          </a:xfrm>
          <a:prstGeom prst="rect">
            <a:avLst/>
          </a:prstGeom>
          <a:noFill/>
        </p:spPr>
      </p:pic>
      <p:pic>
        <p:nvPicPr>
          <p:cNvPr id="1026" name="Рисунок 2" descr="Есть ли в школе Интернет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1933575" cy="2543175"/>
          </a:xfrm>
          <a:prstGeom prst="rect">
            <a:avLst/>
          </a:prstGeom>
          <a:noFill/>
        </p:spPr>
      </p:pic>
      <p:pic>
        <p:nvPicPr>
          <p:cNvPr id="1025" name="Рисунок 3" descr="Пользуешься ли ты Интернетом в школе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1933575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7008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Секти</a:t>
            </a:r>
            <a:endParaRPr lang="ru-RU" sz="48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3" name="Рисунок 2" descr="http://icensor.ru/bitrix/templates/main/images/sm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3928" y="4149080"/>
            <a:ext cx="48965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Віртуальний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співбесідник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не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схопить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 руку,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але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йому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сповна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силу “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проникнути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думки”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вплинути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погляди на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світ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725144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Всі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широкі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можливості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Інтернету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використовуються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представниками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екстремістських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течій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для того,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щоб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заманити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в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свої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ряди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новачків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http://icensor.ru/bitrix/templates/main/images/sm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0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564904"/>
            <a:ext cx="8604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Екстремізм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націоналізм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фашизм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D:\интерне\1290949087_dobro_ili_zlo_inte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25805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D:\интерне\a10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406454" cy="62726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260648"/>
            <a:ext cx="864096" cy="62786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И 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Й</a:t>
            </a:r>
          </a:p>
          <a:p>
            <a:endParaRPr lang="uk-UA" sz="2400" b="1" cap="all" dirty="0" smtClean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</a:p>
          <a:p>
            <a:r>
              <a:rPr lang="uk-UA" sz="24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</a:p>
          <a:p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0"/>
            <a:ext cx="15841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Я</a:t>
            </a:r>
          </a:p>
          <a:p>
            <a:endParaRPr lang="uk-UA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</a:t>
            </a:r>
          </a:p>
          <a:p>
            <a:endParaRPr lang="uk-UA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</a:t>
            </a:r>
          </a:p>
          <a:p>
            <a:endParaRPr lang="uk-UA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Ю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</a:p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Ю</a:t>
            </a:r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часто ты пользуешься Интернетом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0486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Практично </a:t>
            </a:r>
            <a:r>
              <a:rPr 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кожен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шостий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старшокласник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зізнається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живе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Інтернеті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о делают российские подростки в Интернете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64087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71800" y="5805264"/>
            <a:ext cx="3476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підлітки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ики задумываются об опасности, которую несет Интернет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7525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Школярі</a:t>
            </a:r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замислюються</a:t>
            </a:r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небезпеку</a:t>
            </a:r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, яку </a:t>
            </a:r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несе</a:t>
            </a:r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Інтернет</a:t>
            </a:r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ики спокойно делятся своими персональными данными в Интернет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078612" cy="422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Школярі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спокійно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діляться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своїми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персональними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даними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Інтернеті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D:\интерне\Мир _в_рук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200026"/>
            <a:ext cx="7362826" cy="705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D:\интерне\Не гово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190148" cy="476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ики запутались, приносит Интернет пользу или вред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723334" cy="40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5229200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Школярі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заплуталися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, приносить </a:t>
            </a:r>
            <a:r>
              <a:rPr lang="ru-RU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Інтернет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користь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або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шкоду</a:t>
            </a:r>
            <a:endParaRPr lang="ru-RU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347</Words>
  <Application>Microsoft Office PowerPoint</Application>
  <PresentationFormat>Экран (4:3)</PresentationFormat>
  <Paragraphs>66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Небезпека в інтернеті для підлітків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Иришка&amp;Юляшка</dc:creator>
  <cp:lastModifiedBy>Иришка&amp;Юляшка</cp:lastModifiedBy>
  <cp:revision>13</cp:revision>
  <dcterms:created xsi:type="dcterms:W3CDTF">2012-02-03T15:28:20Z</dcterms:created>
  <dcterms:modified xsi:type="dcterms:W3CDTF">2012-02-03T19:19:44Z</dcterms:modified>
</cp:coreProperties>
</file>