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23.12.2013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23.12.2013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23.12.2013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23.12.2013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23.12.2013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23.12.2013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hyperlink" Target="http://vk.com/mark.sinclair.vincent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image" Target="../media/image10.jpeg"/><Relationship Id="rId7" Type="http://schemas.openxmlformats.org/officeDocument/2006/relationships/image" Target="../media/image3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Relationship Id="rId9" Type="http://schemas.openxmlformats.org/officeDocument/2006/relationships/image" Target="../media/image13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620688"/>
            <a:ext cx="7704856" cy="1656184"/>
          </a:xfrm>
        </p:spPr>
        <p:txBody>
          <a:bodyPr/>
          <a:lstStyle/>
          <a:p>
            <a:r>
              <a:rPr lang="en-US" sz="6000" b="1" dirty="0" smtClean="0">
                <a:solidFill>
                  <a:srgbClr val="FF0000"/>
                </a:solidFill>
                <a:latin typeface="Arial"/>
                <a:hlinkClick r:id="rId2"/>
              </a:rPr>
              <a:t>Vin</a:t>
            </a:r>
            <a:r>
              <a:rPr lang="en-US" dirty="0" smtClean="0">
                <a:solidFill>
                  <a:srgbClr val="FF0000"/>
                </a:solidFill>
                <a:latin typeface="Arial"/>
                <a:hlinkClick r:id="rId2"/>
              </a:rPr>
              <a:t> </a:t>
            </a:r>
            <a:r>
              <a:rPr lang="en-US" sz="6000" b="1" dirty="0" smtClean="0">
                <a:solidFill>
                  <a:srgbClr val="FF0000"/>
                </a:solidFill>
                <a:latin typeface="Arial"/>
                <a:hlinkClick r:id="rId2"/>
              </a:rPr>
              <a:t>Diesel</a:t>
            </a:r>
            <a:endParaRPr lang="uk-UA" sz="6000" dirty="0"/>
          </a:p>
        </p:txBody>
      </p:sp>
      <p:pic>
        <p:nvPicPr>
          <p:cNvPr id="1026" name="Picture 2" descr="C:\Users\Admin\Desktop\0a17fc30c34d46f12683c067630a4cc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1844824"/>
            <a:ext cx="3347864" cy="2016224"/>
          </a:xfrm>
          <a:prstGeom prst="rect">
            <a:avLst/>
          </a:prstGeom>
          <a:noFill/>
        </p:spPr>
      </p:pic>
      <p:pic>
        <p:nvPicPr>
          <p:cNvPr id="1027" name="Picture 3" descr="C:\Users\Admin\Desktop\Dizel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3344812"/>
            <a:ext cx="5868144" cy="3513188"/>
          </a:xfrm>
          <a:prstGeom prst="rect">
            <a:avLst/>
          </a:prstGeom>
          <a:noFill/>
        </p:spPr>
      </p:pic>
      <p:pic>
        <p:nvPicPr>
          <p:cNvPr id="1028" name="Picture 4" descr="C:\Users\Admin\Desktop\vinny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427984" y="1484784"/>
            <a:ext cx="1955141" cy="1820562"/>
          </a:xfrm>
          <a:prstGeom prst="rect">
            <a:avLst/>
          </a:prstGeom>
          <a:noFill/>
        </p:spPr>
      </p:pic>
      <p:pic>
        <p:nvPicPr>
          <p:cNvPr id="1029" name="Picture 5" descr="C:\Users\Admin\Desktop\vin-diesel-image-8dd41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975648" y="3501008"/>
            <a:ext cx="3168352" cy="2611052"/>
          </a:xfrm>
          <a:prstGeom prst="rect">
            <a:avLst/>
          </a:prstGeom>
          <a:noFill/>
        </p:spPr>
      </p:pic>
      <p:pic>
        <p:nvPicPr>
          <p:cNvPr id="1030" name="Picture 6" descr="C:\Users\Admin\Desktop\998005670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858000" y="188640"/>
            <a:ext cx="2286000" cy="304800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3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8" dur="2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Багато в чому завдяки атлетичній статурі і суворій зовнішності є одним з найвідоміших акторів бойовиків початку 2000-х років після головних ролей у фільмах «Чорна діра», «Форсаж», «Три ікси», «Одинак», «</a:t>
            </a:r>
            <a:r>
              <a:rPr lang="uk-UA" dirty="0" err="1" smtClean="0"/>
              <a:t>Хроніки</a:t>
            </a:r>
            <a:r>
              <a:rPr lang="uk-UA" dirty="0" smtClean="0"/>
              <a:t> </a:t>
            </a:r>
            <a:r>
              <a:rPr lang="uk-UA" dirty="0" err="1" smtClean="0"/>
              <a:t>Ріддіка</a:t>
            </a:r>
            <a:r>
              <a:rPr lang="uk-UA" dirty="0" smtClean="0"/>
              <a:t>» , «Лисий нянька: Спецзавдання» та </a:t>
            </a:r>
            <a:r>
              <a:rPr lang="uk-UA" dirty="0" err="1" smtClean="0"/>
              <a:t>ін</a:t>
            </a:r>
            <a:r>
              <a:rPr lang="uk-UA" dirty="0" smtClean="0"/>
              <a:t> Є режисером і виконавцем головної ролі у фільмі «Ганнібал», що виходить на екрани в 2011 році.</a:t>
            </a:r>
            <a:endParaRPr lang="uk-UA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-171400"/>
            <a:ext cx="7772400" cy="9144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err="1" smtClean="0"/>
              <a:t>американський</a:t>
            </a:r>
            <a:r>
              <a:rPr lang="ru-RU" b="1" dirty="0" smtClean="0"/>
              <a:t> </a:t>
            </a:r>
            <a:r>
              <a:rPr lang="ru-RU" b="1" dirty="0" err="1" smtClean="0"/>
              <a:t>актор</a:t>
            </a:r>
            <a:r>
              <a:rPr lang="ru-RU" b="1" dirty="0" smtClean="0"/>
              <a:t>, сценарист, </a:t>
            </a:r>
            <a:r>
              <a:rPr lang="ru-RU" b="1" dirty="0" err="1" smtClean="0"/>
              <a:t>режисер</a:t>
            </a:r>
            <a:r>
              <a:rPr lang="ru-RU" b="1" dirty="0" smtClean="0"/>
              <a:t> </a:t>
            </a:r>
            <a:r>
              <a:rPr lang="ru-RU" b="1" dirty="0" err="1" smtClean="0"/>
              <a:t>і</a:t>
            </a:r>
            <a:r>
              <a:rPr lang="ru-RU" b="1" dirty="0" smtClean="0"/>
              <a:t> продюсер</a:t>
            </a:r>
            <a:br>
              <a:rPr lang="ru-RU" b="1" dirty="0" smtClean="0"/>
            </a:br>
            <a:endParaRPr lang="uk-UA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714356"/>
            <a:ext cx="8483432" cy="5008359"/>
          </a:xfrm>
        </p:spPr>
        <p:txBody>
          <a:bodyPr>
            <a:normAutofit fontScale="25000" lnSpcReduction="20000"/>
          </a:bodyPr>
          <a:lstStyle/>
          <a:p>
            <a:r>
              <a:rPr lang="uk-UA" sz="8000" dirty="0" smtClean="0"/>
              <a:t>Справжнє ім'я Віна </a:t>
            </a:r>
            <a:r>
              <a:rPr lang="uk-UA" sz="8000" dirty="0" err="1" smtClean="0"/>
              <a:t>Дізеля</a:t>
            </a:r>
            <a:r>
              <a:rPr lang="uk-UA" sz="8000" dirty="0" smtClean="0"/>
              <a:t> (</a:t>
            </a:r>
            <a:r>
              <a:rPr lang="en-US" sz="8000" b="1" dirty="0" smtClean="0"/>
              <a:t>Vin Diesel</a:t>
            </a:r>
            <a:r>
              <a:rPr lang="en-US" sz="8000" dirty="0" smtClean="0"/>
              <a:t>) — </a:t>
            </a:r>
            <a:r>
              <a:rPr lang="uk-UA" sz="8000" dirty="0" err="1" smtClean="0"/>
              <a:t>Марк</a:t>
            </a:r>
            <a:r>
              <a:rPr lang="uk-UA" sz="8000" dirty="0" smtClean="0"/>
              <a:t> </a:t>
            </a:r>
            <a:r>
              <a:rPr lang="uk-UA" sz="8000" dirty="0" err="1" smtClean="0"/>
              <a:t>Вінсент</a:t>
            </a:r>
            <a:r>
              <a:rPr lang="uk-UA" sz="8000" dirty="0" smtClean="0"/>
              <a:t>. Він народився 18 липня 1967 р. у </a:t>
            </a:r>
            <a:r>
              <a:rPr lang="uk-UA" sz="8000" dirty="0" err="1" smtClean="0"/>
              <a:t>Нью-Йорку.З</a:t>
            </a:r>
            <a:r>
              <a:rPr lang="uk-UA" sz="8000" dirty="0" smtClean="0"/>
              <a:t> самого народження він разом зі своїм братом-близнюком Полом, який був зовсім не схожий на Вина, ріс і виховувався матір'ю </a:t>
            </a:r>
            <a:r>
              <a:rPr lang="uk-UA" sz="8000" dirty="0" err="1" smtClean="0"/>
              <a:t>Делор</a:t>
            </a:r>
            <a:r>
              <a:rPr lang="uk-UA" sz="8000" dirty="0" smtClean="0"/>
              <a:t>, яка була звичайним психіатром і захоплювалася астрологією. Сім'я жила в нью-йоркському багатоквартирному будинку і відчувала брак грошей. Справжнього батька майбутній актор не знав. Навіть після того, як Він </a:t>
            </a:r>
            <a:r>
              <a:rPr lang="uk-UA" sz="8000" dirty="0" err="1" smtClean="0"/>
              <a:t>Дізель</a:t>
            </a:r>
            <a:r>
              <a:rPr lang="uk-UA" sz="8000" dirty="0" smtClean="0"/>
              <a:t> став відомий на весь світ, журналісти не перестають цікавитися його національністю: ходили чутки, що серед його предків були індіанці, італійці або навіть араби. Але актор у цьому випадку краще відбуватися жартами або зовсім не відповідати.</a:t>
            </a:r>
          </a:p>
          <a:p>
            <a:r>
              <a:rPr lang="uk-UA" sz="8000" dirty="0" smtClean="0"/>
              <a:t>У 1970 році, у віці трьох років, у Віна Дизеля виявилися перші схильності до акторської справи. Під час відвідування цирку хлопчик мало не взяв участь у виступі трупи, але його зупинила мати, яка була тоді з ним. Приблизно в цей же час у </a:t>
            </a:r>
            <a:r>
              <a:rPr lang="uk-UA" sz="8000" dirty="0" err="1" smtClean="0"/>
              <a:t>ВінаДизеля</a:t>
            </a:r>
            <a:r>
              <a:rPr lang="uk-UA" sz="8000" dirty="0" smtClean="0"/>
              <a:t> з'явився вітчим </a:t>
            </a:r>
            <a:r>
              <a:rPr lang="uk-UA" sz="8000" dirty="0" err="1" smtClean="0"/>
              <a:t>Ірвін</a:t>
            </a:r>
            <a:r>
              <a:rPr lang="uk-UA" sz="8000" dirty="0" smtClean="0"/>
              <a:t> зі зведеними молодшою ??сестрою </a:t>
            </a:r>
            <a:r>
              <a:rPr lang="uk-UA" sz="8000" dirty="0" err="1" smtClean="0"/>
              <a:t>Самантою</a:t>
            </a:r>
            <a:r>
              <a:rPr lang="uk-UA" sz="8000" dirty="0" smtClean="0"/>
              <a:t> і молодшим братом, що негативно позначилося на грошовому благополуччі. Але саме вітчим, який працював керівником театру і викладав акторську майстерність у Нью-Йоркському університеті, дуже суттєво вплинув на формування характеру і прагнень хлопчика. </a:t>
            </a:r>
            <a:r>
              <a:rPr lang="uk-UA" sz="8000" dirty="0" err="1" smtClean="0"/>
              <a:t>Ірвін</a:t>
            </a:r>
            <a:r>
              <a:rPr lang="uk-UA" sz="8000" dirty="0" smtClean="0"/>
              <a:t> часто водив своїх дітей на театральні вистави та прем'єри кінофільмів.</a:t>
            </a:r>
          </a:p>
          <a:p>
            <a:endParaRPr lang="uk-UA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 smtClean="0"/>
              <a:t>Дитинство</a:t>
            </a:r>
            <a:br>
              <a:rPr lang="uk-UA" b="1" dirty="0" smtClean="0"/>
            </a:br>
            <a:endParaRPr lang="uk-UA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850103"/>
            <a:ext cx="8411424" cy="4864913"/>
          </a:xfrm>
        </p:spPr>
        <p:txBody>
          <a:bodyPr>
            <a:normAutofit fontScale="25000" lnSpcReduction="20000"/>
          </a:bodyPr>
          <a:lstStyle/>
          <a:p>
            <a:r>
              <a:rPr lang="ru-RU" sz="9600" dirty="0" err="1" smtClean="0"/>
              <a:t>Прихід</a:t>
            </a:r>
            <a:r>
              <a:rPr lang="ru-RU" sz="9600" dirty="0" smtClean="0"/>
              <a:t> </a:t>
            </a:r>
            <a:r>
              <a:rPr lang="ru-RU" sz="9600" dirty="0" err="1" smtClean="0"/>
              <a:t>Віна</a:t>
            </a:r>
            <a:r>
              <a:rPr lang="ru-RU" sz="9600" dirty="0" smtClean="0"/>
              <a:t> Дизеля на сцену </a:t>
            </a:r>
            <a:r>
              <a:rPr lang="ru-RU" sz="9600" dirty="0" err="1" smtClean="0"/>
              <a:t>стався</a:t>
            </a:r>
            <a:r>
              <a:rPr lang="ru-RU" sz="9600" dirty="0" smtClean="0"/>
              <a:t> </a:t>
            </a:r>
            <a:r>
              <a:rPr lang="ru-RU" sz="9600" dirty="0" err="1" smtClean="0"/>
              <a:t>зовсім</a:t>
            </a:r>
            <a:r>
              <a:rPr lang="ru-RU" sz="9600" dirty="0" smtClean="0"/>
              <a:t> </a:t>
            </a:r>
            <a:r>
              <a:rPr lang="ru-RU" sz="9600" dirty="0" err="1" smtClean="0"/>
              <a:t>випадково</a:t>
            </a:r>
            <a:r>
              <a:rPr lang="ru-RU" sz="9600" dirty="0" smtClean="0"/>
              <a:t>. У 1974 </a:t>
            </a:r>
            <a:r>
              <a:rPr lang="ru-RU" sz="9600" dirty="0" err="1" smtClean="0"/>
              <a:t>році</a:t>
            </a:r>
            <a:r>
              <a:rPr lang="ru-RU" sz="9600" dirty="0" smtClean="0"/>
              <a:t>, коли </a:t>
            </a:r>
            <a:r>
              <a:rPr lang="ru-RU" sz="9600" dirty="0" err="1" smtClean="0"/>
              <a:t>йому</a:t>
            </a:r>
            <a:r>
              <a:rPr lang="ru-RU" sz="9600" dirty="0" smtClean="0"/>
              <a:t> </a:t>
            </a:r>
            <a:r>
              <a:rPr lang="ru-RU" sz="9600" dirty="0" err="1" smtClean="0"/>
              <a:t>було</a:t>
            </a:r>
            <a:r>
              <a:rPr lang="ru-RU" sz="9600" dirty="0" smtClean="0"/>
              <a:t> 7 </a:t>
            </a:r>
            <a:r>
              <a:rPr lang="ru-RU" sz="9600" dirty="0" err="1" smtClean="0"/>
              <a:t>років</a:t>
            </a:r>
            <a:r>
              <a:rPr lang="ru-RU" sz="9600" dirty="0" smtClean="0"/>
              <a:t>, </a:t>
            </a:r>
            <a:r>
              <a:rPr lang="ru-RU" sz="9600" dirty="0" err="1" smtClean="0"/>
              <a:t>він</a:t>
            </a:r>
            <a:r>
              <a:rPr lang="ru-RU" sz="9600" dirty="0" smtClean="0"/>
              <a:t> разом </a:t>
            </a:r>
            <a:r>
              <a:rPr lang="ru-RU" sz="9600" dirty="0" err="1" smtClean="0"/>
              <a:t>з</a:t>
            </a:r>
            <a:r>
              <a:rPr lang="ru-RU" sz="9600" dirty="0" smtClean="0"/>
              <a:t> бандою таких же </a:t>
            </a:r>
            <a:r>
              <a:rPr lang="ru-RU" sz="9600" dirty="0" err="1" smtClean="0"/>
              <a:t>хлопчаків</a:t>
            </a:r>
            <a:r>
              <a:rPr lang="ru-RU" sz="9600" dirty="0" smtClean="0"/>
              <a:t>, як </a:t>
            </a:r>
            <a:r>
              <a:rPr lang="ru-RU" sz="9600" dirty="0" err="1" smtClean="0"/>
              <a:t>і</a:t>
            </a:r>
            <a:r>
              <a:rPr lang="ru-RU" sz="9600" dirty="0" smtClean="0"/>
              <a:t> </a:t>
            </a:r>
            <a:r>
              <a:rPr lang="ru-RU" sz="9600" dirty="0" err="1" smtClean="0"/>
              <a:t>він</a:t>
            </a:r>
            <a:r>
              <a:rPr lang="ru-RU" sz="9600" dirty="0" smtClean="0"/>
              <a:t>, </a:t>
            </a:r>
            <a:r>
              <a:rPr lang="ru-RU" sz="9600" dirty="0" err="1" smtClean="0"/>
              <a:t>вирішив</a:t>
            </a:r>
            <a:r>
              <a:rPr lang="ru-RU" sz="9600" dirty="0" smtClean="0"/>
              <a:t> </a:t>
            </a:r>
            <a:r>
              <a:rPr lang="ru-RU" sz="9600" dirty="0" err="1" smtClean="0"/>
              <a:t>пробратися</a:t>
            </a:r>
            <a:r>
              <a:rPr lang="ru-RU" sz="9600" dirty="0" smtClean="0"/>
              <a:t> в один </a:t>
            </a:r>
            <a:r>
              <a:rPr lang="ru-RU" sz="9600" dirty="0" err="1" smtClean="0"/>
              <a:t>з</a:t>
            </a:r>
            <a:r>
              <a:rPr lang="ru-RU" sz="9600" dirty="0" smtClean="0"/>
              <a:t> </a:t>
            </a:r>
            <a:r>
              <a:rPr lang="ru-RU" sz="9600" dirty="0" err="1" smtClean="0"/>
              <a:t>місцевих</a:t>
            </a:r>
            <a:r>
              <a:rPr lang="ru-RU" sz="9600" dirty="0" smtClean="0"/>
              <a:t> </a:t>
            </a:r>
            <a:r>
              <a:rPr lang="ru-RU" sz="9600" dirty="0" err="1" smtClean="0"/>
              <a:t>театрів</a:t>
            </a:r>
            <a:r>
              <a:rPr lang="ru-RU" sz="9600" dirty="0" smtClean="0"/>
              <a:t>, </a:t>
            </a:r>
            <a:r>
              <a:rPr lang="ru-RU" sz="9600" dirty="0" err="1" smtClean="0"/>
              <a:t>щоб</a:t>
            </a:r>
            <a:r>
              <a:rPr lang="ru-RU" sz="9600" dirty="0" smtClean="0"/>
              <a:t> </a:t>
            </a:r>
            <a:r>
              <a:rPr lang="ru-RU" sz="9600" dirty="0" err="1" smtClean="0"/>
              <a:t>пограти</a:t>
            </a:r>
            <a:r>
              <a:rPr lang="ru-RU" sz="9600" dirty="0" smtClean="0"/>
              <a:t> </a:t>
            </a:r>
            <a:r>
              <a:rPr lang="ru-RU" sz="9600" dirty="0" err="1" smtClean="0"/>
              <a:t>з</a:t>
            </a:r>
            <a:r>
              <a:rPr lang="ru-RU" sz="9600" dirty="0" smtClean="0"/>
              <a:t> </a:t>
            </a:r>
            <a:r>
              <a:rPr lang="ru-RU" sz="9600" dirty="0" err="1" smtClean="0"/>
              <a:t>реквізитом</a:t>
            </a:r>
            <a:r>
              <a:rPr lang="ru-RU" sz="9600" dirty="0" smtClean="0"/>
              <a:t>. Але на </a:t>
            </a:r>
            <a:r>
              <a:rPr lang="ru-RU" sz="9600" dirty="0" err="1" smtClean="0"/>
              <a:t>сцені</a:t>
            </a:r>
            <a:r>
              <a:rPr lang="ru-RU" sz="9600" dirty="0" smtClean="0"/>
              <a:t> </a:t>
            </a:r>
            <a:r>
              <a:rPr lang="ru-RU" sz="9600" dirty="0" err="1" smtClean="0"/>
              <a:t>опинилися</a:t>
            </a:r>
            <a:r>
              <a:rPr lang="ru-RU" sz="9600" dirty="0" smtClean="0"/>
              <a:t> люди, </a:t>
            </a:r>
            <a:r>
              <a:rPr lang="ru-RU" sz="9600" dirty="0" err="1" smtClean="0"/>
              <a:t>які</a:t>
            </a:r>
            <a:r>
              <a:rPr lang="ru-RU" sz="9600" dirty="0" smtClean="0"/>
              <a:t> </a:t>
            </a:r>
            <a:r>
              <a:rPr lang="ru-RU" sz="9600" dirty="0" err="1" smtClean="0"/>
              <a:t>репетирували</a:t>
            </a:r>
            <a:r>
              <a:rPr lang="ru-RU" sz="9600" dirty="0" smtClean="0"/>
              <a:t> спектакль. </a:t>
            </a:r>
            <a:r>
              <a:rPr lang="ru-RU" sz="9600" dirty="0" err="1" smtClean="0"/>
              <a:t>Група</a:t>
            </a:r>
            <a:r>
              <a:rPr lang="ru-RU" sz="9600" dirty="0" smtClean="0"/>
              <a:t> </a:t>
            </a:r>
            <a:r>
              <a:rPr lang="ru-RU" sz="9600" dirty="0" err="1" smtClean="0"/>
              <a:t>з</a:t>
            </a:r>
            <a:r>
              <a:rPr lang="ru-RU" sz="9600" dirty="0" smtClean="0"/>
              <a:t> </a:t>
            </a:r>
            <a:r>
              <a:rPr lang="ru-RU" sz="9600" dirty="0" err="1" smtClean="0"/>
              <a:t>Віном</a:t>
            </a:r>
            <a:r>
              <a:rPr lang="ru-RU" sz="9600" dirty="0" smtClean="0"/>
              <a:t> Дизелем </a:t>
            </a:r>
            <a:r>
              <a:rPr lang="ru-RU" sz="9600" dirty="0" err="1" smtClean="0"/>
              <a:t>була</a:t>
            </a:r>
            <a:r>
              <a:rPr lang="ru-RU" sz="9600" dirty="0" smtClean="0"/>
              <a:t> </a:t>
            </a:r>
            <a:r>
              <a:rPr lang="ru-RU" sz="9600" dirty="0" err="1" smtClean="0"/>
              <a:t>помічена</a:t>
            </a:r>
            <a:r>
              <a:rPr lang="ru-RU" sz="9600" dirty="0" smtClean="0"/>
              <a:t> </a:t>
            </a:r>
            <a:r>
              <a:rPr lang="ru-RU" sz="9600" dirty="0" err="1" smtClean="0"/>
              <a:t>режисером</a:t>
            </a:r>
            <a:r>
              <a:rPr lang="ru-RU" sz="9600" dirty="0" smtClean="0"/>
              <a:t>. </a:t>
            </a:r>
            <a:r>
              <a:rPr lang="ru-RU" sz="9600" dirty="0" err="1" smtClean="0"/>
              <a:t>Замість</a:t>
            </a:r>
            <a:r>
              <a:rPr lang="ru-RU" sz="9600" dirty="0" smtClean="0"/>
              <a:t> того </a:t>
            </a:r>
            <a:r>
              <a:rPr lang="ru-RU" sz="9600" dirty="0" err="1" smtClean="0"/>
              <a:t>щоб</a:t>
            </a:r>
            <a:r>
              <a:rPr lang="ru-RU" sz="9600" dirty="0" smtClean="0"/>
              <a:t> </a:t>
            </a:r>
            <a:r>
              <a:rPr lang="ru-RU" sz="9600" dirty="0" err="1" smtClean="0"/>
              <a:t>викликати</a:t>
            </a:r>
            <a:r>
              <a:rPr lang="ru-RU" sz="9600" dirty="0" smtClean="0"/>
              <a:t> </a:t>
            </a:r>
            <a:r>
              <a:rPr lang="ru-RU" sz="9600" dirty="0" err="1" smtClean="0"/>
              <a:t>поліцію</a:t>
            </a:r>
            <a:r>
              <a:rPr lang="ru-RU" sz="9600" dirty="0" smtClean="0"/>
              <a:t>, </a:t>
            </a:r>
            <a:r>
              <a:rPr lang="ru-RU" sz="9600" dirty="0" err="1" smtClean="0"/>
              <a:t>ця</a:t>
            </a:r>
            <a:r>
              <a:rPr lang="ru-RU" sz="9600" dirty="0" smtClean="0"/>
              <a:t> </a:t>
            </a:r>
            <a:r>
              <a:rPr lang="ru-RU" sz="9600" dirty="0" err="1" smtClean="0"/>
              <a:t>жінка</a:t>
            </a:r>
            <a:r>
              <a:rPr lang="ru-RU" sz="9600" dirty="0" smtClean="0"/>
              <a:t> покликала </a:t>
            </a:r>
            <a:r>
              <a:rPr lang="ru-RU" sz="9600" dirty="0" err="1" smtClean="0"/>
              <a:t>хлопців</a:t>
            </a:r>
            <a:r>
              <a:rPr lang="ru-RU" sz="9600" dirty="0" smtClean="0"/>
              <a:t> </a:t>
            </a:r>
            <a:r>
              <a:rPr lang="ru-RU" sz="9600" dirty="0" err="1" smtClean="0"/>
              <a:t>і</a:t>
            </a:r>
            <a:r>
              <a:rPr lang="ru-RU" sz="9600" dirty="0" smtClean="0"/>
              <a:t>, давши </a:t>
            </a:r>
            <a:r>
              <a:rPr lang="ru-RU" sz="9600" dirty="0" err="1" smtClean="0"/>
              <a:t>їм</a:t>
            </a:r>
            <a:r>
              <a:rPr lang="ru-RU" sz="9600" dirty="0" smtClean="0"/>
              <a:t> у руки </a:t>
            </a:r>
            <a:r>
              <a:rPr lang="ru-RU" sz="9600" dirty="0" err="1" smtClean="0"/>
              <a:t>сценарій</a:t>
            </a:r>
            <a:r>
              <a:rPr lang="ru-RU" sz="9600" dirty="0" smtClean="0"/>
              <a:t>, </a:t>
            </a:r>
            <a:r>
              <a:rPr lang="ru-RU" sz="9600" dirty="0" err="1" smtClean="0"/>
              <a:t>змусила</a:t>
            </a:r>
            <a:r>
              <a:rPr lang="ru-RU" sz="9600" dirty="0" smtClean="0"/>
              <a:t> </a:t>
            </a:r>
            <a:r>
              <a:rPr lang="ru-RU" sz="9600" dirty="0" err="1" smtClean="0"/>
              <a:t>прочитати</a:t>
            </a:r>
            <a:r>
              <a:rPr lang="ru-RU" sz="9600" dirty="0" smtClean="0"/>
              <a:t> текст за ролями. </a:t>
            </a:r>
            <a:r>
              <a:rPr lang="ru-RU" sz="9600" dirty="0" err="1" smtClean="0"/>
              <a:t>Краще</a:t>
            </a:r>
            <a:r>
              <a:rPr lang="ru-RU" sz="9600" dirty="0" smtClean="0"/>
              <a:t> за </a:t>
            </a:r>
            <a:r>
              <a:rPr lang="ru-RU" sz="9600" dirty="0" err="1" smtClean="0"/>
              <a:t>всіх</a:t>
            </a:r>
            <a:r>
              <a:rPr lang="ru-RU" sz="9600" dirty="0" smtClean="0"/>
              <a:t> </a:t>
            </a:r>
            <a:r>
              <a:rPr lang="ru-RU" sz="9600" dirty="0" err="1" smtClean="0"/>
              <a:t>вийшло</a:t>
            </a:r>
            <a:r>
              <a:rPr lang="ru-RU" sz="9600" dirty="0" smtClean="0"/>
              <a:t> у Вина, тому </a:t>
            </a:r>
            <a:r>
              <a:rPr lang="ru-RU" sz="9600" dirty="0" err="1" smtClean="0"/>
              <a:t>жінка</a:t>
            </a:r>
            <a:r>
              <a:rPr lang="ru-RU" sz="9600" dirty="0" smtClean="0"/>
              <a:t> </a:t>
            </a:r>
            <a:r>
              <a:rPr lang="ru-RU" sz="9600" dirty="0" err="1" smtClean="0"/>
              <a:t>запропонувала</a:t>
            </a:r>
            <a:r>
              <a:rPr lang="ru-RU" sz="9600" dirty="0" smtClean="0"/>
              <a:t> </a:t>
            </a:r>
            <a:r>
              <a:rPr lang="ru-RU" sz="9600" dirty="0" err="1" smtClean="0"/>
              <a:t>давати</a:t>
            </a:r>
            <a:r>
              <a:rPr lang="ru-RU" sz="9600" dirty="0" smtClean="0"/>
              <a:t> 20 </a:t>
            </a:r>
            <a:r>
              <a:rPr lang="ru-RU" sz="9600" dirty="0" err="1" smtClean="0"/>
              <a:t>доларів</a:t>
            </a:r>
            <a:r>
              <a:rPr lang="ru-RU" sz="9600" dirty="0" smtClean="0"/>
              <a:t> за </a:t>
            </a:r>
            <a:r>
              <a:rPr lang="ru-RU" sz="9600" dirty="0" err="1" smtClean="0"/>
              <a:t>кожне</a:t>
            </a:r>
            <a:r>
              <a:rPr lang="ru-RU" sz="9600" dirty="0" smtClean="0"/>
              <a:t> </a:t>
            </a:r>
            <a:r>
              <a:rPr lang="ru-RU" sz="9600" dirty="0" err="1" smtClean="0"/>
              <a:t>його</a:t>
            </a:r>
            <a:r>
              <a:rPr lang="ru-RU" sz="9600" dirty="0" smtClean="0"/>
              <a:t> </a:t>
            </a:r>
            <a:r>
              <a:rPr lang="ru-RU" sz="9600" dirty="0" err="1" smtClean="0"/>
              <a:t>виступ</a:t>
            </a:r>
            <a:r>
              <a:rPr lang="ru-RU" sz="9600" dirty="0" smtClean="0"/>
              <a:t> на </a:t>
            </a:r>
            <a:r>
              <a:rPr lang="ru-RU" sz="9600" dirty="0" err="1" smtClean="0"/>
              <a:t>сцені</a:t>
            </a:r>
            <a:r>
              <a:rPr lang="ru-RU" sz="9600" dirty="0" smtClean="0"/>
              <a:t>. Хлопчик </a:t>
            </a:r>
            <a:r>
              <a:rPr lang="ru-RU" sz="9600" dirty="0" err="1" smtClean="0"/>
              <a:t>був</a:t>
            </a:r>
            <a:r>
              <a:rPr lang="ru-RU" sz="9600" dirty="0" smtClean="0"/>
              <a:t> у </a:t>
            </a:r>
            <a:r>
              <a:rPr lang="ru-RU" sz="9600" dirty="0" err="1" smtClean="0"/>
              <a:t>захваті</a:t>
            </a:r>
            <a:r>
              <a:rPr lang="ru-RU" sz="9600" dirty="0" smtClean="0"/>
              <a:t>, </a:t>
            </a:r>
            <a:r>
              <a:rPr lang="ru-RU" sz="9600" dirty="0" err="1" smtClean="0"/>
              <a:t>але</a:t>
            </a:r>
            <a:r>
              <a:rPr lang="ru-RU" sz="9600" dirty="0" smtClean="0"/>
              <a:t> </a:t>
            </a:r>
            <a:r>
              <a:rPr lang="ru-RU" sz="9600" dirty="0" err="1" smtClean="0"/>
              <a:t>від</a:t>
            </a:r>
            <a:r>
              <a:rPr lang="ru-RU" sz="9600" dirty="0" smtClean="0"/>
              <a:t> </a:t>
            </a:r>
            <a:r>
              <a:rPr lang="ru-RU" sz="9600" dirty="0" err="1" smtClean="0"/>
              <a:t>цього</a:t>
            </a:r>
            <a:r>
              <a:rPr lang="ru-RU" sz="9600" dirty="0" smtClean="0"/>
              <a:t> моменту </a:t>
            </a:r>
            <a:r>
              <a:rPr lang="ru-RU" sz="9600" dirty="0" err="1" smtClean="0"/>
              <a:t>їй</a:t>
            </a:r>
            <a:r>
              <a:rPr lang="ru-RU" sz="9600" dirty="0" smtClean="0"/>
              <a:t> </a:t>
            </a:r>
            <a:r>
              <a:rPr lang="ru-RU" sz="9600" dirty="0" err="1" smtClean="0"/>
              <a:t>довелося</a:t>
            </a:r>
            <a:r>
              <a:rPr lang="ru-RU" sz="9600" dirty="0" smtClean="0"/>
              <a:t> </a:t>
            </a:r>
            <a:r>
              <a:rPr lang="ru-RU" sz="9600" dirty="0" err="1" smtClean="0"/>
              <a:t>ходити</a:t>
            </a:r>
            <a:r>
              <a:rPr lang="ru-RU" sz="9600" dirty="0" smtClean="0"/>
              <a:t> на </a:t>
            </a:r>
            <a:r>
              <a:rPr lang="ru-RU" sz="9600" dirty="0" err="1" smtClean="0"/>
              <a:t>репетиції</a:t>
            </a:r>
            <a:r>
              <a:rPr lang="ru-RU" sz="9600" dirty="0" smtClean="0"/>
              <a:t> </a:t>
            </a:r>
            <a:r>
              <a:rPr lang="ru-RU" sz="9600" dirty="0" err="1" smtClean="0"/>
              <a:t>щодня</a:t>
            </a:r>
            <a:r>
              <a:rPr lang="ru-RU" sz="9600" dirty="0" smtClean="0"/>
              <a:t> </a:t>
            </a:r>
            <a:r>
              <a:rPr lang="ru-RU" sz="9600" dirty="0" err="1" smtClean="0"/>
              <a:t>після</a:t>
            </a:r>
            <a:r>
              <a:rPr lang="ru-RU" sz="9600" dirty="0" smtClean="0"/>
              <a:t> </a:t>
            </a:r>
            <a:r>
              <a:rPr lang="ru-RU" sz="9600" dirty="0" err="1" smtClean="0"/>
              <a:t>школи</a:t>
            </a:r>
            <a:r>
              <a:rPr lang="ru-RU" sz="9600" dirty="0" smtClean="0"/>
              <a:t>.</a:t>
            </a:r>
          </a:p>
          <a:p>
            <a:r>
              <a:rPr lang="ru-RU" sz="9600" dirty="0" err="1" smtClean="0"/>
              <a:t>Незабаром</a:t>
            </a:r>
            <a:r>
              <a:rPr lang="ru-RU" sz="9600" dirty="0" smtClean="0"/>
              <a:t> </a:t>
            </a:r>
            <a:r>
              <a:rPr lang="ru-RU" sz="9600" dirty="0" err="1" smtClean="0"/>
              <a:t>відбулася</a:t>
            </a:r>
            <a:r>
              <a:rPr lang="ru-RU" sz="9600" dirty="0" smtClean="0"/>
              <a:t> </a:t>
            </a:r>
            <a:r>
              <a:rPr lang="ru-RU" sz="9600" dirty="0" err="1" smtClean="0"/>
              <a:t>прем'єра</a:t>
            </a:r>
            <a:r>
              <a:rPr lang="ru-RU" sz="9600" dirty="0" smtClean="0"/>
              <a:t> </a:t>
            </a:r>
            <a:r>
              <a:rPr lang="ru-RU" sz="9600" dirty="0" err="1" smtClean="0"/>
              <a:t>першого</a:t>
            </a:r>
            <a:r>
              <a:rPr lang="ru-RU" sz="9600" dirty="0" smtClean="0"/>
              <a:t> спектаклю за </a:t>
            </a:r>
            <a:r>
              <a:rPr lang="ru-RU" sz="9600" dirty="0" err="1" smtClean="0"/>
              <a:t>участю</a:t>
            </a:r>
            <a:r>
              <a:rPr lang="ru-RU" sz="9600" dirty="0" smtClean="0"/>
              <a:t> </a:t>
            </a:r>
            <a:r>
              <a:rPr lang="ru-RU" sz="9600" dirty="0" err="1" smtClean="0"/>
              <a:t>Віна</a:t>
            </a:r>
            <a:r>
              <a:rPr lang="ru-RU" sz="9600" dirty="0" smtClean="0"/>
              <a:t> Дизеля - «</a:t>
            </a:r>
            <a:r>
              <a:rPr lang="ru-RU" sz="9600" dirty="0" err="1" smtClean="0"/>
              <a:t>Двері</a:t>
            </a:r>
            <a:r>
              <a:rPr lang="ru-RU" sz="9600" dirty="0" smtClean="0"/>
              <a:t> для динозавра». </a:t>
            </a:r>
            <a:r>
              <a:rPr lang="ru-RU" sz="9600" dirty="0" err="1" smtClean="0"/>
              <a:t>Його</a:t>
            </a:r>
            <a:r>
              <a:rPr lang="ru-RU" sz="9600" dirty="0" smtClean="0"/>
              <a:t> </a:t>
            </a:r>
            <a:r>
              <a:rPr lang="ru-RU" sz="9600" dirty="0" err="1" smtClean="0"/>
              <a:t>виступ</a:t>
            </a:r>
            <a:r>
              <a:rPr lang="ru-RU" sz="9600" dirty="0" smtClean="0"/>
              <a:t> </a:t>
            </a:r>
            <a:r>
              <a:rPr lang="ru-RU" sz="9600" dirty="0" err="1" smtClean="0"/>
              <a:t>був</a:t>
            </a:r>
            <a:r>
              <a:rPr lang="ru-RU" sz="9600" dirty="0" smtClean="0"/>
              <a:t> </a:t>
            </a:r>
            <a:r>
              <a:rPr lang="ru-RU" sz="9600" dirty="0" err="1" smtClean="0"/>
              <a:t>настільки</a:t>
            </a:r>
            <a:r>
              <a:rPr lang="ru-RU" sz="9600" dirty="0" smtClean="0"/>
              <a:t> </a:t>
            </a:r>
            <a:r>
              <a:rPr lang="ru-RU" sz="9600" dirty="0" err="1" smtClean="0"/>
              <a:t>вдалим</a:t>
            </a:r>
            <a:r>
              <a:rPr lang="ru-RU" sz="9600" dirty="0" smtClean="0"/>
              <a:t>, </a:t>
            </a:r>
            <a:r>
              <a:rPr lang="ru-RU" sz="9600" dirty="0" err="1" smtClean="0"/>
              <a:t>що</a:t>
            </a:r>
            <a:r>
              <a:rPr lang="ru-RU" sz="9600" dirty="0" smtClean="0"/>
              <a:t> </a:t>
            </a:r>
            <a:r>
              <a:rPr lang="ru-RU" sz="9600" dirty="0" err="1" smtClean="0"/>
              <a:t>саме</a:t>
            </a:r>
            <a:r>
              <a:rPr lang="ru-RU" sz="9600" dirty="0" smtClean="0"/>
              <a:t> </a:t>
            </a:r>
            <a:r>
              <a:rPr lang="ru-RU" sz="9600" dirty="0" err="1" smtClean="0"/>
              <a:t>з</a:t>
            </a:r>
            <a:r>
              <a:rPr lang="ru-RU" sz="9600" dirty="0" smtClean="0"/>
              <a:t> </a:t>
            </a:r>
            <a:r>
              <a:rPr lang="ru-RU" sz="9600" dirty="0" err="1" smtClean="0"/>
              <a:t>цього</a:t>
            </a:r>
            <a:r>
              <a:rPr lang="ru-RU" sz="9600" dirty="0" smtClean="0"/>
              <a:t> моменту </a:t>
            </a:r>
            <a:r>
              <a:rPr lang="ru-RU" sz="9600" dirty="0" err="1" smtClean="0"/>
              <a:t>він</a:t>
            </a:r>
            <a:r>
              <a:rPr lang="ru-RU" sz="9600" dirty="0" smtClean="0"/>
              <a:t> почав </a:t>
            </a:r>
            <a:r>
              <a:rPr lang="ru-RU" sz="9600" dirty="0" err="1" smtClean="0"/>
              <a:t>мріяти</a:t>
            </a:r>
            <a:r>
              <a:rPr lang="ru-RU" sz="9600" dirty="0" smtClean="0"/>
              <a:t> про </a:t>
            </a:r>
            <a:r>
              <a:rPr lang="ru-RU" sz="9600" dirty="0" err="1" smtClean="0"/>
              <a:t>кар'єру</a:t>
            </a:r>
            <a:r>
              <a:rPr lang="ru-RU" sz="9600" dirty="0" smtClean="0"/>
              <a:t> </a:t>
            </a:r>
            <a:r>
              <a:rPr lang="ru-RU" sz="9600" dirty="0" err="1" smtClean="0"/>
              <a:t>актора</a:t>
            </a:r>
            <a:r>
              <a:rPr lang="ru-RU" sz="9600" dirty="0" smtClean="0"/>
              <a:t>. Аж до 17 </a:t>
            </a:r>
            <a:r>
              <a:rPr lang="ru-RU" sz="9600" dirty="0" err="1" smtClean="0"/>
              <a:t>років</a:t>
            </a:r>
            <a:r>
              <a:rPr lang="ru-RU" sz="9600" dirty="0" smtClean="0"/>
              <a:t> </a:t>
            </a:r>
            <a:r>
              <a:rPr lang="ru-RU" sz="9600" dirty="0" err="1" smtClean="0"/>
              <a:t>він</a:t>
            </a:r>
            <a:r>
              <a:rPr lang="ru-RU" sz="9600" dirty="0" smtClean="0"/>
              <a:t> </a:t>
            </a:r>
            <a:r>
              <a:rPr lang="ru-RU" sz="9600" dirty="0" err="1" smtClean="0"/>
              <a:t>виступав</a:t>
            </a:r>
            <a:r>
              <a:rPr lang="ru-RU" sz="9600" dirty="0" smtClean="0"/>
              <a:t> на </a:t>
            </a:r>
            <a:r>
              <a:rPr lang="ru-RU" sz="9600" dirty="0" err="1" smtClean="0"/>
              <a:t>сцені</a:t>
            </a:r>
            <a:r>
              <a:rPr lang="ru-RU" sz="9600" dirty="0" smtClean="0"/>
              <a:t> театру, </a:t>
            </a:r>
            <a:r>
              <a:rPr lang="ru-RU" sz="9600" dirty="0" err="1" smtClean="0"/>
              <a:t>вдосконалюючи</a:t>
            </a:r>
            <a:r>
              <a:rPr lang="ru-RU" sz="9600" dirty="0" smtClean="0"/>
              <a:t> свою </a:t>
            </a:r>
            <a:r>
              <a:rPr lang="ru-RU" sz="9600" dirty="0" err="1" smtClean="0"/>
              <a:t>майстерність</a:t>
            </a:r>
            <a:r>
              <a:rPr lang="ru-RU" sz="9600" dirty="0" smtClean="0"/>
              <a:t>. </a:t>
            </a:r>
            <a:r>
              <a:rPr lang="ru-RU" sz="9600" dirty="0" err="1" smtClean="0"/>
              <a:t>Багато</a:t>
            </a:r>
            <a:r>
              <a:rPr lang="ru-RU" sz="9600" dirty="0" smtClean="0"/>
              <a:t> в </a:t>
            </a:r>
            <a:r>
              <a:rPr lang="ru-RU" sz="9600" dirty="0" err="1" smtClean="0"/>
              <a:t>чому</a:t>
            </a:r>
            <a:r>
              <a:rPr lang="ru-RU" sz="9600" dirty="0" smtClean="0"/>
              <a:t> </a:t>
            </a:r>
            <a:r>
              <a:rPr lang="ru-RU" sz="9600" dirty="0" err="1" smtClean="0"/>
              <a:t>цьому</a:t>
            </a:r>
            <a:r>
              <a:rPr lang="ru-RU" sz="9600" dirty="0" smtClean="0"/>
              <a:t> </a:t>
            </a:r>
            <a:r>
              <a:rPr lang="ru-RU" sz="9600" dirty="0" err="1" smtClean="0"/>
              <a:t>посприяв</a:t>
            </a:r>
            <a:r>
              <a:rPr lang="ru-RU" sz="9600" dirty="0" smtClean="0"/>
              <a:t> </a:t>
            </a:r>
            <a:r>
              <a:rPr lang="ru-RU" sz="9600" dirty="0" err="1" smtClean="0"/>
              <a:t>і</a:t>
            </a:r>
            <a:r>
              <a:rPr lang="ru-RU" sz="9600" dirty="0" smtClean="0"/>
              <a:t> </a:t>
            </a:r>
            <a:r>
              <a:rPr lang="ru-RU" sz="9600" dirty="0" err="1" smtClean="0"/>
              <a:t>його</a:t>
            </a:r>
            <a:r>
              <a:rPr lang="ru-RU" sz="9600" dirty="0" smtClean="0"/>
              <a:t> </a:t>
            </a:r>
            <a:r>
              <a:rPr lang="ru-RU" sz="9600" dirty="0" err="1" smtClean="0"/>
              <a:t>вітчим</a:t>
            </a:r>
            <a:r>
              <a:rPr lang="ru-RU" sz="9600" dirty="0" smtClean="0"/>
              <a:t>.</a:t>
            </a:r>
          </a:p>
          <a:p>
            <a:endParaRPr lang="uk-UA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 smtClean="0"/>
              <a:t>Кар'єра в театрі</a:t>
            </a:r>
            <a:br>
              <a:rPr lang="uk-UA" b="1" dirty="0" smtClean="0"/>
            </a:br>
            <a:endParaRPr lang="uk-UA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521296"/>
            <a:ext cx="8229600" cy="6336704"/>
          </a:xfrm>
        </p:spPr>
        <p:txBody>
          <a:bodyPr>
            <a:normAutofit fontScale="92500" lnSpcReduction="20000"/>
          </a:bodyPr>
          <a:lstStyle/>
          <a:p>
            <a:r>
              <a:rPr lang="uk-UA" dirty="0" smtClean="0"/>
              <a:t>    На відміну від багатьох своїх ровесників, котрі                   знімались у телефільмах та рекламі, </a:t>
            </a:r>
            <a:r>
              <a:rPr lang="uk-UA" dirty="0" err="1" smtClean="0"/>
              <a:t>Вінсент</a:t>
            </a:r>
            <a:r>
              <a:rPr lang="uk-UA" dirty="0" smtClean="0"/>
              <a:t> довго залишався вірним театру. Однак це заняття не було прибутковим, тому йому довелось шукати іншу роботу. У 17 років завдяки вправам у спортзалах </a:t>
            </a:r>
            <a:r>
              <a:rPr lang="uk-UA" dirty="0" err="1" smtClean="0"/>
              <a:t>Марк</a:t>
            </a:r>
            <a:r>
              <a:rPr lang="uk-UA" dirty="0" smtClean="0"/>
              <a:t> вже був досить м'язистим хлопцем і без проблем влаштувався викидайлом в один з нічних клубів на </a:t>
            </a:r>
            <a:r>
              <a:rPr lang="uk-UA" dirty="0" err="1" smtClean="0"/>
              <a:t>Мангеттені</a:t>
            </a:r>
            <a:r>
              <a:rPr lang="uk-UA" dirty="0" smtClean="0"/>
              <a:t>. Саме тоді молодий актор почав називати себе Віном </a:t>
            </a:r>
            <a:r>
              <a:rPr lang="uk-UA" dirty="0" err="1" smtClean="0"/>
              <a:t>Дізелем</a:t>
            </a:r>
            <a:r>
              <a:rPr lang="uk-UA" dirty="0" smtClean="0"/>
              <a:t>.</a:t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>Сценарій своєї першої короткометражки «</a:t>
            </a:r>
            <a:r>
              <a:rPr lang="uk-UA" b="1" dirty="0" smtClean="0"/>
              <a:t>Багатоликий</a:t>
            </a:r>
            <a:r>
              <a:rPr lang="uk-UA" dirty="0" smtClean="0"/>
              <a:t>» </a:t>
            </a:r>
            <a:r>
              <a:rPr lang="uk-UA" dirty="0" err="1" smtClean="0"/>
              <a:t>Дізель</a:t>
            </a:r>
            <a:r>
              <a:rPr lang="uk-UA" dirty="0" smtClean="0"/>
              <a:t> написав усього за п'ять днів, а зняв цю стрічку за три дні. Вона коштувала лише 3000 доларів; Він був режисером, продюсером, сценаристом і актором в одній особі. Аудиторія з 200 чоловік в </a:t>
            </a:r>
            <a:r>
              <a:rPr lang="en-US" b="1" dirty="0" smtClean="0"/>
              <a:t>Anthology Film Archives</a:t>
            </a:r>
            <a:r>
              <a:rPr lang="en-US" dirty="0" smtClean="0"/>
              <a:t> </a:t>
            </a:r>
            <a:r>
              <a:rPr lang="uk-UA" dirty="0" smtClean="0"/>
              <a:t>на </a:t>
            </a:r>
            <a:r>
              <a:rPr lang="uk-UA" dirty="0" err="1" smtClean="0"/>
              <a:t>Мангеттені</a:t>
            </a:r>
            <a:r>
              <a:rPr lang="uk-UA" dirty="0" smtClean="0"/>
              <a:t> зустріла картину вельми позитивно, завдяки чому вона змогла взяти участь у Канському фестивалі. Фільм сподобався Стівену Спілбергу, який запросив </a:t>
            </a:r>
            <a:r>
              <a:rPr lang="uk-UA" dirty="0" err="1" smtClean="0"/>
              <a:t>Дізеля</a:t>
            </a:r>
            <a:r>
              <a:rPr lang="uk-UA" dirty="0" smtClean="0"/>
              <a:t> у стрічку «</a:t>
            </a:r>
            <a:r>
              <a:rPr lang="uk-UA" b="1" dirty="0" smtClean="0"/>
              <a:t>Врятувати рядового </a:t>
            </a:r>
            <a:r>
              <a:rPr lang="uk-UA" b="1" dirty="0" err="1" smtClean="0"/>
              <a:t>Раяна</a:t>
            </a:r>
            <a:r>
              <a:rPr lang="uk-UA" dirty="0" smtClean="0"/>
              <a:t>» (1998) на роль Адріана </a:t>
            </a:r>
            <a:r>
              <a:rPr lang="uk-UA" dirty="0" err="1" smtClean="0"/>
              <a:t>Капарзо</a:t>
            </a:r>
            <a:r>
              <a:rPr lang="uk-UA" dirty="0" smtClean="0"/>
              <a:t>.</a:t>
            </a:r>
            <a:endParaRPr lang="uk-UA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-612576" y="7148462"/>
            <a:ext cx="144016" cy="96961"/>
          </a:xfrm>
        </p:spPr>
        <p:txBody>
          <a:bodyPr>
            <a:normAutofit fontScale="90000"/>
          </a:bodyPr>
          <a:lstStyle/>
          <a:p>
            <a:endParaRPr lang="uk-UA" dirty="0"/>
          </a:p>
        </p:txBody>
      </p:sp>
      <p:pic>
        <p:nvPicPr>
          <p:cNvPr id="2050" name="Picture 2" descr="C:\Users\Admin\Desktop\vin_diese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476672"/>
            <a:ext cx="2555776" cy="3818756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3074" name="Picture 2" descr="C:\Users\Admin\Desktop\vindiese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332656"/>
            <a:ext cx="2350805" cy="3432175"/>
          </a:xfrm>
          <a:prstGeom prst="rect">
            <a:avLst/>
          </a:prstGeom>
          <a:noFill/>
        </p:spPr>
      </p:pic>
      <p:pic>
        <p:nvPicPr>
          <p:cNvPr id="3075" name="Picture 3" descr="C:\Users\Admin\Desktop\vin_diesel_60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95936" y="0"/>
            <a:ext cx="5616624" cy="4212468"/>
          </a:xfrm>
          <a:prstGeom prst="rect">
            <a:avLst/>
          </a:prstGeom>
          <a:noFill/>
        </p:spPr>
      </p:pic>
      <p:pic>
        <p:nvPicPr>
          <p:cNvPr id="3076" name="Picture 4" descr="C:\Users\Admin\Desktop\1372650825_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19672" y="1988840"/>
            <a:ext cx="2503388" cy="3504743"/>
          </a:xfrm>
          <a:prstGeom prst="rect">
            <a:avLst/>
          </a:prstGeom>
          <a:noFill/>
        </p:spPr>
      </p:pic>
      <p:pic>
        <p:nvPicPr>
          <p:cNvPr id="3077" name="Picture 5" descr="C:\Users\Admin\Desktop\55573404Neozoon828200814445PM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75856" y="3509045"/>
            <a:ext cx="2448272" cy="3348955"/>
          </a:xfrm>
          <a:prstGeom prst="rect">
            <a:avLst/>
          </a:prstGeom>
          <a:noFill/>
        </p:spPr>
      </p:pic>
      <p:pic>
        <p:nvPicPr>
          <p:cNvPr id="3078" name="Picture 6" descr="C:\Users\Admin\Desktop\vinny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0"/>
            <a:ext cx="6925840" cy="6449109"/>
          </a:xfrm>
          <a:prstGeom prst="rect">
            <a:avLst/>
          </a:prstGeom>
          <a:noFill/>
        </p:spPr>
      </p:pic>
      <p:pic>
        <p:nvPicPr>
          <p:cNvPr id="3079" name="Picture 7" descr="C:\Users\Admin\Desktop\0a17fc30c34d46f12683c067630a4cca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200400" y="1340768"/>
            <a:ext cx="5943600" cy="4462462"/>
          </a:xfrm>
          <a:prstGeom prst="rect">
            <a:avLst/>
          </a:prstGeom>
          <a:noFill/>
        </p:spPr>
      </p:pic>
      <p:pic>
        <p:nvPicPr>
          <p:cNvPr id="3080" name="Picture 8" descr="C:\Users\Admin\Desktop\Dizel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0" y="1556792"/>
            <a:ext cx="5868144" cy="4147939"/>
          </a:xfrm>
          <a:prstGeom prst="rect">
            <a:avLst/>
          </a:prstGeom>
          <a:noFill/>
        </p:spPr>
      </p:pic>
      <p:pic>
        <p:nvPicPr>
          <p:cNvPr id="3081" name="Picture 9" descr="C:\Users\Admin\Desktop\147987_255966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0" y="0"/>
            <a:ext cx="9684568" cy="7267301"/>
          </a:xfrm>
          <a:prstGeom prst="rect">
            <a:avLst/>
          </a:prstGeom>
          <a:noFill/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1" dur="20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6" dur="20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3143248"/>
            <a:ext cx="7772400" cy="4572000"/>
          </a:xfrm>
        </p:spPr>
        <p:txBody>
          <a:bodyPr>
            <a:normAutofit/>
          </a:bodyPr>
          <a:lstStyle/>
          <a:p>
            <a:r>
              <a:rPr lang="uk-UA" sz="6000" dirty="0" err="1" smtClean="0"/>
              <a:t>Чичерський</a:t>
            </a:r>
            <a:r>
              <a:rPr lang="uk-UA" sz="6000" dirty="0" smtClean="0"/>
              <a:t> </a:t>
            </a:r>
            <a:r>
              <a:rPr lang="uk-UA" sz="6000" dirty="0" smtClean="0"/>
              <a:t>Віталій</a:t>
            </a:r>
          </a:p>
          <a:p>
            <a:r>
              <a:rPr lang="uk-UA" sz="6000" dirty="0" smtClean="0"/>
              <a:t>Мац </a:t>
            </a:r>
            <a:r>
              <a:rPr lang="uk-UA" sz="6000" smtClean="0"/>
              <a:t>Марян</a:t>
            </a:r>
            <a:endParaRPr lang="uk-UA" sz="60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1071546"/>
            <a:ext cx="7772400" cy="914400"/>
          </a:xfrm>
        </p:spPr>
        <p:txBody>
          <a:bodyPr>
            <a:normAutofit fontScale="90000"/>
          </a:bodyPr>
          <a:lstStyle/>
          <a:p>
            <a:r>
              <a:rPr lang="uk-UA" sz="6000" dirty="0" smtClean="0"/>
              <a:t>Над презентацією </a:t>
            </a:r>
            <a:r>
              <a:rPr lang="uk-UA" sz="6000" dirty="0" smtClean="0"/>
              <a:t>працювали:</a:t>
            </a:r>
            <a:endParaRPr lang="uk-UA" sz="6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42</TotalTime>
  <Words>43</Words>
  <Application>Microsoft Office PowerPoint</Application>
  <PresentationFormat>Экран (4:3)</PresentationFormat>
  <Paragraphs>13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Бумажная</vt:lpstr>
      <vt:lpstr>Vin Diesel</vt:lpstr>
      <vt:lpstr> американський актор, сценарист, режисер і продюсер </vt:lpstr>
      <vt:lpstr>Дитинство </vt:lpstr>
      <vt:lpstr>Кар'єра в театрі </vt:lpstr>
      <vt:lpstr>Слайд 5</vt:lpstr>
      <vt:lpstr>Слайд 6</vt:lpstr>
      <vt:lpstr>Над презентацією працювали: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Vin Diesel</dc:title>
  <dc:creator>Admin</dc:creator>
  <cp:lastModifiedBy>василь</cp:lastModifiedBy>
  <cp:revision>9</cp:revision>
  <dcterms:created xsi:type="dcterms:W3CDTF">2013-12-15T18:00:37Z</dcterms:created>
  <dcterms:modified xsi:type="dcterms:W3CDTF">2013-12-23T11:01:12Z</dcterms:modified>
</cp:coreProperties>
</file>