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3"/>
  </p:notesMasterIdLst>
  <p:sldIdLst>
    <p:sldId id="256" r:id="rId2"/>
    <p:sldId id="260" r:id="rId3"/>
    <p:sldId id="261" r:id="rId4"/>
    <p:sldId id="263" r:id="rId5"/>
    <p:sldId id="267" r:id="rId6"/>
    <p:sldId id="268" r:id="rId7"/>
    <p:sldId id="269" r:id="rId8"/>
    <p:sldId id="270" r:id="rId9"/>
    <p:sldId id="265" r:id="rId10"/>
    <p:sldId id="266" r:id="rId11"/>
    <p:sldId id="27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>
      <p:cViewPr>
        <p:scale>
          <a:sx n="76" d="100"/>
          <a:sy n="76" d="100"/>
        </p:scale>
        <p:origin x="-12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36DCAD-7CFD-48B8-BAA5-331E32CF3C0A}" type="doc">
      <dgm:prSet loTypeId="urn:microsoft.com/office/officeart/2005/8/layout/hierarchy1" loCatId="hierarchy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ru-RU"/>
        </a:p>
      </dgm:t>
    </dgm:pt>
    <dgm:pt modelId="{5B2F4146-F3E3-44D3-BD80-8014B4CE95BB}">
      <dgm:prSet/>
      <dgm:spPr/>
      <dgm:t>
        <a:bodyPr/>
        <a:lstStyle/>
        <a:p>
          <a:pPr rtl="0"/>
          <a:r>
            <a:rPr lang="uk-UA" dirty="0" err="1" smtClean="0"/>
            <a:t>Комп</a:t>
          </a:r>
          <a:r>
            <a:rPr lang="en-US" dirty="0" smtClean="0"/>
            <a:t>’</a:t>
          </a:r>
          <a:r>
            <a:rPr lang="uk-UA" dirty="0" err="1" smtClean="0"/>
            <a:t>ютерні</a:t>
          </a:r>
          <a:r>
            <a:rPr lang="uk-UA" dirty="0" smtClean="0"/>
            <a:t> мережі</a:t>
          </a:r>
          <a:endParaRPr lang="ru-RU" dirty="0"/>
        </a:p>
      </dgm:t>
    </dgm:pt>
    <dgm:pt modelId="{71DCB336-A9E0-4DAA-8784-8F0B11401EED}" type="parTrans" cxnId="{9779CDF0-0A50-46C8-A30C-B1576F3AED99}">
      <dgm:prSet/>
      <dgm:spPr/>
      <dgm:t>
        <a:bodyPr/>
        <a:lstStyle/>
        <a:p>
          <a:endParaRPr lang="ru-RU"/>
        </a:p>
      </dgm:t>
    </dgm:pt>
    <dgm:pt modelId="{DCC1D278-9FF2-41DD-BDBC-6B0517D219FF}" type="sibTrans" cxnId="{9779CDF0-0A50-46C8-A30C-B1576F3AED99}">
      <dgm:prSet/>
      <dgm:spPr/>
      <dgm:t>
        <a:bodyPr/>
        <a:lstStyle/>
        <a:p>
          <a:endParaRPr lang="ru-RU"/>
        </a:p>
      </dgm:t>
    </dgm:pt>
    <dgm:pt modelId="{17BB49E8-D2BF-454A-BD21-0F31CAEDA3F5}">
      <dgm:prSet/>
      <dgm:spPr/>
      <dgm:t>
        <a:bodyPr/>
        <a:lstStyle/>
        <a:p>
          <a:pPr rtl="0"/>
          <a:r>
            <a:rPr lang="uk-UA" dirty="0" smtClean="0"/>
            <a:t>Глобальні</a:t>
          </a:r>
          <a:endParaRPr lang="ru-RU" dirty="0"/>
        </a:p>
      </dgm:t>
    </dgm:pt>
    <dgm:pt modelId="{B5C63C2E-0894-4266-8A47-144EE8CAEB7B}" type="parTrans" cxnId="{530987EF-2FC6-4EF3-A088-96783BD229BA}">
      <dgm:prSet/>
      <dgm:spPr/>
      <dgm:t>
        <a:bodyPr/>
        <a:lstStyle/>
        <a:p>
          <a:endParaRPr lang="ru-RU"/>
        </a:p>
      </dgm:t>
    </dgm:pt>
    <dgm:pt modelId="{AAA4085F-BDBE-4E61-8604-F3FCB5CCDFC2}" type="sibTrans" cxnId="{530987EF-2FC6-4EF3-A088-96783BD229BA}">
      <dgm:prSet/>
      <dgm:spPr/>
      <dgm:t>
        <a:bodyPr/>
        <a:lstStyle/>
        <a:p>
          <a:endParaRPr lang="ru-RU"/>
        </a:p>
      </dgm:t>
    </dgm:pt>
    <dgm:pt modelId="{19C749DD-0BDD-4722-8B3E-580F9B4C7254}">
      <dgm:prSet/>
      <dgm:spPr/>
      <dgm:t>
        <a:bodyPr/>
        <a:lstStyle/>
        <a:p>
          <a:pPr rtl="0"/>
          <a:r>
            <a:rPr lang="uk-UA" dirty="0" smtClean="0"/>
            <a:t>Регіональні</a:t>
          </a:r>
          <a:endParaRPr lang="ru-RU" dirty="0"/>
        </a:p>
      </dgm:t>
    </dgm:pt>
    <dgm:pt modelId="{92D5231D-5478-4670-99E5-BFC6816396CE}" type="parTrans" cxnId="{76FB5B22-DEE0-4941-8941-BF26F6ED6793}">
      <dgm:prSet/>
      <dgm:spPr/>
      <dgm:t>
        <a:bodyPr/>
        <a:lstStyle/>
        <a:p>
          <a:endParaRPr lang="ru-RU"/>
        </a:p>
      </dgm:t>
    </dgm:pt>
    <dgm:pt modelId="{1B0C4107-FE36-4DFE-B1D2-B979B8E9FC55}" type="sibTrans" cxnId="{76FB5B22-DEE0-4941-8941-BF26F6ED6793}">
      <dgm:prSet/>
      <dgm:spPr/>
      <dgm:t>
        <a:bodyPr/>
        <a:lstStyle/>
        <a:p>
          <a:endParaRPr lang="ru-RU"/>
        </a:p>
      </dgm:t>
    </dgm:pt>
    <dgm:pt modelId="{FB3B31CC-F910-4A4C-9FD2-D4A64C223FB3}">
      <dgm:prSet/>
      <dgm:spPr/>
      <dgm:t>
        <a:bodyPr/>
        <a:lstStyle/>
        <a:p>
          <a:pPr rtl="0"/>
          <a:r>
            <a:rPr lang="uk-UA" dirty="0" smtClean="0"/>
            <a:t>Локальні</a:t>
          </a:r>
          <a:endParaRPr lang="ru-RU" dirty="0"/>
        </a:p>
      </dgm:t>
    </dgm:pt>
    <dgm:pt modelId="{3720DC28-2265-439D-BBE7-2DFEB71C215F}" type="parTrans" cxnId="{364D51D8-6D4B-4817-9673-165DB115DF48}">
      <dgm:prSet/>
      <dgm:spPr/>
      <dgm:t>
        <a:bodyPr/>
        <a:lstStyle/>
        <a:p>
          <a:endParaRPr lang="ru-RU"/>
        </a:p>
      </dgm:t>
    </dgm:pt>
    <dgm:pt modelId="{C163EC1F-B21A-4400-B214-FC43D8A432BC}" type="sibTrans" cxnId="{364D51D8-6D4B-4817-9673-165DB115DF48}">
      <dgm:prSet/>
      <dgm:spPr/>
      <dgm:t>
        <a:bodyPr/>
        <a:lstStyle/>
        <a:p>
          <a:endParaRPr lang="ru-RU"/>
        </a:p>
      </dgm:t>
    </dgm:pt>
    <dgm:pt modelId="{EFCF3A99-B2C1-40FF-87C7-7C1FD538C37D}">
      <dgm:prSet/>
      <dgm:spPr/>
      <dgm:t>
        <a:bodyPr/>
        <a:lstStyle/>
        <a:p>
          <a:pPr rtl="0"/>
          <a:r>
            <a:rPr lang="uk-UA" dirty="0" smtClean="0"/>
            <a:t>Однорангові </a:t>
          </a:r>
          <a:endParaRPr lang="ru-RU" dirty="0"/>
        </a:p>
      </dgm:t>
    </dgm:pt>
    <dgm:pt modelId="{939594E7-35BC-4195-94E3-874B1E48C8CC}" type="parTrans" cxnId="{5CD05761-2728-4B73-A6BC-64A0926E6815}">
      <dgm:prSet/>
      <dgm:spPr/>
      <dgm:t>
        <a:bodyPr/>
        <a:lstStyle/>
        <a:p>
          <a:endParaRPr lang="ru-RU"/>
        </a:p>
      </dgm:t>
    </dgm:pt>
    <dgm:pt modelId="{FD39D63F-38D9-4E61-A10B-56F5A4CFB4F9}" type="sibTrans" cxnId="{5CD05761-2728-4B73-A6BC-64A0926E6815}">
      <dgm:prSet/>
      <dgm:spPr/>
      <dgm:t>
        <a:bodyPr/>
        <a:lstStyle/>
        <a:p>
          <a:endParaRPr lang="ru-RU"/>
        </a:p>
      </dgm:t>
    </dgm:pt>
    <dgm:pt modelId="{6986F513-56E0-48CC-811B-41B3620F85D7}">
      <dgm:prSet/>
      <dgm:spPr/>
      <dgm:t>
        <a:bodyPr/>
        <a:lstStyle/>
        <a:p>
          <a:pPr rtl="0"/>
          <a:r>
            <a:rPr lang="uk-UA" dirty="0" smtClean="0"/>
            <a:t>Багаторангові </a:t>
          </a:r>
          <a:endParaRPr lang="ru-RU" dirty="0"/>
        </a:p>
      </dgm:t>
    </dgm:pt>
    <dgm:pt modelId="{9C5126B5-2F83-4978-BC52-A4D03A963E1F}" type="parTrans" cxnId="{95D4219A-4EAA-4A16-8701-301CE046C19D}">
      <dgm:prSet/>
      <dgm:spPr/>
      <dgm:t>
        <a:bodyPr/>
        <a:lstStyle/>
        <a:p>
          <a:endParaRPr lang="ru-RU"/>
        </a:p>
      </dgm:t>
    </dgm:pt>
    <dgm:pt modelId="{02264267-D4F5-4D23-B09D-FBBCCD4B72A5}" type="sibTrans" cxnId="{95D4219A-4EAA-4A16-8701-301CE046C19D}">
      <dgm:prSet/>
      <dgm:spPr/>
      <dgm:t>
        <a:bodyPr/>
        <a:lstStyle/>
        <a:p>
          <a:endParaRPr lang="ru-RU"/>
        </a:p>
      </dgm:t>
    </dgm:pt>
    <dgm:pt modelId="{D9FC11D2-84AD-4C81-8AB6-61CC4458B350}" type="pres">
      <dgm:prSet presAssocID="{5236DCAD-7CFD-48B8-BAA5-331E32CF3C0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EA57759-B1DA-40D6-AD1F-ECD05891594F}" type="pres">
      <dgm:prSet presAssocID="{5B2F4146-F3E3-44D3-BD80-8014B4CE95BB}" presName="hierRoot1" presStyleCnt="0"/>
      <dgm:spPr/>
    </dgm:pt>
    <dgm:pt modelId="{7A481965-84FE-42A2-82AA-514E62517388}" type="pres">
      <dgm:prSet presAssocID="{5B2F4146-F3E3-44D3-BD80-8014B4CE95BB}" presName="composite" presStyleCnt="0"/>
      <dgm:spPr/>
    </dgm:pt>
    <dgm:pt modelId="{5E661C5A-625E-4B1B-B677-6331D20F6290}" type="pres">
      <dgm:prSet presAssocID="{5B2F4146-F3E3-44D3-BD80-8014B4CE95BB}" presName="background" presStyleLbl="node0" presStyleIdx="0" presStyleCnt="1"/>
      <dgm:spPr/>
    </dgm:pt>
    <dgm:pt modelId="{9D7CC0E0-E135-4D0C-8380-FA64261EA41D}" type="pres">
      <dgm:prSet presAssocID="{5B2F4146-F3E3-44D3-BD80-8014B4CE95B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4E36A9-007D-48FE-92A3-1DF10538FE28}" type="pres">
      <dgm:prSet presAssocID="{5B2F4146-F3E3-44D3-BD80-8014B4CE95BB}" presName="hierChild2" presStyleCnt="0"/>
      <dgm:spPr/>
    </dgm:pt>
    <dgm:pt modelId="{32D7414D-6DBA-4569-AD21-0218FF32FC09}" type="pres">
      <dgm:prSet presAssocID="{B5C63C2E-0894-4266-8A47-144EE8CAEB7B}" presName="Name10" presStyleLbl="parChTrans1D2" presStyleIdx="0" presStyleCnt="3"/>
      <dgm:spPr/>
      <dgm:t>
        <a:bodyPr/>
        <a:lstStyle/>
        <a:p>
          <a:endParaRPr lang="ru-RU"/>
        </a:p>
      </dgm:t>
    </dgm:pt>
    <dgm:pt modelId="{509D48FA-DC8D-456F-B88D-9BDEF6F4B0EA}" type="pres">
      <dgm:prSet presAssocID="{17BB49E8-D2BF-454A-BD21-0F31CAEDA3F5}" presName="hierRoot2" presStyleCnt="0"/>
      <dgm:spPr/>
    </dgm:pt>
    <dgm:pt modelId="{FB3F87E7-C4BF-4A7A-B9B4-B6E7DC3E172C}" type="pres">
      <dgm:prSet presAssocID="{17BB49E8-D2BF-454A-BD21-0F31CAEDA3F5}" presName="composite2" presStyleCnt="0"/>
      <dgm:spPr/>
    </dgm:pt>
    <dgm:pt modelId="{5763AE8D-28A4-4C5F-A210-C53F9720518C}" type="pres">
      <dgm:prSet presAssocID="{17BB49E8-D2BF-454A-BD21-0F31CAEDA3F5}" presName="background2" presStyleLbl="node2" presStyleIdx="0" presStyleCnt="3"/>
      <dgm:spPr/>
    </dgm:pt>
    <dgm:pt modelId="{FF46A2DA-B2C8-4013-A6B8-BD09C7FACA32}" type="pres">
      <dgm:prSet presAssocID="{17BB49E8-D2BF-454A-BD21-0F31CAEDA3F5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C757DB-A7B1-4C9B-A752-2DDFD4F7AC44}" type="pres">
      <dgm:prSet presAssocID="{17BB49E8-D2BF-454A-BD21-0F31CAEDA3F5}" presName="hierChild3" presStyleCnt="0"/>
      <dgm:spPr/>
    </dgm:pt>
    <dgm:pt modelId="{3FE5BE5C-C214-4E27-B20A-35ED0421CA7E}" type="pres">
      <dgm:prSet presAssocID="{92D5231D-5478-4670-99E5-BFC6816396CE}" presName="Name10" presStyleLbl="parChTrans1D2" presStyleIdx="1" presStyleCnt="3"/>
      <dgm:spPr/>
      <dgm:t>
        <a:bodyPr/>
        <a:lstStyle/>
        <a:p>
          <a:endParaRPr lang="ru-RU"/>
        </a:p>
      </dgm:t>
    </dgm:pt>
    <dgm:pt modelId="{8893AC48-D7A7-4137-9188-0021106168E5}" type="pres">
      <dgm:prSet presAssocID="{19C749DD-0BDD-4722-8B3E-580F9B4C7254}" presName="hierRoot2" presStyleCnt="0"/>
      <dgm:spPr/>
    </dgm:pt>
    <dgm:pt modelId="{437188C8-0F76-4FB4-B676-EE8F6F891B33}" type="pres">
      <dgm:prSet presAssocID="{19C749DD-0BDD-4722-8B3E-580F9B4C7254}" presName="composite2" presStyleCnt="0"/>
      <dgm:spPr/>
    </dgm:pt>
    <dgm:pt modelId="{E3A2A99D-7CA4-41CF-8E63-67893568AD47}" type="pres">
      <dgm:prSet presAssocID="{19C749DD-0BDD-4722-8B3E-580F9B4C7254}" presName="background2" presStyleLbl="node2" presStyleIdx="1" presStyleCnt="3"/>
      <dgm:spPr/>
    </dgm:pt>
    <dgm:pt modelId="{C34B4127-83AF-4FF7-9797-17A2430786CF}" type="pres">
      <dgm:prSet presAssocID="{19C749DD-0BDD-4722-8B3E-580F9B4C7254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B7D326-F946-4897-8D2C-20EEB40E06E6}" type="pres">
      <dgm:prSet presAssocID="{19C749DD-0BDD-4722-8B3E-580F9B4C7254}" presName="hierChild3" presStyleCnt="0"/>
      <dgm:spPr/>
    </dgm:pt>
    <dgm:pt modelId="{95D17320-37E2-49FA-859A-A5CB95F1BF8F}" type="pres">
      <dgm:prSet presAssocID="{3720DC28-2265-439D-BBE7-2DFEB71C215F}" presName="Name10" presStyleLbl="parChTrans1D2" presStyleIdx="2" presStyleCnt="3"/>
      <dgm:spPr/>
      <dgm:t>
        <a:bodyPr/>
        <a:lstStyle/>
        <a:p>
          <a:endParaRPr lang="ru-RU"/>
        </a:p>
      </dgm:t>
    </dgm:pt>
    <dgm:pt modelId="{90682FBA-E604-483F-8150-932C0E18219E}" type="pres">
      <dgm:prSet presAssocID="{FB3B31CC-F910-4A4C-9FD2-D4A64C223FB3}" presName="hierRoot2" presStyleCnt="0"/>
      <dgm:spPr/>
    </dgm:pt>
    <dgm:pt modelId="{B46ED6BC-7852-4EC2-B051-385D380EBA28}" type="pres">
      <dgm:prSet presAssocID="{FB3B31CC-F910-4A4C-9FD2-D4A64C223FB3}" presName="composite2" presStyleCnt="0"/>
      <dgm:spPr/>
    </dgm:pt>
    <dgm:pt modelId="{4A75F618-CF58-4C96-914D-D83927D4A474}" type="pres">
      <dgm:prSet presAssocID="{FB3B31CC-F910-4A4C-9FD2-D4A64C223FB3}" presName="background2" presStyleLbl="node2" presStyleIdx="2" presStyleCnt="3"/>
      <dgm:spPr/>
    </dgm:pt>
    <dgm:pt modelId="{5C369A0B-39A0-41C8-A2EB-762D27A8E3F9}" type="pres">
      <dgm:prSet presAssocID="{FB3B31CC-F910-4A4C-9FD2-D4A64C223FB3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ABDB535-28CF-4F0E-BF4C-49F43A6C13FA}" type="pres">
      <dgm:prSet presAssocID="{FB3B31CC-F910-4A4C-9FD2-D4A64C223FB3}" presName="hierChild3" presStyleCnt="0"/>
      <dgm:spPr/>
    </dgm:pt>
    <dgm:pt modelId="{11D9C4EB-5533-4740-B8B9-30D00C505DF6}" type="pres">
      <dgm:prSet presAssocID="{939594E7-35BC-4195-94E3-874B1E48C8CC}" presName="Name17" presStyleLbl="parChTrans1D3" presStyleIdx="0" presStyleCnt="2"/>
      <dgm:spPr/>
      <dgm:t>
        <a:bodyPr/>
        <a:lstStyle/>
        <a:p>
          <a:endParaRPr lang="ru-RU"/>
        </a:p>
      </dgm:t>
    </dgm:pt>
    <dgm:pt modelId="{9C003CAB-05A3-4505-A86C-5D3B75B68FD4}" type="pres">
      <dgm:prSet presAssocID="{EFCF3A99-B2C1-40FF-87C7-7C1FD538C37D}" presName="hierRoot3" presStyleCnt="0"/>
      <dgm:spPr/>
    </dgm:pt>
    <dgm:pt modelId="{487E9145-A7C5-4754-A8AF-31384085AE93}" type="pres">
      <dgm:prSet presAssocID="{EFCF3A99-B2C1-40FF-87C7-7C1FD538C37D}" presName="composite3" presStyleCnt="0"/>
      <dgm:spPr/>
    </dgm:pt>
    <dgm:pt modelId="{2E5F6CB3-F987-4ABD-AC61-4923F488CD87}" type="pres">
      <dgm:prSet presAssocID="{EFCF3A99-B2C1-40FF-87C7-7C1FD538C37D}" presName="background3" presStyleLbl="node3" presStyleIdx="0" presStyleCnt="2"/>
      <dgm:spPr/>
    </dgm:pt>
    <dgm:pt modelId="{9B198654-5DCF-4344-B414-42D22EF447EE}" type="pres">
      <dgm:prSet presAssocID="{EFCF3A99-B2C1-40FF-87C7-7C1FD538C37D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D92D544-5216-49D9-8176-75CCEB748261}" type="pres">
      <dgm:prSet presAssocID="{EFCF3A99-B2C1-40FF-87C7-7C1FD538C37D}" presName="hierChild4" presStyleCnt="0"/>
      <dgm:spPr/>
    </dgm:pt>
    <dgm:pt modelId="{0EF0B9FE-728C-4B48-B996-CE567C6169C1}" type="pres">
      <dgm:prSet presAssocID="{9C5126B5-2F83-4978-BC52-A4D03A963E1F}" presName="Name17" presStyleLbl="parChTrans1D3" presStyleIdx="1" presStyleCnt="2"/>
      <dgm:spPr/>
      <dgm:t>
        <a:bodyPr/>
        <a:lstStyle/>
        <a:p>
          <a:endParaRPr lang="ru-RU"/>
        </a:p>
      </dgm:t>
    </dgm:pt>
    <dgm:pt modelId="{97C5A347-AF3E-471F-835C-221D602513C8}" type="pres">
      <dgm:prSet presAssocID="{6986F513-56E0-48CC-811B-41B3620F85D7}" presName="hierRoot3" presStyleCnt="0"/>
      <dgm:spPr/>
    </dgm:pt>
    <dgm:pt modelId="{067ABCF1-0C50-4FF7-88D6-10CE14D597CD}" type="pres">
      <dgm:prSet presAssocID="{6986F513-56E0-48CC-811B-41B3620F85D7}" presName="composite3" presStyleCnt="0"/>
      <dgm:spPr/>
    </dgm:pt>
    <dgm:pt modelId="{08EA7397-A305-4ADC-9F55-A60E0D237617}" type="pres">
      <dgm:prSet presAssocID="{6986F513-56E0-48CC-811B-41B3620F85D7}" presName="background3" presStyleLbl="node3" presStyleIdx="1" presStyleCnt="2"/>
      <dgm:spPr/>
    </dgm:pt>
    <dgm:pt modelId="{3F5BF0F1-8601-4785-88F3-25EA08EFA815}" type="pres">
      <dgm:prSet presAssocID="{6986F513-56E0-48CC-811B-41B3620F85D7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1600BC-08CA-48B4-B931-0C79C8B5C1C1}" type="pres">
      <dgm:prSet presAssocID="{6986F513-56E0-48CC-811B-41B3620F85D7}" presName="hierChild4" presStyleCnt="0"/>
      <dgm:spPr/>
    </dgm:pt>
  </dgm:ptLst>
  <dgm:cxnLst>
    <dgm:cxn modelId="{95D4219A-4EAA-4A16-8701-301CE046C19D}" srcId="{FB3B31CC-F910-4A4C-9FD2-D4A64C223FB3}" destId="{6986F513-56E0-48CC-811B-41B3620F85D7}" srcOrd="1" destOrd="0" parTransId="{9C5126B5-2F83-4978-BC52-A4D03A963E1F}" sibTransId="{02264267-D4F5-4D23-B09D-FBBCCD4B72A5}"/>
    <dgm:cxn modelId="{AD23E688-43B8-4B40-B263-18405C5D7C92}" type="presOf" srcId="{B5C63C2E-0894-4266-8A47-144EE8CAEB7B}" destId="{32D7414D-6DBA-4569-AD21-0218FF32FC09}" srcOrd="0" destOrd="0" presId="urn:microsoft.com/office/officeart/2005/8/layout/hierarchy1"/>
    <dgm:cxn modelId="{5CD05761-2728-4B73-A6BC-64A0926E6815}" srcId="{FB3B31CC-F910-4A4C-9FD2-D4A64C223FB3}" destId="{EFCF3A99-B2C1-40FF-87C7-7C1FD538C37D}" srcOrd="0" destOrd="0" parTransId="{939594E7-35BC-4195-94E3-874B1E48C8CC}" sibTransId="{FD39D63F-38D9-4E61-A10B-56F5A4CFB4F9}"/>
    <dgm:cxn modelId="{1BE27513-B235-449C-B6BA-3DA60A057614}" type="presOf" srcId="{5B2F4146-F3E3-44D3-BD80-8014B4CE95BB}" destId="{9D7CC0E0-E135-4D0C-8380-FA64261EA41D}" srcOrd="0" destOrd="0" presId="urn:microsoft.com/office/officeart/2005/8/layout/hierarchy1"/>
    <dgm:cxn modelId="{76FB5B22-DEE0-4941-8941-BF26F6ED6793}" srcId="{5B2F4146-F3E3-44D3-BD80-8014B4CE95BB}" destId="{19C749DD-0BDD-4722-8B3E-580F9B4C7254}" srcOrd="1" destOrd="0" parTransId="{92D5231D-5478-4670-99E5-BFC6816396CE}" sibTransId="{1B0C4107-FE36-4DFE-B1D2-B979B8E9FC55}"/>
    <dgm:cxn modelId="{08CEC41D-E455-4D6D-B4E0-46FD518336AF}" type="presOf" srcId="{17BB49E8-D2BF-454A-BD21-0F31CAEDA3F5}" destId="{FF46A2DA-B2C8-4013-A6B8-BD09C7FACA32}" srcOrd="0" destOrd="0" presId="urn:microsoft.com/office/officeart/2005/8/layout/hierarchy1"/>
    <dgm:cxn modelId="{41C5EF17-91E6-46C7-ADB9-42E1164424AD}" type="presOf" srcId="{9C5126B5-2F83-4978-BC52-A4D03A963E1F}" destId="{0EF0B9FE-728C-4B48-B996-CE567C6169C1}" srcOrd="0" destOrd="0" presId="urn:microsoft.com/office/officeart/2005/8/layout/hierarchy1"/>
    <dgm:cxn modelId="{364D51D8-6D4B-4817-9673-165DB115DF48}" srcId="{5B2F4146-F3E3-44D3-BD80-8014B4CE95BB}" destId="{FB3B31CC-F910-4A4C-9FD2-D4A64C223FB3}" srcOrd="2" destOrd="0" parTransId="{3720DC28-2265-439D-BBE7-2DFEB71C215F}" sibTransId="{C163EC1F-B21A-4400-B214-FC43D8A432BC}"/>
    <dgm:cxn modelId="{9779CDF0-0A50-46C8-A30C-B1576F3AED99}" srcId="{5236DCAD-7CFD-48B8-BAA5-331E32CF3C0A}" destId="{5B2F4146-F3E3-44D3-BD80-8014B4CE95BB}" srcOrd="0" destOrd="0" parTransId="{71DCB336-A9E0-4DAA-8784-8F0B11401EED}" sibTransId="{DCC1D278-9FF2-41DD-BDBC-6B0517D219FF}"/>
    <dgm:cxn modelId="{5C93434D-65BC-4E0F-88FF-88A0C9A7CBD2}" type="presOf" srcId="{19C749DD-0BDD-4722-8B3E-580F9B4C7254}" destId="{C34B4127-83AF-4FF7-9797-17A2430786CF}" srcOrd="0" destOrd="0" presId="urn:microsoft.com/office/officeart/2005/8/layout/hierarchy1"/>
    <dgm:cxn modelId="{2ACF10BA-A4E8-4537-87B5-0E950C771F2D}" type="presOf" srcId="{3720DC28-2265-439D-BBE7-2DFEB71C215F}" destId="{95D17320-37E2-49FA-859A-A5CB95F1BF8F}" srcOrd="0" destOrd="0" presId="urn:microsoft.com/office/officeart/2005/8/layout/hierarchy1"/>
    <dgm:cxn modelId="{876B1446-F202-4A98-9443-2F0A8FD0C042}" type="presOf" srcId="{5236DCAD-7CFD-48B8-BAA5-331E32CF3C0A}" destId="{D9FC11D2-84AD-4C81-8AB6-61CC4458B350}" srcOrd="0" destOrd="0" presId="urn:microsoft.com/office/officeart/2005/8/layout/hierarchy1"/>
    <dgm:cxn modelId="{D449A100-9B84-4302-855E-6CF29610D920}" type="presOf" srcId="{FB3B31CC-F910-4A4C-9FD2-D4A64C223FB3}" destId="{5C369A0B-39A0-41C8-A2EB-762D27A8E3F9}" srcOrd="0" destOrd="0" presId="urn:microsoft.com/office/officeart/2005/8/layout/hierarchy1"/>
    <dgm:cxn modelId="{98EE83CE-CF25-418E-9552-841F0B01D5F5}" type="presOf" srcId="{EFCF3A99-B2C1-40FF-87C7-7C1FD538C37D}" destId="{9B198654-5DCF-4344-B414-42D22EF447EE}" srcOrd="0" destOrd="0" presId="urn:microsoft.com/office/officeart/2005/8/layout/hierarchy1"/>
    <dgm:cxn modelId="{7359E79E-9E3C-454D-B19B-5D65D680B4BB}" type="presOf" srcId="{939594E7-35BC-4195-94E3-874B1E48C8CC}" destId="{11D9C4EB-5533-4740-B8B9-30D00C505DF6}" srcOrd="0" destOrd="0" presId="urn:microsoft.com/office/officeart/2005/8/layout/hierarchy1"/>
    <dgm:cxn modelId="{64A0C7CE-A5AC-459E-85B3-8192510D6894}" type="presOf" srcId="{6986F513-56E0-48CC-811B-41B3620F85D7}" destId="{3F5BF0F1-8601-4785-88F3-25EA08EFA815}" srcOrd="0" destOrd="0" presId="urn:microsoft.com/office/officeart/2005/8/layout/hierarchy1"/>
    <dgm:cxn modelId="{530987EF-2FC6-4EF3-A088-96783BD229BA}" srcId="{5B2F4146-F3E3-44D3-BD80-8014B4CE95BB}" destId="{17BB49E8-D2BF-454A-BD21-0F31CAEDA3F5}" srcOrd="0" destOrd="0" parTransId="{B5C63C2E-0894-4266-8A47-144EE8CAEB7B}" sibTransId="{AAA4085F-BDBE-4E61-8604-F3FCB5CCDFC2}"/>
    <dgm:cxn modelId="{0B2A6C03-3708-4C40-8F96-AE621E01F38C}" type="presOf" srcId="{92D5231D-5478-4670-99E5-BFC6816396CE}" destId="{3FE5BE5C-C214-4E27-B20A-35ED0421CA7E}" srcOrd="0" destOrd="0" presId="urn:microsoft.com/office/officeart/2005/8/layout/hierarchy1"/>
    <dgm:cxn modelId="{6107D25A-4EFC-4606-B156-04F867E88C28}" type="presParOf" srcId="{D9FC11D2-84AD-4C81-8AB6-61CC4458B350}" destId="{0EA57759-B1DA-40D6-AD1F-ECD05891594F}" srcOrd="0" destOrd="0" presId="urn:microsoft.com/office/officeart/2005/8/layout/hierarchy1"/>
    <dgm:cxn modelId="{8990E4C2-916E-417F-889B-DD2912E1D71D}" type="presParOf" srcId="{0EA57759-B1DA-40D6-AD1F-ECD05891594F}" destId="{7A481965-84FE-42A2-82AA-514E62517388}" srcOrd="0" destOrd="0" presId="urn:microsoft.com/office/officeart/2005/8/layout/hierarchy1"/>
    <dgm:cxn modelId="{75587463-1A43-4D5E-AE58-160BD93DB88B}" type="presParOf" srcId="{7A481965-84FE-42A2-82AA-514E62517388}" destId="{5E661C5A-625E-4B1B-B677-6331D20F6290}" srcOrd="0" destOrd="0" presId="urn:microsoft.com/office/officeart/2005/8/layout/hierarchy1"/>
    <dgm:cxn modelId="{C90E9AC2-95C9-4322-A322-2FE1FD4888AF}" type="presParOf" srcId="{7A481965-84FE-42A2-82AA-514E62517388}" destId="{9D7CC0E0-E135-4D0C-8380-FA64261EA41D}" srcOrd="1" destOrd="0" presId="urn:microsoft.com/office/officeart/2005/8/layout/hierarchy1"/>
    <dgm:cxn modelId="{4E85CFFB-A3F7-4B69-A3B8-88A10756D854}" type="presParOf" srcId="{0EA57759-B1DA-40D6-AD1F-ECD05891594F}" destId="{CA4E36A9-007D-48FE-92A3-1DF10538FE28}" srcOrd="1" destOrd="0" presId="urn:microsoft.com/office/officeart/2005/8/layout/hierarchy1"/>
    <dgm:cxn modelId="{8D2A6FB6-C9D2-44A4-B2F7-F7E12ADB9BC3}" type="presParOf" srcId="{CA4E36A9-007D-48FE-92A3-1DF10538FE28}" destId="{32D7414D-6DBA-4569-AD21-0218FF32FC09}" srcOrd="0" destOrd="0" presId="urn:microsoft.com/office/officeart/2005/8/layout/hierarchy1"/>
    <dgm:cxn modelId="{592BB5D2-A951-4470-8E85-E3C0457B6885}" type="presParOf" srcId="{CA4E36A9-007D-48FE-92A3-1DF10538FE28}" destId="{509D48FA-DC8D-456F-B88D-9BDEF6F4B0EA}" srcOrd="1" destOrd="0" presId="urn:microsoft.com/office/officeart/2005/8/layout/hierarchy1"/>
    <dgm:cxn modelId="{129AFB76-7D5F-4C59-A0FD-2617A759C7F9}" type="presParOf" srcId="{509D48FA-DC8D-456F-B88D-9BDEF6F4B0EA}" destId="{FB3F87E7-C4BF-4A7A-B9B4-B6E7DC3E172C}" srcOrd="0" destOrd="0" presId="urn:microsoft.com/office/officeart/2005/8/layout/hierarchy1"/>
    <dgm:cxn modelId="{AD2D5695-DE02-4E59-8EF7-02AB04A60B4F}" type="presParOf" srcId="{FB3F87E7-C4BF-4A7A-B9B4-B6E7DC3E172C}" destId="{5763AE8D-28A4-4C5F-A210-C53F9720518C}" srcOrd="0" destOrd="0" presId="urn:microsoft.com/office/officeart/2005/8/layout/hierarchy1"/>
    <dgm:cxn modelId="{B8827494-ECB0-4548-88E4-5407390D13EB}" type="presParOf" srcId="{FB3F87E7-C4BF-4A7A-B9B4-B6E7DC3E172C}" destId="{FF46A2DA-B2C8-4013-A6B8-BD09C7FACA32}" srcOrd="1" destOrd="0" presId="urn:microsoft.com/office/officeart/2005/8/layout/hierarchy1"/>
    <dgm:cxn modelId="{4B12871A-64D8-4621-A6C8-F27A0E8DC18A}" type="presParOf" srcId="{509D48FA-DC8D-456F-B88D-9BDEF6F4B0EA}" destId="{EFC757DB-A7B1-4C9B-A752-2DDFD4F7AC44}" srcOrd="1" destOrd="0" presId="urn:microsoft.com/office/officeart/2005/8/layout/hierarchy1"/>
    <dgm:cxn modelId="{E3BE2F3B-959D-4774-A583-C352723E5712}" type="presParOf" srcId="{CA4E36A9-007D-48FE-92A3-1DF10538FE28}" destId="{3FE5BE5C-C214-4E27-B20A-35ED0421CA7E}" srcOrd="2" destOrd="0" presId="urn:microsoft.com/office/officeart/2005/8/layout/hierarchy1"/>
    <dgm:cxn modelId="{06842292-972E-49C8-9C2A-4F2FBB93133B}" type="presParOf" srcId="{CA4E36A9-007D-48FE-92A3-1DF10538FE28}" destId="{8893AC48-D7A7-4137-9188-0021106168E5}" srcOrd="3" destOrd="0" presId="urn:microsoft.com/office/officeart/2005/8/layout/hierarchy1"/>
    <dgm:cxn modelId="{EF4BF632-7E34-4ABF-A1BF-2E9C3FBB0B73}" type="presParOf" srcId="{8893AC48-D7A7-4137-9188-0021106168E5}" destId="{437188C8-0F76-4FB4-B676-EE8F6F891B33}" srcOrd="0" destOrd="0" presId="urn:microsoft.com/office/officeart/2005/8/layout/hierarchy1"/>
    <dgm:cxn modelId="{9DFDF807-F54C-4FE7-940A-FA3BD4CB84DB}" type="presParOf" srcId="{437188C8-0F76-4FB4-B676-EE8F6F891B33}" destId="{E3A2A99D-7CA4-41CF-8E63-67893568AD47}" srcOrd="0" destOrd="0" presId="urn:microsoft.com/office/officeart/2005/8/layout/hierarchy1"/>
    <dgm:cxn modelId="{9C778DB3-4D90-45BA-B1B8-583D29EB32F3}" type="presParOf" srcId="{437188C8-0F76-4FB4-B676-EE8F6F891B33}" destId="{C34B4127-83AF-4FF7-9797-17A2430786CF}" srcOrd="1" destOrd="0" presId="urn:microsoft.com/office/officeart/2005/8/layout/hierarchy1"/>
    <dgm:cxn modelId="{1485AB0A-9FA9-4436-A967-0A7C479FA3E8}" type="presParOf" srcId="{8893AC48-D7A7-4137-9188-0021106168E5}" destId="{F2B7D326-F946-4897-8D2C-20EEB40E06E6}" srcOrd="1" destOrd="0" presId="urn:microsoft.com/office/officeart/2005/8/layout/hierarchy1"/>
    <dgm:cxn modelId="{C9BEA4D2-261F-46E1-AE39-BA065EC98B40}" type="presParOf" srcId="{CA4E36A9-007D-48FE-92A3-1DF10538FE28}" destId="{95D17320-37E2-49FA-859A-A5CB95F1BF8F}" srcOrd="4" destOrd="0" presId="urn:microsoft.com/office/officeart/2005/8/layout/hierarchy1"/>
    <dgm:cxn modelId="{C6892F15-B564-4BEB-BC1E-B9081A351C8E}" type="presParOf" srcId="{CA4E36A9-007D-48FE-92A3-1DF10538FE28}" destId="{90682FBA-E604-483F-8150-932C0E18219E}" srcOrd="5" destOrd="0" presId="urn:microsoft.com/office/officeart/2005/8/layout/hierarchy1"/>
    <dgm:cxn modelId="{A266A5A6-4859-48F9-A9C9-DE47E069F5FD}" type="presParOf" srcId="{90682FBA-E604-483F-8150-932C0E18219E}" destId="{B46ED6BC-7852-4EC2-B051-385D380EBA28}" srcOrd="0" destOrd="0" presId="urn:microsoft.com/office/officeart/2005/8/layout/hierarchy1"/>
    <dgm:cxn modelId="{67F84151-B8C4-4D8A-AD7F-C8CD4E45DE20}" type="presParOf" srcId="{B46ED6BC-7852-4EC2-B051-385D380EBA28}" destId="{4A75F618-CF58-4C96-914D-D83927D4A474}" srcOrd="0" destOrd="0" presId="urn:microsoft.com/office/officeart/2005/8/layout/hierarchy1"/>
    <dgm:cxn modelId="{8D4E69BE-784D-487E-BE1F-8BEB219904A0}" type="presParOf" srcId="{B46ED6BC-7852-4EC2-B051-385D380EBA28}" destId="{5C369A0B-39A0-41C8-A2EB-762D27A8E3F9}" srcOrd="1" destOrd="0" presId="urn:microsoft.com/office/officeart/2005/8/layout/hierarchy1"/>
    <dgm:cxn modelId="{C94A0297-5D6D-4C09-A7C8-0953A894CB29}" type="presParOf" srcId="{90682FBA-E604-483F-8150-932C0E18219E}" destId="{6ABDB535-28CF-4F0E-BF4C-49F43A6C13FA}" srcOrd="1" destOrd="0" presId="urn:microsoft.com/office/officeart/2005/8/layout/hierarchy1"/>
    <dgm:cxn modelId="{005C9E29-544B-44F6-8113-6A8E571F6822}" type="presParOf" srcId="{6ABDB535-28CF-4F0E-BF4C-49F43A6C13FA}" destId="{11D9C4EB-5533-4740-B8B9-30D00C505DF6}" srcOrd="0" destOrd="0" presId="urn:microsoft.com/office/officeart/2005/8/layout/hierarchy1"/>
    <dgm:cxn modelId="{A2B1650C-1B2C-4318-AD78-0F2997C137F5}" type="presParOf" srcId="{6ABDB535-28CF-4F0E-BF4C-49F43A6C13FA}" destId="{9C003CAB-05A3-4505-A86C-5D3B75B68FD4}" srcOrd="1" destOrd="0" presId="urn:microsoft.com/office/officeart/2005/8/layout/hierarchy1"/>
    <dgm:cxn modelId="{A7E815BF-E625-4FD1-B21B-5857CA53FD95}" type="presParOf" srcId="{9C003CAB-05A3-4505-A86C-5D3B75B68FD4}" destId="{487E9145-A7C5-4754-A8AF-31384085AE93}" srcOrd="0" destOrd="0" presId="urn:microsoft.com/office/officeart/2005/8/layout/hierarchy1"/>
    <dgm:cxn modelId="{93AE6FAF-8637-4886-B0E3-6CF21715C07B}" type="presParOf" srcId="{487E9145-A7C5-4754-A8AF-31384085AE93}" destId="{2E5F6CB3-F987-4ABD-AC61-4923F488CD87}" srcOrd="0" destOrd="0" presId="urn:microsoft.com/office/officeart/2005/8/layout/hierarchy1"/>
    <dgm:cxn modelId="{F90086E3-284D-4955-BB65-DDA0346B45CF}" type="presParOf" srcId="{487E9145-A7C5-4754-A8AF-31384085AE93}" destId="{9B198654-5DCF-4344-B414-42D22EF447EE}" srcOrd="1" destOrd="0" presId="urn:microsoft.com/office/officeart/2005/8/layout/hierarchy1"/>
    <dgm:cxn modelId="{C29CB6A4-E2E3-43D5-90D5-49CA0B57C31F}" type="presParOf" srcId="{9C003CAB-05A3-4505-A86C-5D3B75B68FD4}" destId="{0D92D544-5216-49D9-8176-75CCEB748261}" srcOrd="1" destOrd="0" presId="urn:microsoft.com/office/officeart/2005/8/layout/hierarchy1"/>
    <dgm:cxn modelId="{52633D29-02F8-4097-822B-95D28BC7D56B}" type="presParOf" srcId="{6ABDB535-28CF-4F0E-BF4C-49F43A6C13FA}" destId="{0EF0B9FE-728C-4B48-B996-CE567C6169C1}" srcOrd="2" destOrd="0" presId="urn:microsoft.com/office/officeart/2005/8/layout/hierarchy1"/>
    <dgm:cxn modelId="{07C522A3-C800-4B54-99D3-70AE5D516DD0}" type="presParOf" srcId="{6ABDB535-28CF-4F0E-BF4C-49F43A6C13FA}" destId="{97C5A347-AF3E-471F-835C-221D602513C8}" srcOrd="3" destOrd="0" presId="urn:microsoft.com/office/officeart/2005/8/layout/hierarchy1"/>
    <dgm:cxn modelId="{56E7C199-9D2C-4D4E-8CC4-52C752F76273}" type="presParOf" srcId="{97C5A347-AF3E-471F-835C-221D602513C8}" destId="{067ABCF1-0C50-4FF7-88D6-10CE14D597CD}" srcOrd="0" destOrd="0" presId="urn:microsoft.com/office/officeart/2005/8/layout/hierarchy1"/>
    <dgm:cxn modelId="{AC078051-1217-444C-AB17-45B160DA5686}" type="presParOf" srcId="{067ABCF1-0C50-4FF7-88D6-10CE14D597CD}" destId="{08EA7397-A305-4ADC-9F55-A60E0D237617}" srcOrd="0" destOrd="0" presId="urn:microsoft.com/office/officeart/2005/8/layout/hierarchy1"/>
    <dgm:cxn modelId="{B956EFFD-4B59-42A2-A675-19AFF7504DB1}" type="presParOf" srcId="{067ABCF1-0C50-4FF7-88D6-10CE14D597CD}" destId="{3F5BF0F1-8601-4785-88F3-25EA08EFA815}" srcOrd="1" destOrd="0" presId="urn:microsoft.com/office/officeart/2005/8/layout/hierarchy1"/>
    <dgm:cxn modelId="{DD56D39D-7856-4416-9AD2-3665A24632EC}" type="presParOf" srcId="{97C5A347-AF3E-471F-835C-221D602513C8}" destId="{1F1600BC-08CA-48B4-B931-0C79C8B5C1C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F0B9FE-728C-4B48-B996-CE567C6169C1}">
      <dsp:nvSpPr>
        <dsp:cNvPr id="0" name=""/>
        <dsp:cNvSpPr/>
      </dsp:nvSpPr>
      <dsp:spPr>
        <a:xfrm>
          <a:off x="5769264" y="2752448"/>
          <a:ext cx="1076796" cy="5124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9224"/>
              </a:lnTo>
              <a:lnTo>
                <a:pt x="1076796" y="349224"/>
              </a:lnTo>
              <a:lnTo>
                <a:pt x="1076796" y="512457"/>
              </a:lnTo>
            </a:path>
          </a:pathLst>
        </a:custGeom>
        <a:noFill/>
        <a:ln w="11429" cap="flat" cmpd="sng" algn="ctr">
          <a:solidFill>
            <a:schemeClr val="accent4">
              <a:tint val="7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D9C4EB-5533-4740-B8B9-30D00C505DF6}">
      <dsp:nvSpPr>
        <dsp:cNvPr id="0" name=""/>
        <dsp:cNvSpPr/>
      </dsp:nvSpPr>
      <dsp:spPr>
        <a:xfrm>
          <a:off x="4692467" y="2752448"/>
          <a:ext cx="1076796" cy="512457"/>
        </a:xfrm>
        <a:custGeom>
          <a:avLst/>
          <a:gdLst/>
          <a:ahLst/>
          <a:cxnLst/>
          <a:rect l="0" t="0" r="0" b="0"/>
          <a:pathLst>
            <a:path>
              <a:moveTo>
                <a:pt x="1076796" y="0"/>
              </a:moveTo>
              <a:lnTo>
                <a:pt x="1076796" y="349224"/>
              </a:lnTo>
              <a:lnTo>
                <a:pt x="0" y="349224"/>
              </a:lnTo>
              <a:lnTo>
                <a:pt x="0" y="512457"/>
              </a:lnTo>
            </a:path>
          </a:pathLst>
        </a:custGeom>
        <a:noFill/>
        <a:ln w="11429" cap="flat" cmpd="sng" algn="ctr">
          <a:solidFill>
            <a:schemeClr val="accent4">
              <a:tint val="7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D17320-37E2-49FA-859A-A5CB95F1BF8F}">
      <dsp:nvSpPr>
        <dsp:cNvPr id="0" name=""/>
        <dsp:cNvSpPr/>
      </dsp:nvSpPr>
      <dsp:spPr>
        <a:xfrm>
          <a:off x="3615671" y="1121102"/>
          <a:ext cx="2153592" cy="5124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9224"/>
              </a:lnTo>
              <a:lnTo>
                <a:pt x="2153592" y="349224"/>
              </a:lnTo>
              <a:lnTo>
                <a:pt x="2153592" y="512457"/>
              </a:lnTo>
            </a:path>
          </a:pathLst>
        </a:custGeom>
        <a:noFill/>
        <a:ln w="11429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E5BE5C-C214-4E27-B20A-35ED0421CA7E}">
      <dsp:nvSpPr>
        <dsp:cNvPr id="0" name=""/>
        <dsp:cNvSpPr/>
      </dsp:nvSpPr>
      <dsp:spPr>
        <a:xfrm>
          <a:off x="3569951" y="1121102"/>
          <a:ext cx="91440" cy="5124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2457"/>
              </a:lnTo>
            </a:path>
          </a:pathLst>
        </a:custGeom>
        <a:noFill/>
        <a:ln w="11429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7414D-6DBA-4569-AD21-0218FF32FC09}">
      <dsp:nvSpPr>
        <dsp:cNvPr id="0" name=""/>
        <dsp:cNvSpPr/>
      </dsp:nvSpPr>
      <dsp:spPr>
        <a:xfrm>
          <a:off x="1462078" y="1121102"/>
          <a:ext cx="2153592" cy="512457"/>
        </a:xfrm>
        <a:custGeom>
          <a:avLst/>
          <a:gdLst/>
          <a:ahLst/>
          <a:cxnLst/>
          <a:rect l="0" t="0" r="0" b="0"/>
          <a:pathLst>
            <a:path>
              <a:moveTo>
                <a:pt x="2153592" y="0"/>
              </a:moveTo>
              <a:lnTo>
                <a:pt x="2153592" y="349224"/>
              </a:lnTo>
              <a:lnTo>
                <a:pt x="0" y="349224"/>
              </a:lnTo>
              <a:lnTo>
                <a:pt x="0" y="512457"/>
              </a:lnTo>
            </a:path>
          </a:pathLst>
        </a:custGeom>
        <a:noFill/>
        <a:ln w="11429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661C5A-625E-4B1B-B677-6331D20F6290}">
      <dsp:nvSpPr>
        <dsp:cNvPr id="0" name=""/>
        <dsp:cNvSpPr/>
      </dsp:nvSpPr>
      <dsp:spPr>
        <a:xfrm>
          <a:off x="2734655" y="2212"/>
          <a:ext cx="1762030" cy="1118889"/>
        </a:xfrm>
        <a:prstGeom prst="roundRect">
          <a:avLst>
            <a:gd name="adj" fmla="val 10000"/>
          </a:avLst>
        </a:prstGeom>
        <a:solidFill>
          <a:schemeClr val="accent4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4">
              <a:alpha val="8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D7CC0E0-E135-4D0C-8380-FA64261EA41D}">
      <dsp:nvSpPr>
        <dsp:cNvPr id="0" name=""/>
        <dsp:cNvSpPr/>
      </dsp:nvSpPr>
      <dsp:spPr>
        <a:xfrm>
          <a:off x="2930437" y="188204"/>
          <a:ext cx="1762030" cy="11188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err="1" smtClean="0"/>
            <a:t>Комп</a:t>
          </a:r>
          <a:r>
            <a:rPr lang="en-US" sz="1800" kern="1200" dirty="0" smtClean="0"/>
            <a:t>’</a:t>
          </a:r>
          <a:r>
            <a:rPr lang="uk-UA" sz="1800" kern="1200" dirty="0" err="1" smtClean="0"/>
            <a:t>ютерні</a:t>
          </a:r>
          <a:r>
            <a:rPr lang="uk-UA" sz="1800" kern="1200" dirty="0" smtClean="0"/>
            <a:t> мережі</a:t>
          </a:r>
          <a:endParaRPr lang="ru-RU" sz="1800" kern="1200" dirty="0"/>
        </a:p>
      </dsp:txBody>
      <dsp:txXfrm>
        <a:off x="2963208" y="220975"/>
        <a:ext cx="1696488" cy="1053347"/>
      </dsp:txXfrm>
    </dsp:sp>
    <dsp:sp modelId="{5763AE8D-28A4-4C5F-A210-C53F9720518C}">
      <dsp:nvSpPr>
        <dsp:cNvPr id="0" name=""/>
        <dsp:cNvSpPr/>
      </dsp:nvSpPr>
      <dsp:spPr>
        <a:xfrm>
          <a:off x="581063" y="1633559"/>
          <a:ext cx="1762030" cy="1118889"/>
        </a:xfrm>
        <a:prstGeom prst="roundRect">
          <a:avLst>
            <a:gd name="adj" fmla="val 10000"/>
          </a:avLst>
        </a:prstGeom>
        <a:solidFill>
          <a:schemeClr val="accent4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4">
              <a:alpha val="7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F46A2DA-B2C8-4013-A6B8-BD09C7FACA32}">
      <dsp:nvSpPr>
        <dsp:cNvPr id="0" name=""/>
        <dsp:cNvSpPr/>
      </dsp:nvSpPr>
      <dsp:spPr>
        <a:xfrm>
          <a:off x="776844" y="1819551"/>
          <a:ext cx="1762030" cy="11188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Глобальні</a:t>
          </a:r>
          <a:endParaRPr lang="ru-RU" sz="1800" kern="1200" dirty="0"/>
        </a:p>
      </dsp:txBody>
      <dsp:txXfrm>
        <a:off x="809615" y="1852322"/>
        <a:ext cx="1696488" cy="1053347"/>
      </dsp:txXfrm>
    </dsp:sp>
    <dsp:sp modelId="{E3A2A99D-7CA4-41CF-8E63-67893568AD47}">
      <dsp:nvSpPr>
        <dsp:cNvPr id="0" name=""/>
        <dsp:cNvSpPr/>
      </dsp:nvSpPr>
      <dsp:spPr>
        <a:xfrm>
          <a:off x="2734655" y="1633559"/>
          <a:ext cx="1762030" cy="1118889"/>
        </a:xfrm>
        <a:prstGeom prst="roundRect">
          <a:avLst>
            <a:gd name="adj" fmla="val 10000"/>
          </a:avLst>
        </a:prstGeom>
        <a:solidFill>
          <a:schemeClr val="accent4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4">
              <a:alpha val="7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34B4127-83AF-4FF7-9797-17A2430786CF}">
      <dsp:nvSpPr>
        <dsp:cNvPr id="0" name=""/>
        <dsp:cNvSpPr/>
      </dsp:nvSpPr>
      <dsp:spPr>
        <a:xfrm>
          <a:off x="2930437" y="1819551"/>
          <a:ext cx="1762030" cy="11188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Регіональні</a:t>
          </a:r>
          <a:endParaRPr lang="ru-RU" sz="1800" kern="1200" dirty="0"/>
        </a:p>
      </dsp:txBody>
      <dsp:txXfrm>
        <a:off x="2963208" y="1852322"/>
        <a:ext cx="1696488" cy="1053347"/>
      </dsp:txXfrm>
    </dsp:sp>
    <dsp:sp modelId="{4A75F618-CF58-4C96-914D-D83927D4A474}">
      <dsp:nvSpPr>
        <dsp:cNvPr id="0" name=""/>
        <dsp:cNvSpPr/>
      </dsp:nvSpPr>
      <dsp:spPr>
        <a:xfrm>
          <a:off x="4888248" y="1633559"/>
          <a:ext cx="1762030" cy="1118889"/>
        </a:xfrm>
        <a:prstGeom prst="roundRect">
          <a:avLst>
            <a:gd name="adj" fmla="val 10000"/>
          </a:avLst>
        </a:prstGeom>
        <a:solidFill>
          <a:schemeClr val="accent4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4">
              <a:alpha val="7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C369A0B-39A0-41C8-A2EB-762D27A8E3F9}">
      <dsp:nvSpPr>
        <dsp:cNvPr id="0" name=""/>
        <dsp:cNvSpPr/>
      </dsp:nvSpPr>
      <dsp:spPr>
        <a:xfrm>
          <a:off x="5084029" y="1819551"/>
          <a:ext cx="1762030" cy="11188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Локальні</a:t>
          </a:r>
          <a:endParaRPr lang="ru-RU" sz="1800" kern="1200" dirty="0"/>
        </a:p>
      </dsp:txBody>
      <dsp:txXfrm>
        <a:off x="5116800" y="1852322"/>
        <a:ext cx="1696488" cy="1053347"/>
      </dsp:txXfrm>
    </dsp:sp>
    <dsp:sp modelId="{2E5F6CB3-F987-4ABD-AC61-4923F488CD87}">
      <dsp:nvSpPr>
        <dsp:cNvPr id="0" name=""/>
        <dsp:cNvSpPr/>
      </dsp:nvSpPr>
      <dsp:spPr>
        <a:xfrm>
          <a:off x="3811452" y="3264905"/>
          <a:ext cx="1762030" cy="1118889"/>
        </a:xfrm>
        <a:prstGeom prst="roundRect">
          <a:avLst>
            <a:gd name="adj" fmla="val 10000"/>
          </a:avLst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4">
              <a:alpha val="5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B198654-5DCF-4344-B414-42D22EF447EE}">
      <dsp:nvSpPr>
        <dsp:cNvPr id="0" name=""/>
        <dsp:cNvSpPr/>
      </dsp:nvSpPr>
      <dsp:spPr>
        <a:xfrm>
          <a:off x="4007233" y="3450897"/>
          <a:ext cx="1762030" cy="11188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Однорангові </a:t>
          </a:r>
          <a:endParaRPr lang="ru-RU" sz="1800" kern="1200" dirty="0"/>
        </a:p>
      </dsp:txBody>
      <dsp:txXfrm>
        <a:off x="4040004" y="3483668"/>
        <a:ext cx="1696488" cy="1053347"/>
      </dsp:txXfrm>
    </dsp:sp>
    <dsp:sp modelId="{08EA7397-A305-4ADC-9F55-A60E0D237617}">
      <dsp:nvSpPr>
        <dsp:cNvPr id="0" name=""/>
        <dsp:cNvSpPr/>
      </dsp:nvSpPr>
      <dsp:spPr>
        <a:xfrm>
          <a:off x="5965045" y="3264905"/>
          <a:ext cx="1762030" cy="1118889"/>
        </a:xfrm>
        <a:prstGeom prst="roundRect">
          <a:avLst>
            <a:gd name="adj" fmla="val 10000"/>
          </a:avLst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4">
              <a:alpha val="5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F5BF0F1-8601-4785-88F3-25EA08EFA815}">
      <dsp:nvSpPr>
        <dsp:cNvPr id="0" name=""/>
        <dsp:cNvSpPr/>
      </dsp:nvSpPr>
      <dsp:spPr>
        <a:xfrm>
          <a:off x="6160826" y="3450897"/>
          <a:ext cx="1762030" cy="11188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Багаторангові </a:t>
          </a:r>
          <a:endParaRPr lang="ru-RU" sz="1800" kern="1200" dirty="0"/>
        </a:p>
      </dsp:txBody>
      <dsp:txXfrm>
        <a:off x="6193597" y="3483668"/>
        <a:ext cx="1696488" cy="10533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5F867D-769F-4980-B6CE-2E1A6285E104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82FAE-850F-4665-84F4-A7C0A93D0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057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2FAE-850F-4665-84F4-A7C0A93D019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100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7F1E4F-1CFF-5643-939E-217C01CDF5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3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3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4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7" y="2743202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2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4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2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5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2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6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584776" cy="2481808"/>
          </a:xfrm>
        </p:spPr>
        <p:txBody>
          <a:bodyPr anchor="ctr">
            <a:normAutofit/>
          </a:bodyPr>
          <a:lstStyle/>
          <a:p>
            <a:r>
              <a:rPr lang="uk-UA" sz="3200" cap="none" dirty="0" smtClean="0">
                <a:latin typeface="+mj-lt"/>
              </a:rPr>
              <a:t>Підготувала:</a:t>
            </a:r>
          </a:p>
          <a:p>
            <a:r>
              <a:rPr lang="uk-UA" sz="3200" cap="none" dirty="0" smtClean="0">
                <a:latin typeface="+mj-lt"/>
              </a:rPr>
              <a:t> Грабенко </a:t>
            </a:r>
            <a:r>
              <a:rPr lang="uk-UA" sz="3200" cap="none" dirty="0" smtClean="0">
                <a:latin typeface="+mj-lt"/>
              </a:rPr>
              <a:t>Анастасія</a:t>
            </a:r>
            <a:endParaRPr lang="uk-UA" sz="3200" cap="none" dirty="0" smtClean="0"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752600"/>
          </a:xfrm>
        </p:spPr>
        <p:txBody>
          <a:bodyPr>
            <a:noAutofit/>
          </a:bodyPr>
          <a:lstStyle/>
          <a:p>
            <a:r>
              <a:rPr lang="uk-UA" sz="6600" dirty="0" err="1" smtClean="0"/>
              <a:t>Комп</a:t>
            </a:r>
            <a:r>
              <a:rPr lang="en-US" sz="6600" dirty="0" smtClean="0"/>
              <a:t>’</a:t>
            </a:r>
            <a:r>
              <a:rPr lang="uk-UA" sz="6600" dirty="0" err="1" smtClean="0"/>
              <a:t>ютерні</a:t>
            </a:r>
            <a:r>
              <a:rPr lang="uk-UA" sz="6600" dirty="0" smtClean="0"/>
              <a:t> мережі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1757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язок</a:t>
            </a:r>
            <a:r>
              <a:rPr lang="uk-UA" dirty="0" smtClean="0"/>
              <a:t> </a:t>
            </a:r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ютерів</a:t>
            </a:r>
            <a:r>
              <a:rPr lang="uk-UA" dirty="0" smtClean="0"/>
              <a:t> у віддалених мережах</a:t>
            </a:r>
            <a:endParaRPr lang="ru-RU" dirty="0"/>
          </a:p>
        </p:txBody>
      </p:sp>
      <p:pic>
        <p:nvPicPr>
          <p:cNvPr id="5122" name="Picture 2" descr="C:\Users\Учётная запись\Desktop\откуда берётся интерне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30561"/>
            <a:ext cx="6696744" cy="451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623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564904"/>
            <a:ext cx="8534400" cy="1328192"/>
          </a:xfrm>
        </p:spPr>
        <p:txBody>
          <a:bodyPr anchor="ctr">
            <a:noAutofit/>
          </a:bodyPr>
          <a:lstStyle/>
          <a:p>
            <a:r>
              <a:rPr lang="uk-UA" sz="8000" dirty="0" smtClean="0">
                <a:solidFill>
                  <a:schemeClr val="accent3">
                    <a:lumMod val="50000"/>
                  </a:schemeClr>
                </a:solidFill>
              </a:rPr>
              <a:t>Дякую за увагу!</a:t>
            </a:r>
            <a:endParaRPr lang="ru-RU" sz="8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46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90728" cy="758952"/>
          </a:xfrm>
        </p:spPr>
        <p:txBody>
          <a:bodyPr/>
          <a:lstStyle/>
          <a:p>
            <a:r>
              <a:rPr lang="uk-UA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Класифікація </a:t>
            </a:r>
            <a:r>
              <a:rPr lang="uk-UA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комп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’</a:t>
            </a:r>
            <a:r>
              <a:rPr lang="uk-UA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ютерних</a:t>
            </a:r>
            <a:r>
              <a:rPr lang="uk-UA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мереж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64626488"/>
              </p:ext>
            </p:extLst>
          </p:nvPr>
        </p:nvGraphicFramePr>
        <p:xfrm>
          <a:off x="755576" y="1628800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761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Локальні мережі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72864"/>
            <a:ext cx="5400600" cy="404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916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Локальні мережі</a:t>
            </a:r>
            <a:endParaRPr lang="ru-RU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16832"/>
            <a:ext cx="5895975" cy="380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560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Мережева топологія шина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161240"/>
            <a:ext cx="4865301" cy="3506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746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Активна зірка</a:t>
            </a:r>
            <a:endParaRPr lang="ru-RU" dirty="0"/>
          </a:p>
        </p:txBody>
      </p:sp>
      <p:pic>
        <p:nvPicPr>
          <p:cNvPr id="2050" name="Picture 2" descr="Активная звез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132856"/>
            <a:ext cx="4459335" cy="3699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7127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Пасивна зірка</a:t>
            </a:r>
            <a:endParaRPr lang="ru-RU" dirty="0"/>
          </a:p>
        </p:txBody>
      </p:sp>
      <p:pic>
        <p:nvPicPr>
          <p:cNvPr id="3074" name="Picture 2" descr="Пассивная звез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006887"/>
            <a:ext cx="4104456" cy="34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893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Мережева топологія кільце</a:t>
            </a:r>
            <a:endParaRPr lang="ru-RU" dirty="0"/>
          </a:p>
        </p:txBody>
      </p:sp>
      <p:pic>
        <p:nvPicPr>
          <p:cNvPr id="1026" name="Picture 2" descr="http://d3mlntcv38ck9k.cloudfront.net/content/konspekt_image/45722/bb6ed1d0_f834_0130_7010_12313d00e4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866611"/>
            <a:ext cx="4320480" cy="3777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534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Глобальні та регіональні</a:t>
            </a:r>
            <a:br>
              <a:rPr lang="uk-UA" b="1" dirty="0" smtClean="0"/>
            </a:br>
            <a:r>
              <a:rPr lang="uk-UA" b="1" dirty="0" smtClean="0"/>
              <a:t>мережі</a:t>
            </a:r>
            <a:endParaRPr lang="ru-RU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72" y="1628800"/>
            <a:ext cx="7380312" cy="4432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789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249</TotalTime>
  <Words>54</Words>
  <Application>Microsoft Office PowerPoint</Application>
  <PresentationFormat>Экран (4:3)</PresentationFormat>
  <Paragraphs>20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Комп’ютерні мережі</vt:lpstr>
      <vt:lpstr>Класифікація комп’ютерних мереж</vt:lpstr>
      <vt:lpstr>Локальні мережі</vt:lpstr>
      <vt:lpstr>Локальні мережі</vt:lpstr>
      <vt:lpstr>Мережева топологія шина</vt:lpstr>
      <vt:lpstr>Активна зірка</vt:lpstr>
      <vt:lpstr>Пасивна зірка</vt:lpstr>
      <vt:lpstr>Мережева топологія кільце</vt:lpstr>
      <vt:lpstr>Глобальні та регіональні мережі</vt:lpstr>
      <vt:lpstr>Зв’язок комп’ютерів у віддалених мережах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Учётная запись</dc:creator>
  <cp:lastModifiedBy>kkk</cp:lastModifiedBy>
  <cp:revision>22</cp:revision>
  <dcterms:created xsi:type="dcterms:W3CDTF">2013-01-26T17:51:20Z</dcterms:created>
  <dcterms:modified xsi:type="dcterms:W3CDTF">2015-02-17T15:40:22Z</dcterms:modified>
</cp:coreProperties>
</file>