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80" r:id="rId16"/>
    <p:sldId id="269" r:id="rId17"/>
    <p:sldId id="270" r:id="rId18"/>
    <p:sldId id="271" r:id="rId19"/>
    <p:sldId id="272" r:id="rId20"/>
    <p:sldId id="273" r:id="rId21"/>
    <p:sldId id="274" r:id="rId22"/>
    <p:sldId id="275" r:id="rId23"/>
    <p:sldId id="276" r:id="rId24"/>
    <p:sldId id="277" r:id="rId25"/>
    <p:sldId id="278"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12.02.2014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12.02.2014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ru-RU" sz="6000" dirty="0" err="1" smtClean="0"/>
              <a:t>Безпека</a:t>
            </a:r>
            <a:r>
              <a:rPr lang="ru-RU" sz="6000" dirty="0" smtClean="0"/>
              <a:t> в </a:t>
            </a:r>
            <a:r>
              <a:rPr lang="uk-UA" sz="6000" dirty="0" smtClean="0"/>
              <a:t>Інтернеті</a:t>
            </a:r>
            <a:endParaRPr lang="ru-RU" sz="6000" dirty="0"/>
          </a:p>
        </p:txBody>
      </p:sp>
      <p:pic>
        <p:nvPicPr>
          <p:cNvPr id="8" name="Объект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79775" y="2071687"/>
            <a:ext cx="3810000" cy="3552825"/>
          </a:xfrm>
        </p:spPr>
      </p:pic>
      <p:pic>
        <p:nvPicPr>
          <p:cNvPr id="9" name="spokoynaya-nezhnaya-krasivaya-muzyka-dlya-prezentacii-kuratora-PO-31(muzofon.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528" y="6248400"/>
            <a:ext cx="609600" cy="609600"/>
          </a:xfrm>
          <a:prstGeom prst="rect">
            <a:avLst/>
          </a:prstGeom>
        </p:spPr>
      </p:pic>
    </p:spTree>
    <p:extLst>
      <p:ext uri="{BB962C8B-B14F-4D97-AF65-F5344CB8AC3E}">
        <p14:creationId xmlns:p14="http://schemas.microsoft.com/office/powerpoint/2010/main" val="2226703010"/>
      </p:ext>
    </p:extLst>
  </p:cSld>
  <p:clrMapOvr>
    <a:masterClrMapping/>
  </p:clrMapOvr>
  <mc:AlternateContent xmlns:mc="http://schemas.openxmlformats.org/markup-compatibility/2006">
    <mc:Choice xmlns:p14="http://schemas.microsoft.com/office/powerpoint/2010/main" Requires="p14">
      <p:transition spd="slow" advTm="3000">
        <p14:flash/>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47" numSld="999">
                <p:cTn id="16" repeatCount="indefinite" fill="hold" display="0">
                  <p:stCondLst>
                    <p:cond delay="indefinite"/>
                  </p:stCondLst>
                  <p:endCondLst>
                    <p:cond evt="onStopAudio" delay="0">
                      <p:tgtEl>
                        <p:sldTgt/>
                      </p:tgtEl>
                    </p:cond>
                  </p:endCondLst>
                </p:cTn>
                <p:tgtEl>
                  <p:spTgt spid="9"/>
                </p:tgtEl>
              </p:cMediaNode>
            </p:audi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pPr algn="ctr"/>
            <a:r>
              <a:rPr lang="ru-RU" sz="2400" dirty="0" err="1">
                <a:solidFill>
                  <a:schemeClr val="tx1"/>
                </a:solidFill>
              </a:rPr>
              <a:t>Соціалізація</a:t>
            </a:r>
            <a:r>
              <a:rPr lang="ru-RU" sz="2400" dirty="0">
                <a:solidFill>
                  <a:schemeClr val="tx1"/>
                </a:solidFill>
              </a:rPr>
              <a:t> та </a:t>
            </a:r>
            <a:r>
              <a:rPr lang="ru-RU" sz="2400" dirty="0" err="1">
                <a:solidFill>
                  <a:schemeClr val="tx1"/>
                </a:solidFill>
              </a:rPr>
              <a:t>соціальні</a:t>
            </a:r>
            <a:r>
              <a:rPr lang="ru-RU" sz="2400" dirty="0">
                <a:solidFill>
                  <a:schemeClr val="tx1"/>
                </a:solidFill>
              </a:rPr>
              <a:t> </a:t>
            </a:r>
            <a:r>
              <a:rPr lang="ru-RU" sz="2400" dirty="0" err="1">
                <a:solidFill>
                  <a:schemeClr val="tx1"/>
                </a:solidFill>
              </a:rPr>
              <a:t>мережі</a:t>
            </a:r>
            <a:r>
              <a:rPr lang="ru-RU" sz="2400" dirty="0">
                <a:solidFill>
                  <a:schemeClr val="tx1"/>
                </a:solidFill>
              </a:rPr>
              <a:t> все </a:t>
            </a:r>
            <a:r>
              <a:rPr lang="ru-RU" sz="2400" dirty="0" err="1">
                <a:solidFill>
                  <a:schemeClr val="tx1"/>
                </a:solidFill>
              </a:rPr>
              <a:t>глибше</a:t>
            </a:r>
            <a:r>
              <a:rPr lang="ru-RU" sz="2400" dirty="0">
                <a:solidFill>
                  <a:schemeClr val="tx1"/>
                </a:solidFill>
              </a:rPr>
              <a:t> </a:t>
            </a:r>
            <a:r>
              <a:rPr lang="ru-RU" sz="2400" dirty="0" err="1">
                <a:solidFill>
                  <a:schemeClr val="tx1"/>
                </a:solidFill>
              </a:rPr>
              <a:t>проникають</a:t>
            </a:r>
            <a:r>
              <a:rPr lang="ru-RU" sz="2400" dirty="0">
                <a:solidFill>
                  <a:schemeClr val="tx1"/>
                </a:solidFill>
              </a:rPr>
              <a:t> у </a:t>
            </a:r>
            <a:r>
              <a:rPr lang="ru-RU" sz="2400" dirty="0" err="1">
                <a:solidFill>
                  <a:schemeClr val="tx1"/>
                </a:solidFill>
              </a:rPr>
              <a:t>життя</a:t>
            </a:r>
            <a:r>
              <a:rPr lang="ru-RU" sz="2400" dirty="0">
                <a:solidFill>
                  <a:schemeClr val="tx1"/>
                </a:solidFill>
              </a:rPr>
              <a:t> </a:t>
            </a:r>
            <a:r>
              <a:rPr lang="ru-RU" sz="2400" dirty="0" err="1">
                <a:solidFill>
                  <a:schemeClr val="tx1"/>
                </a:solidFill>
              </a:rPr>
              <a:t>користувачів</a:t>
            </a:r>
            <a:r>
              <a:rPr lang="ru-RU" sz="2400" dirty="0">
                <a:solidFill>
                  <a:schemeClr val="tx1"/>
                </a:solidFill>
              </a:rPr>
              <a:t>, і все </a:t>
            </a:r>
            <a:r>
              <a:rPr lang="ru-RU" sz="2400" dirty="0" err="1">
                <a:solidFill>
                  <a:schemeClr val="tx1"/>
                </a:solidFill>
              </a:rPr>
              <a:t>більше</a:t>
            </a:r>
            <a:r>
              <a:rPr lang="ru-RU" sz="2400" dirty="0">
                <a:solidFill>
                  <a:schemeClr val="tx1"/>
                </a:solidFill>
              </a:rPr>
              <a:t> </a:t>
            </a:r>
            <a:r>
              <a:rPr lang="ru-RU" sz="2400" dirty="0" err="1">
                <a:solidFill>
                  <a:schemeClr val="tx1"/>
                </a:solidFill>
              </a:rPr>
              <a:t>місце</a:t>
            </a:r>
            <a:r>
              <a:rPr lang="ru-RU" sz="2400" dirty="0">
                <a:solidFill>
                  <a:schemeClr val="tx1"/>
                </a:solidFill>
              </a:rPr>
              <a:t> в реальному </a:t>
            </a:r>
            <a:r>
              <a:rPr lang="ru-RU" sz="2400" dirty="0" err="1">
                <a:solidFill>
                  <a:schemeClr val="tx1"/>
                </a:solidFill>
              </a:rPr>
              <a:t>житті</a:t>
            </a:r>
            <a:r>
              <a:rPr lang="ru-RU" sz="2400" dirty="0">
                <a:solidFill>
                  <a:schemeClr val="tx1"/>
                </a:solidFill>
              </a:rPr>
              <a:t> </a:t>
            </a:r>
            <a:r>
              <a:rPr lang="ru-RU" sz="2400" dirty="0" err="1">
                <a:solidFill>
                  <a:schemeClr val="tx1"/>
                </a:solidFill>
              </a:rPr>
              <a:t>займає</a:t>
            </a:r>
            <a:r>
              <a:rPr lang="ru-RU" sz="2400" dirty="0">
                <a:solidFill>
                  <a:schemeClr val="tx1"/>
                </a:solidFill>
              </a:rPr>
              <a:t> </a:t>
            </a:r>
            <a:r>
              <a:rPr lang="ru-RU" sz="2400" dirty="0" err="1">
                <a:solidFill>
                  <a:schemeClr val="tx1"/>
                </a:solidFill>
              </a:rPr>
              <a:t>віртуальне</a:t>
            </a:r>
            <a:r>
              <a:rPr lang="ru-RU" sz="2400" dirty="0">
                <a:solidFill>
                  <a:schemeClr val="tx1"/>
                </a:solidFill>
              </a:rPr>
              <a:t> </a:t>
            </a:r>
            <a:r>
              <a:rPr lang="ru-RU" sz="2400" dirty="0" err="1">
                <a:solidFill>
                  <a:schemeClr val="tx1"/>
                </a:solidFill>
              </a:rPr>
              <a:t>спілкування</a:t>
            </a:r>
            <a:r>
              <a:rPr lang="ru-RU" sz="2400" dirty="0">
                <a:solidFill>
                  <a:schemeClr val="tx1"/>
                </a:solidFill>
              </a:rPr>
              <a:t>. </a:t>
            </a:r>
            <a:r>
              <a:rPr lang="ru-RU" sz="2400" dirty="0" err="1">
                <a:solidFill>
                  <a:schemeClr val="tx1"/>
                </a:solidFill>
              </a:rPr>
              <a:t>Сьогодні</a:t>
            </a:r>
            <a:r>
              <a:rPr lang="ru-RU" sz="2400" dirty="0">
                <a:solidFill>
                  <a:schemeClr val="tx1"/>
                </a:solidFill>
              </a:rPr>
              <a:t> </a:t>
            </a:r>
            <a:r>
              <a:rPr lang="ru-RU" sz="2400" dirty="0" err="1">
                <a:solidFill>
                  <a:schemeClr val="tx1"/>
                </a:solidFill>
              </a:rPr>
              <a:t>простіше</a:t>
            </a:r>
            <a:r>
              <a:rPr lang="ru-RU" sz="2400" dirty="0">
                <a:solidFill>
                  <a:schemeClr val="tx1"/>
                </a:solidFill>
              </a:rPr>
              <a:t> </a:t>
            </a:r>
            <a:r>
              <a:rPr lang="ru-RU" sz="2400" dirty="0" err="1">
                <a:solidFill>
                  <a:schemeClr val="tx1"/>
                </a:solidFill>
              </a:rPr>
              <a:t>розіслати</a:t>
            </a:r>
            <a:r>
              <a:rPr lang="ru-RU" sz="2400" dirty="0">
                <a:solidFill>
                  <a:schemeClr val="tx1"/>
                </a:solidFill>
              </a:rPr>
              <a:t> </a:t>
            </a:r>
            <a:r>
              <a:rPr lang="ru-RU" sz="2400" dirty="0" err="1">
                <a:solidFill>
                  <a:schemeClr val="tx1"/>
                </a:solidFill>
              </a:rPr>
              <a:t>запрошення</a:t>
            </a:r>
            <a:r>
              <a:rPr lang="ru-RU" sz="2400" dirty="0">
                <a:solidFill>
                  <a:schemeClr val="tx1"/>
                </a:solidFill>
              </a:rPr>
              <a:t> </a:t>
            </a:r>
            <a:r>
              <a:rPr lang="ru-RU" sz="2400" dirty="0" err="1">
                <a:solidFill>
                  <a:schemeClr val="tx1"/>
                </a:solidFill>
              </a:rPr>
              <a:t>друзям</a:t>
            </a:r>
            <a:r>
              <a:rPr lang="ru-RU" sz="2400" dirty="0">
                <a:solidFill>
                  <a:schemeClr val="tx1"/>
                </a:solidFill>
              </a:rPr>
              <a:t> на День </a:t>
            </a:r>
            <a:r>
              <a:rPr lang="ru-RU" sz="2400" dirty="0" err="1">
                <a:solidFill>
                  <a:schemeClr val="tx1"/>
                </a:solidFill>
              </a:rPr>
              <a:t>народження</a:t>
            </a:r>
            <a:r>
              <a:rPr lang="ru-RU" sz="2400" dirty="0">
                <a:solidFill>
                  <a:schemeClr val="tx1"/>
                </a:solidFill>
              </a:rPr>
              <a:t> через </a:t>
            </a:r>
            <a:r>
              <a:rPr lang="en-US" sz="2400" dirty="0">
                <a:solidFill>
                  <a:schemeClr val="tx1"/>
                </a:solidFill>
              </a:rPr>
              <a:t>Facebook, </a:t>
            </a:r>
            <a:r>
              <a:rPr lang="ru-RU" sz="2400" dirty="0" err="1">
                <a:solidFill>
                  <a:schemeClr val="tx1"/>
                </a:solidFill>
              </a:rPr>
              <a:t>аніж</a:t>
            </a:r>
            <a:r>
              <a:rPr lang="ru-RU" sz="2400" dirty="0">
                <a:solidFill>
                  <a:schemeClr val="tx1"/>
                </a:solidFill>
              </a:rPr>
              <a:t> </a:t>
            </a:r>
            <a:r>
              <a:rPr lang="ru-RU" sz="2400" dirty="0" err="1">
                <a:solidFill>
                  <a:schemeClr val="tx1"/>
                </a:solidFill>
              </a:rPr>
              <a:t>запросити</a:t>
            </a:r>
            <a:r>
              <a:rPr lang="ru-RU" sz="2400" dirty="0">
                <a:solidFill>
                  <a:schemeClr val="tx1"/>
                </a:solidFill>
              </a:rPr>
              <a:t> </a:t>
            </a:r>
            <a:r>
              <a:rPr lang="ru-RU" sz="2400" dirty="0" err="1">
                <a:solidFill>
                  <a:schemeClr val="tx1"/>
                </a:solidFill>
              </a:rPr>
              <a:t>їх</a:t>
            </a:r>
            <a:r>
              <a:rPr lang="ru-RU" sz="2400" dirty="0">
                <a:solidFill>
                  <a:schemeClr val="tx1"/>
                </a:solidFill>
              </a:rPr>
              <a:t> </a:t>
            </a:r>
            <a:r>
              <a:rPr lang="ru-RU" sz="2400" dirty="0" err="1">
                <a:solidFill>
                  <a:schemeClr val="tx1"/>
                </a:solidFill>
              </a:rPr>
              <a:t>особисто</a:t>
            </a:r>
            <a:r>
              <a:rPr lang="ru-RU" sz="2400" dirty="0">
                <a:solidFill>
                  <a:schemeClr val="tx1"/>
                </a:solidFill>
              </a:rPr>
              <a:t>, </a:t>
            </a:r>
            <a:r>
              <a:rPr lang="ru-RU" sz="2400" dirty="0" err="1">
                <a:solidFill>
                  <a:schemeClr val="tx1"/>
                </a:solidFill>
              </a:rPr>
              <a:t>обдзвонити</a:t>
            </a:r>
            <a:r>
              <a:rPr lang="ru-RU" sz="2400" dirty="0">
                <a:solidFill>
                  <a:schemeClr val="tx1"/>
                </a:solidFill>
              </a:rPr>
              <a:t> телефоном </a:t>
            </a:r>
            <a:r>
              <a:rPr lang="ru-RU" sz="2400" dirty="0" err="1">
                <a:solidFill>
                  <a:schemeClr val="tx1"/>
                </a:solidFill>
              </a:rPr>
              <a:t>або</a:t>
            </a:r>
            <a:r>
              <a:rPr lang="ru-RU" sz="2400" dirty="0">
                <a:solidFill>
                  <a:schemeClr val="tx1"/>
                </a:solidFill>
              </a:rPr>
              <a:t> </a:t>
            </a:r>
            <a:r>
              <a:rPr lang="ru-RU" sz="2400" dirty="0" err="1">
                <a:solidFill>
                  <a:schemeClr val="tx1"/>
                </a:solidFill>
              </a:rPr>
              <a:t>розіслати</a:t>
            </a:r>
            <a:r>
              <a:rPr lang="ru-RU" sz="2400" dirty="0">
                <a:solidFill>
                  <a:schemeClr val="tx1"/>
                </a:solidFill>
              </a:rPr>
              <a:t> </a:t>
            </a:r>
            <a:r>
              <a:rPr lang="ru-RU" sz="2400" dirty="0" err="1">
                <a:solidFill>
                  <a:schemeClr val="tx1"/>
                </a:solidFill>
              </a:rPr>
              <a:t>запрошення</a:t>
            </a:r>
            <a:r>
              <a:rPr lang="ru-RU" sz="2400" dirty="0">
                <a:solidFill>
                  <a:schemeClr val="tx1"/>
                </a:solidFill>
              </a:rPr>
              <a:t> </a:t>
            </a:r>
            <a:r>
              <a:rPr lang="ru-RU" sz="2400" dirty="0" err="1">
                <a:solidFill>
                  <a:schemeClr val="tx1"/>
                </a:solidFill>
              </a:rPr>
              <a:t>поштою</a:t>
            </a:r>
            <a:r>
              <a:rPr lang="ru-RU" sz="2400" dirty="0">
                <a:solidFill>
                  <a:schemeClr val="tx1"/>
                </a:solidFill>
              </a:rPr>
              <a:t>.</a:t>
            </a:r>
            <a:br>
              <a:rPr lang="ru-RU" sz="2400" dirty="0">
                <a:solidFill>
                  <a:schemeClr val="tx1"/>
                </a:solidFill>
              </a:rPr>
            </a:br>
            <a:r>
              <a:rPr lang="ru-RU" sz="2400" dirty="0">
                <a:solidFill>
                  <a:schemeClr val="tx1"/>
                </a:solidFill>
              </a:rPr>
              <a:t> </a:t>
            </a:r>
            <a:br>
              <a:rPr lang="ru-RU" sz="2400" dirty="0">
                <a:solidFill>
                  <a:schemeClr val="tx1"/>
                </a:solidFill>
              </a:rPr>
            </a:br>
            <a:r>
              <a:rPr lang="ru-RU" sz="2400" dirty="0" err="1">
                <a:solidFill>
                  <a:schemeClr val="tx1"/>
                </a:solidFill>
              </a:rPr>
              <a:t>Саме</a:t>
            </a:r>
            <a:r>
              <a:rPr lang="ru-RU" sz="2400" dirty="0">
                <a:solidFill>
                  <a:schemeClr val="tx1"/>
                </a:solidFill>
              </a:rPr>
              <a:t> через </a:t>
            </a:r>
            <a:r>
              <a:rPr lang="ru-RU" sz="2400" dirty="0" err="1">
                <a:solidFill>
                  <a:schemeClr val="tx1"/>
                </a:solidFill>
              </a:rPr>
              <a:t>популярність</a:t>
            </a:r>
            <a:r>
              <a:rPr lang="ru-RU" sz="2400" dirty="0">
                <a:solidFill>
                  <a:schemeClr val="tx1"/>
                </a:solidFill>
              </a:rPr>
              <a:t> та </a:t>
            </a:r>
            <a:r>
              <a:rPr lang="ru-RU" sz="2400" dirty="0" err="1">
                <a:solidFill>
                  <a:schemeClr val="tx1"/>
                </a:solidFill>
              </a:rPr>
              <a:t>глибину</a:t>
            </a:r>
            <a:r>
              <a:rPr lang="ru-RU" sz="2400" dirty="0">
                <a:solidFill>
                  <a:schemeClr val="tx1"/>
                </a:solidFill>
              </a:rPr>
              <a:t> </a:t>
            </a:r>
            <a:r>
              <a:rPr lang="ru-RU" sz="2400" dirty="0" err="1">
                <a:solidFill>
                  <a:schemeClr val="tx1"/>
                </a:solidFill>
              </a:rPr>
              <a:t>проникнення</a:t>
            </a:r>
            <a:r>
              <a:rPr lang="ru-RU" sz="2400" dirty="0">
                <a:solidFill>
                  <a:schemeClr val="tx1"/>
                </a:solidFill>
              </a:rPr>
              <a:t> в наше </a:t>
            </a:r>
            <a:r>
              <a:rPr lang="ru-RU" sz="2400" dirty="0" err="1">
                <a:solidFill>
                  <a:schemeClr val="tx1"/>
                </a:solidFill>
              </a:rPr>
              <a:t>життя</a:t>
            </a:r>
            <a:r>
              <a:rPr lang="ru-RU" sz="2400" dirty="0">
                <a:solidFill>
                  <a:schemeClr val="tx1"/>
                </a:solidFill>
              </a:rPr>
              <a:t> </a:t>
            </a:r>
            <a:r>
              <a:rPr lang="ru-RU" sz="2400" dirty="0" err="1">
                <a:solidFill>
                  <a:schemeClr val="tx1"/>
                </a:solidFill>
              </a:rPr>
              <a:t>зловмисники</a:t>
            </a:r>
            <a:r>
              <a:rPr lang="ru-RU" sz="2400" dirty="0">
                <a:solidFill>
                  <a:schemeClr val="tx1"/>
                </a:solidFill>
              </a:rPr>
              <a:t> все </a:t>
            </a:r>
            <a:r>
              <a:rPr lang="ru-RU" sz="2400" dirty="0" err="1">
                <a:solidFill>
                  <a:schemeClr val="tx1"/>
                </a:solidFill>
              </a:rPr>
              <a:t>більше</a:t>
            </a:r>
            <a:r>
              <a:rPr lang="ru-RU" sz="2400" dirty="0">
                <a:solidFill>
                  <a:schemeClr val="tx1"/>
                </a:solidFill>
              </a:rPr>
              <a:t> й </a:t>
            </a:r>
            <a:r>
              <a:rPr lang="ru-RU" sz="2400" dirty="0" err="1">
                <a:solidFill>
                  <a:schemeClr val="tx1"/>
                </a:solidFill>
              </a:rPr>
              <a:t>більше</a:t>
            </a:r>
            <a:r>
              <a:rPr lang="ru-RU" sz="2400" dirty="0">
                <a:solidFill>
                  <a:schemeClr val="tx1"/>
                </a:solidFill>
              </a:rPr>
              <a:t> </a:t>
            </a:r>
            <a:r>
              <a:rPr lang="ru-RU" sz="2400" dirty="0" err="1">
                <a:solidFill>
                  <a:schemeClr val="tx1"/>
                </a:solidFill>
              </a:rPr>
              <a:t>звертають</a:t>
            </a:r>
            <a:r>
              <a:rPr lang="ru-RU" sz="2400" dirty="0">
                <a:solidFill>
                  <a:schemeClr val="tx1"/>
                </a:solidFill>
              </a:rPr>
              <a:t> </a:t>
            </a:r>
            <a:r>
              <a:rPr lang="ru-RU" sz="2400" dirty="0" err="1">
                <a:solidFill>
                  <a:schemeClr val="tx1"/>
                </a:solidFill>
              </a:rPr>
              <a:t>увагу</a:t>
            </a:r>
            <a:r>
              <a:rPr lang="ru-RU" sz="2400" dirty="0">
                <a:solidFill>
                  <a:schemeClr val="tx1"/>
                </a:solidFill>
              </a:rPr>
              <a:t> на те, як і про </a:t>
            </a:r>
            <a:r>
              <a:rPr lang="ru-RU" sz="2400" dirty="0" err="1">
                <a:solidFill>
                  <a:schemeClr val="tx1"/>
                </a:solidFill>
              </a:rPr>
              <a:t>що</a:t>
            </a:r>
            <a:r>
              <a:rPr lang="ru-RU" sz="2400" dirty="0">
                <a:solidFill>
                  <a:schemeClr val="tx1"/>
                </a:solidFill>
              </a:rPr>
              <a:t> ми </a:t>
            </a:r>
            <a:r>
              <a:rPr lang="ru-RU" sz="2400" dirty="0" err="1">
                <a:solidFill>
                  <a:schemeClr val="tx1"/>
                </a:solidFill>
              </a:rPr>
              <a:t>спілкуємося</a:t>
            </a:r>
            <a:r>
              <a:rPr lang="ru-RU" sz="2400" dirty="0">
                <a:solidFill>
                  <a:schemeClr val="tx1"/>
                </a:solidFill>
              </a:rPr>
              <a:t> в </a:t>
            </a:r>
            <a:r>
              <a:rPr lang="ru-RU" sz="2400" dirty="0" err="1">
                <a:solidFill>
                  <a:schemeClr val="tx1"/>
                </a:solidFill>
              </a:rPr>
              <a:t>соцмережах</a:t>
            </a:r>
            <a:r>
              <a:rPr lang="ru-RU" sz="2400" dirty="0">
                <a:solidFill>
                  <a:schemeClr val="tx1"/>
                </a:solidFill>
              </a:rPr>
              <a:t>. Ми </a:t>
            </a:r>
            <a:r>
              <a:rPr lang="ru-RU" sz="2400" dirty="0" err="1">
                <a:solidFill>
                  <a:schemeClr val="tx1"/>
                </a:solidFill>
              </a:rPr>
              <a:t>хочемо</a:t>
            </a:r>
            <a:r>
              <a:rPr lang="ru-RU" sz="2400" dirty="0">
                <a:solidFill>
                  <a:schemeClr val="tx1"/>
                </a:solidFill>
              </a:rPr>
              <a:t> </a:t>
            </a:r>
            <a:r>
              <a:rPr lang="ru-RU" sz="2400" dirty="0" err="1">
                <a:solidFill>
                  <a:schemeClr val="tx1"/>
                </a:solidFill>
              </a:rPr>
              <a:t>ділитися</a:t>
            </a:r>
            <a:r>
              <a:rPr lang="ru-RU" sz="2400" dirty="0">
                <a:solidFill>
                  <a:schemeClr val="tx1"/>
                </a:solidFill>
              </a:rPr>
              <a:t> </a:t>
            </a:r>
            <a:r>
              <a:rPr lang="ru-RU" sz="2400" dirty="0" err="1">
                <a:solidFill>
                  <a:schemeClr val="tx1"/>
                </a:solidFill>
              </a:rPr>
              <a:t>зі</a:t>
            </a:r>
            <a:r>
              <a:rPr lang="ru-RU" sz="2400" dirty="0">
                <a:solidFill>
                  <a:schemeClr val="tx1"/>
                </a:solidFill>
              </a:rPr>
              <a:t> </a:t>
            </a:r>
            <a:r>
              <a:rPr lang="ru-RU" sz="2400" dirty="0" err="1">
                <a:solidFill>
                  <a:schemeClr val="tx1"/>
                </a:solidFill>
              </a:rPr>
              <a:t>своїми</a:t>
            </a:r>
            <a:r>
              <a:rPr lang="ru-RU" sz="2400" dirty="0">
                <a:solidFill>
                  <a:schemeClr val="tx1"/>
                </a:solidFill>
              </a:rPr>
              <a:t> </a:t>
            </a:r>
            <a:r>
              <a:rPr lang="ru-RU" sz="2400" dirty="0" err="1">
                <a:solidFill>
                  <a:schemeClr val="tx1"/>
                </a:solidFill>
              </a:rPr>
              <a:t>друзями</a:t>
            </a:r>
            <a:r>
              <a:rPr lang="ru-RU" sz="2400" dirty="0">
                <a:solidFill>
                  <a:schemeClr val="tx1"/>
                </a:solidFill>
              </a:rPr>
              <a:t> новинами про </a:t>
            </a:r>
            <a:r>
              <a:rPr lang="ru-RU" sz="2400" dirty="0" err="1">
                <a:solidFill>
                  <a:schemeClr val="tx1"/>
                </a:solidFill>
              </a:rPr>
              <a:t>нову</a:t>
            </a:r>
            <a:r>
              <a:rPr lang="ru-RU" sz="2400" dirty="0">
                <a:solidFill>
                  <a:schemeClr val="tx1"/>
                </a:solidFill>
              </a:rPr>
              <a:t> покупку, про </a:t>
            </a:r>
            <a:r>
              <a:rPr lang="ru-RU" sz="2400" dirty="0" err="1">
                <a:solidFill>
                  <a:schemeClr val="tx1"/>
                </a:solidFill>
              </a:rPr>
              <a:t>майбутню</a:t>
            </a:r>
            <a:r>
              <a:rPr lang="ru-RU" sz="2400" dirty="0">
                <a:solidFill>
                  <a:schemeClr val="tx1"/>
                </a:solidFill>
              </a:rPr>
              <a:t> </a:t>
            </a:r>
            <a:r>
              <a:rPr lang="ru-RU" sz="2400" dirty="0" err="1">
                <a:solidFill>
                  <a:schemeClr val="tx1"/>
                </a:solidFill>
              </a:rPr>
              <a:t>відпустку</a:t>
            </a:r>
            <a:r>
              <a:rPr lang="ru-RU" sz="2400" dirty="0">
                <a:solidFill>
                  <a:schemeClr val="tx1"/>
                </a:solidFill>
              </a:rPr>
              <a:t> з </a:t>
            </a:r>
            <a:r>
              <a:rPr lang="ru-RU" sz="2400" dirty="0" err="1">
                <a:solidFill>
                  <a:schemeClr val="tx1"/>
                </a:solidFill>
              </a:rPr>
              <a:t>усією</a:t>
            </a:r>
            <a:r>
              <a:rPr lang="ru-RU" sz="2400" dirty="0">
                <a:solidFill>
                  <a:schemeClr val="tx1"/>
                </a:solidFill>
              </a:rPr>
              <a:t> </a:t>
            </a:r>
            <a:r>
              <a:rPr lang="ru-RU" sz="2400" dirty="0" err="1">
                <a:solidFill>
                  <a:schemeClr val="tx1"/>
                </a:solidFill>
              </a:rPr>
              <a:t>сім’єю</a:t>
            </a:r>
            <a:r>
              <a:rPr lang="ru-RU" sz="2400" dirty="0">
                <a:solidFill>
                  <a:schemeClr val="tx1"/>
                </a:solidFill>
              </a:rPr>
              <a:t>, про </a:t>
            </a:r>
            <a:r>
              <a:rPr lang="ru-RU" sz="2400" dirty="0" err="1">
                <a:solidFill>
                  <a:schemeClr val="tx1"/>
                </a:solidFill>
              </a:rPr>
              <a:t>отриману</a:t>
            </a:r>
            <a:r>
              <a:rPr lang="ru-RU" sz="2400" dirty="0">
                <a:solidFill>
                  <a:schemeClr val="tx1"/>
                </a:solidFill>
              </a:rPr>
              <a:t> </a:t>
            </a:r>
            <a:r>
              <a:rPr lang="ru-RU" sz="2400" dirty="0" err="1">
                <a:solidFill>
                  <a:schemeClr val="tx1"/>
                </a:solidFill>
              </a:rPr>
              <a:t>премію</a:t>
            </a:r>
            <a:r>
              <a:rPr lang="ru-RU" sz="2400" dirty="0">
                <a:solidFill>
                  <a:schemeClr val="tx1"/>
                </a:solidFill>
              </a:rPr>
              <a:t>. Але </a:t>
            </a:r>
            <a:r>
              <a:rPr lang="ru-RU" sz="2400" dirty="0" err="1">
                <a:solidFill>
                  <a:schemeClr val="tx1"/>
                </a:solidFill>
              </a:rPr>
              <a:t>якщо</a:t>
            </a:r>
            <a:r>
              <a:rPr lang="ru-RU" sz="2400" dirty="0">
                <a:solidFill>
                  <a:schemeClr val="tx1"/>
                </a:solidFill>
              </a:rPr>
              <a:t> </a:t>
            </a:r>
            <a:r>
              <a:rPr lang="ru-RU" sz="2400" dirty="0" err="1">
                <a:solidFill>
                  <a:schemeClr val="tx1"/>
                </a:solidFill>
              </a:rPr>
              <a:t>хтось</a:t>
            </a:r>
            <a:r>
              <a:rPr lang="ru-RU" sz="2400" dirty="0">
                <a:solidFill>
                  <a:schemeClr val="tx1"/>
                </a:solidFill>
              </a:rPr>
              <a:t> просто </a:t>
            </a:r>
            <a:r>
              <a:rPr lang="ru-RU" sz="2400" dirty="0" err="1">
                <a:solidFill>
                  <a:schemeClr val="tx1"/>
                </a:solidFill>
              </a:rPr>
              <a:t>порадіє</a:t>
            </a:r>
            <a:r>
              <a:rPr lang="ru-RU" sz="2400" dirty="0">
                <a:solidFill>
                  <a:schemeClr val="tx1"/>
                </a:solidFill>
              </a:rPr>
              <a:t> за вас (</a:t>
            </a:r>
            <a:r>
              <a:rPr lang="ru-RU" sz="2400" dirty="0" err="1">
                <a:solidFill>
                  <a:schemeClr val="tx1"/>
                </a:solidFill>
              </a:rPr>
              <a:t>або</a:t>
            </a:r>
            <a:r>
              <a:rPr lang="ru-RU" sz="2400" dirty="0">
                <a:solidFill>
                  <a:schemeClr val="tx1"/>
                </a:solidFill>
              </a:rPr>
              <a:t> </a:t>
            </a:r>
            <a:r>
              <a:rPr lang="ru-RU" sz="2400" dirty="0" err="1">
                <a:solidFill>
                  <a:schemeClr val="tx1"/>
                </a:solidFill>
              </a:rPr>
              <a:t>позаздрить</a:t>
            </a:r>
            <a:r>
              <a:rPr lang="ru-RU" sz="2400" dirty="0">
                <a:solidFill>
                  <a:schemeClr val="tx1"/>
                </a:solidFill>
              </a:rPr>
              <a:t>), то </a:t>
            </a:r>
            <a:r>
              <a:rPr lang="ru-RU" sz="2400" dirty="0" err="1">
                <a:solidFill>
                  <a:schemeClr val="tx1"/>
                </a:solidFill>
              </a:rPr>
              <a:t>хтось</a:t>
            </a:r>
            <a:r>
              <a:rPr lang="ru-RU" sz="2400" dirty="0">
                <a:solidFill>
                  <a:schemeClr val="tx1"/>
                </a:solidFill>
              </a:rPr>
              <a:t> </a:t>
            </a:r>
            <a:r>
              <a:rPr lang="ru-RU" sz="2400" dirty="0" err="1">
                <a:solidFill>
                  <a:schemeClr val="tx1"/>
                </a:solidFill>
              </a:rPr>
              <a:t>може</a:t>
            </a:r>
            <a:r>
              <a:rPr lang="ru-RU" sz="2400" dirty="0">
                <a:solidFill>
                  <a:schemeClr val="tx1"/>
                </a:solidFill>
              </a:rPr>
              <a:t> </a:t>
            </a:r>
            <a:r>
              <a:rPr lang="ru-RU" sz="2400" dirty="0" err="1">
                <a:solidFill>
                  <a:schemeClr val="tx1"/>
                </a:solidFill>
              </a:rPr>
              <a:t>задуматися</a:t>
            </a:r>
            <a:r>
              <a:rPr lang="ru-RU" sz="2400" dirty="0">
                <a:solidFill>
                  <a:schemeClr val="tx1"/>
                </a:solidFill>
              </a:rPr>
              <a:t> </a:t>
            </a:r>
            <a:r>
              <a:rPr lang="ru-RU" sz="2400" dirty="0" err="1">
                <a:solidFill>
                  <a:schemeClr val="tx1"/>
                </a:solidFill>
              </a:rPr>
              <a:t>зовсім</a:t>
            </a:r>
            <a:r>
              <a:rPr lang="ru-RU" sz="2400" dirty="0">
                <a:solidFill>
                  <a:schemeClr val="tx1"/>
                </a:solidFill>
              </a:rPr>
              <a:t> про </a:t>
            </a:r>
            <a:r>
              <a:rPr lang="ru-RU" sz="2400" dirty="0" err="1">
                <a:solidFill>
                  <a:schemeClr val="tx1"/>
                </a:solidFill>
              </a:rPr>
              <a:t>інше</a:t>
            </a:r>
            <a:r>
              <a:rPr lang="ru-RU" sz="2400" dirty="0">
                <a:solidFill>
                  <a:schemeClr val="tx1"/>
                </a:solidFill>
              </a:rPr>
              <a:t>: «Ага! Тут є </a:t>
            </a:r>
            <a:r>
              <a:rPr lang="ru-RU" sz="2400" dirty="0" err="1">
                <a:solidFill>
                  <a:schemeClr val="tx1"/>
                </a:solidFill>
              </a:rPr>
              <a:t>чим</a:t>
            </a:r>
            <a:r>
              <a:rPr lang="ru-RU" sz="2400" dirty="0">
                <a:solidFill>
                  <a:schemeClr val="tx1"/>
                </a:solidFill>
              </a:rPr>
              <a:t> </a:t>
            </a:r>
            <a:r>
              <a:rPr lang="ru-RU" sz="2400" dirty="0" err="1">
                <a:solidFill>
                  <a:schemeClr val="tx1"/>
                </a:solidFill>
              </a:rPr>
              <a:t>поживитися</a:t>
            </a:r>
            <a:r>
              <a:rPr lang="ru-RU" sz="2400" dirty="0">
                <a:solidFill>
                  <a:schemeClr val="tx1"/>
                </a:solidFill>
              </a:rPr>
              <a:t>!». </a:t>
            </a:r>
          </a:p>
        </p:txBody>
      </p:sp>
    </p:spTree>
    <p:extLst>
      <p:ext uri="{BB962C8B-B14F-4D97-AF65-F5344CB8AC3E}">
        <p14:creationId xmlns:p14="http://schemas.microsoft.com/office/powerpoint/2010/main" val="1892251415"/>
      </p:ext>
    </p:extLst>
  </p:cSld>
  <p:clrMapOvr>
    <a:masterClrMapping/>
  </p:clrMapOvr>
  <mc:AlternateContent xmlns:mc="http://schemas.openxmlformats.org/markup-compatibility/2006">
    <mc:Choice xmlns:p14="http://schemas.microsoft.com/office/powerpoint/2010/main" Requires="p14">
      <p:transition spd="slow" p14:dur="1200" advTm="24000">
        <p14:prism/>
      </p:transition>
    </mc:Choice>
    <mc:Fallback>
      <p:transition spd="slow"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6" y="0"/>
            <a:ext cx="9047529"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7146239"/>
      </p:ext>
    </p:extLst>
  </p:cSld>
  <p:clrMapOvr>
    <a:masterClrMapping/>
  </p:clrMapOvr>
  <mc:AlternateContent xmlns:mc="http://schemas.openxmlformats.org/markup-compatibility/2006">
    <mc:Choice xmlns:p14="http://schemas.microsoft.com/office/powerpoint/2010/main" Requires="p14">
      <p:transition spd="slow" p14:dur="1600" advTm="3000">
        <p14:prism isInverted="1"/>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ctr"/>
            <a:r>
              <a:rPr lang="ru-RU" sz="2000" u="sng" dirty="0">
                <a:solidFill>
                  <a:schemeClr val="tx1"/>
                </a:solidFill>
              </a:rPr>
              <a:t>Я є </a:t>
            </a:r>
            <a:r>
              <a:rPr lang="ru-RU" sz="2000" u="sng" dirty="0" err="1">
                <a:solidFill>
                  <a:schemeClr val="tx1"/>
                </a:solidFill>
              </a:rPr>
              <a:t>тим</a:t>
            </a:r>
            <a:r>
              <a:rPr lang="ru-RU" sz="2000" u="sng" dirty="0">
                <a:solidFill>
                  <a:schemeClr val="tx1"/>
                </a:solidFill>
              </a:rPr>
              <a:t>, </a:t>
            </a:r>
            <a:r>
              <a:rPr lang="ru-RU" sz="2000" u="sng" dirty="0" err="1">
                <a:solidFill>
                  <a:schemeClr val="tx1"/>
                </a:solidFill>
              </a:rPr>
              <a:t>що</a:t>
            </a:r>
            <a:r>
              <a:rPr lang="ru-RU" sz="2000" u="sng" dirty="0">
                <a:solidFill>
                  <a:schemeClr val="tx1"/>
                </a:solidFill>
              </a:rPr>
              <a:t> я </a:t>
            </a:r>
            <a:r>
              <a:rPr lang="ru-RU" sz="2000" u="sng" dirty="0" err="1">
                <a:solidFill>
                  <a:schemeClr val="tx1"/>
                </a:solidFill>
              </a:rPr>
              <a:t>їм</a:t>
            </a:r>
            <a:r>
              <a:rPr lang="ru-RU" sz="2000" u="sng" dirty="0">
                <a:solidFill>
                  <a:schemeClr val="tx1"/>
                </a:solidFill>
              </a:rPr>
              <a:t> пишу. </a:t>
            </a:r>
            <a:r>
              <a:rPr lang="ru-RU" sz="2000" dirty="0">
                <a:solidFill>
                  <a:schemeClr val="tx1"/>
                </a:solidFill>
              </a:rPr>
              <a:t>Коли </a:t>
            </a:r>
            <a:r>
              <a:rPr lang="ru-RU" sz="2000" dirty="0" err="1">
                <a:solidFill>
                  <a:schemeClr val="tx1"/>
                </a:solidFill>
              </a:rPr>
              <a:t>незнайома</a:t>
            </a:r>
            <a:r>
              <a:rPr lang="ru-RU" sz="2000" dirty="0">
                <a:solidFill>
                  <a:schemeClr val="tx1"/>
                </a:solidFill>
              </a:rPr>
              <a:t> </a:t>
            </a:r>
            <a:r>
              <a:rPr lang="ru-RU" sz="2000" dirty="0" err="1">
                <a:solidFill>
                  <a:schemeClr val="tx1"/>
                </a:solidFill>
              </a:rPr>
              <a:t>людина</a:t>
            </a:r>
            <a:r>
              <a:rPr lang="ru-RU" sz="2000" dirty="0">
                <a:solidFill>
                  <a:schemeClr val="tx1"/>
                </a:solidFill>
              </a:rPr>
              <a:t> дивиться ваш </a:t>
            </a:r>
            <a:r>
              <a:rPr lang="ru-RU" sz="2000" dirty="0" err="1">
                <a:solidFill>
                  <a:schemeClr val="tx1"/>
                </a:solidFill>
              </a:rPr>
              <a:t>профіль</a:t>
            </a:r>
            <a:r>
              <a:rPr lang="ru-RU" sz="2000" dirty="0">
                <a:solidFill>
                  <a:schemeClr val="tx1"/>
                </a:solidFill>
              </a:rPr>
              <a:t>, у </a:t>
            </a:r>
            <a:r>
              <a:rPr lang="ru-RU" sz="2000" dirty="0" err="1">
                <a:solidFill>
                  <a:schemeClr val="tx1"/>
                </a:solidFill>
              </a:rPr>
              <a:t>неї</a:t>
            </a:r>
            <a:r>
              <a:rPr lang="ru-RU" sz="2000" dirty="0">
                <a:solidFill>
                  <a:schemeClr val="tx1"/>
                </a:solidFill>
              </a:rPr>
              <a:t> </a:t>
            </a:r>
            <a:r>
              <a:rPr lang="ru-RU" sz="2000" dirty="0" err="1">
                <a:solidFill>
                  <a:schemeClr val="tx1"/>
                </a:solidFill>
              </a:rPr>
              <a:t>складається</a:t>
            </a:r>
            <a:r>
              <a:rPr lang="ru-RU" sz="2000" dirty="0">
                <a:solidFill>
                  <a:schemeClr val="tx1"/>
                </a:solidFill>
              </a:rPr>
              <a:t> </a:t>
            </a:r>
            <a:r>
              <a:rPr lang="ru-RU" sz="2000" dirty="0" err="1">
                <a:solidFill>
                  <a:schemeClr val="tx1"/>
                </a:solidFill>
              </a:rPr>
              <a:t>враження</a:t>
            </a:r>
            <a:r>
              <a:rPr lang="ru-RU" sz="2000" dirty="0">
                <a:solidFill>
                  <a:schemeClr val="tx1"/>
                </a:solidFill>
              </a:rPr>
              <a:t> про вас з </a:t>
            </a:r>
            <a:r>
              <a:rPr lang="ru-RU" sz="2000" dirty="0" err="1">
                <a:solidFill>
                  <a:schemeClr val="tx1"/>
                </a:solidFill>
              </a:rPr>
              <a:t>огляду</a:t>
            </a:r>
            <a:r>
              <a:rPr lang="ru-RU" sz="2000" dirty="0">
                <a:solidFill>
                  <a:schemeClr val="tx1"/>
                </a:solidFill>
              </a:rPr>
              <a:t> не на те, </a:t>
            </a:r>
            <a:r>
              <a:rPr lang="ru-RU" sz="2000" dirty="0" err="1">
                <a:solidFill>
                  <a:schemeClr val="tx1"/>
                </a:solidFill>
              </a:rPr>
              <a:t>що</a:t>
            </a:r>
            <a:r>
              <a:rPr lang="ru-RU" sz="2000" dirty="0">
                <a:solidFill>
                  <a:schemeClr val="tx1"/>
                </a:solidFill>
              </a:rPr>
              <a:t> є </a:t>
            </a:r>
            <a:r>
              <a:rPr lang="ru-RU" sz="2000" dirty="0" err="1">
                <a:solidFill>
                  <a:schemeClr val="tx1"/>
                </a:solidFill>
              </a:rPr>
              <a:t>насправді</a:t>
            </a:r>
            <a:r>
              <a:rPr lang="ru-RU" sz="2000" dirty="0">
                <a:solidFill>
                  <a:schemeClr val="tx1"/>
                </a:solidFill>
              </a:rPr>
              <a:t>, а на те, </a:t>
            </a:r>
            <a:r>
              <a:rPr lang="ru-RU" sz="2000" dirty="0" err="1">
                <a:solidFill>
                  <a:schemeClr val="tx1"/>
                </a:solidFill>
              </a:rPr>
              <a:t>що</a:t>
            </a:r>
            <a:r>
              <a:rPr lang="ru-RU" sz="2000" dirty="0">
                <a:solidFill>
                  <a:schemeClr val="tx1"/>
                </a:solidFill>
              </a:rPr>
              <a:t> </a:t>
            </a:r>
            <a:r>
              <a:rPr lang="ru-RU" sz="2000" dirty="0" err="1">
                <a:solidFill>
                  <a:schemeClr val="tx1"/>
                </a:solidFill>
              </a:rPr>
              <a:t>ви</a:t>
            </a:r>
            <a:r>
              <a:rPr lang="ru-RU" sz="2000" dirty="0">
                <a:solidFill>
                  <a:schemeClr val="tx1"/>
                </a:solidFill>
              </a:rPr>
              <a:t> </a:t>
            </a:r>
            <a:r>
              <a:rPr lang="ru-RU" sz="2000" dirty="0" err="1">
                <a:solidFill>
                  <a:schemeClr val="tx1"/>
                </a:solidFill>
              </a:rPr>
              <a:t>захотіли</a:t>
            </a:r>
            <a:r>
              <a:rPr lang="ru-RU" sz="2000" dirty="0">
                <a:solidFill>
                  <a:schemeClr val="tx1"/>
                </a:solidFill>
              </a:rPr>
              <a:t> </a:t>
            </a:r>
            <a:r>
              <a:rPr lang="ru-RU" sz="2000" dirty="0" err="1">
                <a:solidFill>
                  <a:schemeClr val="tx1"/>
                </a:solidFill>
              </a:rPr>
              <a:t>показати</a:t>
            </a:r>
            <a:r>
              <a:rPr lang="ru-RU" sz="2000" dirty="0">
                <a:solidFill>
                  <a:schemeClr val="tx1"/>
                </a:solidFill>
              </a:rPr>
              <a:t>. А </a:t>
            </a:r>
            <a:r>
              <a:rPr lang="ru-RU" sz="2000" dirty="0" err="1">
                <a:solidFill>
                  <a:schemeClr val="tx1"/>
                </a:solidFill>
              </a:rPr>
              <a:t>побачити</a:t>
            </a:r>
            <a:r>
              <a:rPr lang="ru-RU" sz="2000" dirty="0">
                <a:solidFill>
                  <a:schemeClr val="tx1"/>
                </a:solidFill>
              </a:rPr>
              <a:t> ваш </a:t>
            </a:r>
            <a:r>
              <a:rPr lang="ru-RU" sz="2000" dirty="0" err="1">
                <a:solidFill>
                  <a:schemeClr val="tx1"/>
                </a:solidFill>
              </a:rPr>
              <a:t>профіль</a:t>
            </a:r>
            <a:r>
              <a:rPr lang="ru-RU" sz="2000" dirty="0">
                <a:solidFill>
                  <a:schemeClr val="tx1"/>
                </a:solidFill>
              </a:rPr>
              <a:t> </a:t>
            </a:r>
            <a:r>
              <a:rPr lang="ru-RU" sz="2000" dirty="0" err="1">
                <a:solidFill>
                  <a:schemeClr val="tx1"/>
                </a:solidFill>
              </a:rPr>
              <a:t>може</a:t>
            </a:r>
            <a:r>
              <a:rPr lang="ru-RU" sz="2000" dirty="0">
                <a:solidFill>
                  <a:schemeClr val="tx1"/>
                </a:solidFill>
              </a:rPr>
              <a:t> будь-</a:t>
            </a:r>
            <a:r>
              <a:rPr lang="ru-RU" sz="2000" dirty="0" err="1">
                <a:solidFill>
                  <a:schemeClr val="tx1"/>
                </a:solidFill>
              </a:rPr>
              <a:t>хто</a:t>
            </a:r>
            <a:r>
              <a:rPr lang="ru-RU" sz="2000" dirty="0">
                <a:solidFill>
                  <a:schemeClr val="tx1"/>
                </a:solidFill>
              </a:rPr>
              <a:t>. </a:t>
            </a:r>
            <a:r>
              <a:rPr lang="ru-RU" sz="2000" dirty="0" err="1">
                <a:solidFill>
                  <a:schemeClr val="tx1"/>
                </a:solidFill>
              </a:rPr>
              <a:t>Навіть</a:t>
            </a:r>
            <a:r>
              <a:rPr lang="ru-RU" sz="2000" dirty="0">
                <a:solidFill>
                  <a:schemeClr val="tx1"/>
                </a:solidFill>
              </a:rPr>
              <a:t> так: ХТОСЬ! </a:t>
            </a:r>
            <a:r>
              <a:rPr lang="ru-RU" sz="2000" dirty="0" err="1">
                <a:solidFill>
                  <a:schemeClr val="tx1"/>
                </a:solidFill>
              </a:rPr>
              <a:t>Наприклад</a:t>
            </a:r>
            <a:r>
              <a:rPr lang="ru-RU" sz="2000" dirty="0">
                <a:solidFill>
                  <a:schemeClr val="tx1"/>
                </a:solidFill>
              </a:rPr>
              <a:t>, </a:t>
            </a:r>
            <a:r>
              <a:rPr lang="ru-RU" sz="2000" dirty="0" err="1">
                <a:solidFill>
                  <a:schemeClr val="tx1"/>
                </a:solidFill>
              </a:rPr>
              <a:t>молодий</a:t>
            </a:r>
            <a:r>
              <a:rPr lang="ru-RU" sz="2000" dirty="0">
                <a:solidFill>
                  <a:schemeClr val="tx1"/>
                </a:solidFill>
              </a:rPr>
              <a:t> </a:t>
            </a:r>
            <a:r>
              <a:rPr lang="ru-RU" sz="2000" dirty="0" err="1">
                <a:solidFill>
                  <a:schemeClr val="tx1"/>
                </a:solidFill>
              </a:rPr>
              <a:t>хлопець</a:t>
            </a:r>
            <a:r>
              <a:rPr lang="ru-RU" sz="2000" dirty="0">
                <a:solidFill>
                  <a:schemeClr val="tx1"/>
                </a:solidFill>
              </a:rPr>
              <a:t> </a:t>
            </a:r>
            <a:r>
              <a:rPr lang="ru-RU" sz="2000" dirty="0" err="1">
                <a:solidFill>
                  <a:schemeClr val="tx1"/>
                </a:solidFill>
              </a:rPr>
              <a:t>виклав</a:t>
            </a:r>
            <a:r>
              <a:rPr lang="ru-RU" sz="2000" dirty="0">
                <a:solidFill>
                  <a:schemeClr val="tx1"/>
                </a:solidFill>
              </a:rPr>
              <a:t> </a:t>
            </a:r>
            <a:r>
              <a:rPr lang="ru-RU" sz="2000" dirty="0" err="1">
                <a:solidFill>
                  <a:schemeClr val="tx1"/>
                </a:solidFill>
              </a:rPr>
              <a:t>фотозвіт</a:t>
            </a:r>
            <a:r>
              <a:rPr lang="ru-RU" sz="2000" dirty="0">
                <a:solidFill>
                  <a:schemeClr val="tx1"/>
                </a:solidFill>
              </a:rPr>
              <a:t> про </a:t>
            </a:r>
            <a:r>
              <a:rPr lang="ru-RU" sz="2000" dirty="0" err="1">
                <a:solidFill>
                  <a:schemeClr val="tx1"/>
                </a:solidFill>
              </a:rPr>
              <a:t>похід</a:t>
            </a:r>
            <a:r>
              <a:rPr lang="ru-RU" sz="2000" dirty="0">
                <a:solidFill>
                  <a:schemeClr val="tx1"/>
                </a:solidFill>
              </a:rPr>
              <a:t> у </a:t>
            </a:r>
            <a:r>
              <a:rPr lang="ru-RU" sz="2000" dirty="0" err="1">
                <a:solidFill>
                  <a:schemeClr val="tx1"/>
                </a:solidFill>
              </a:rPr>
              <a:t>крутий</a:t>
            </a:r>
            <a:r>
              <a:rPr lang="ru-RU" sz="2000" dirty="0">
                <a:solidFill>
                  <a:schemeClr val="tx1"/>
                </a:solidFill>
              </a:rPr>
              <a:t> бар </a:t>
            </a:r>
            <a:r>
              <a:rPr lang="ru-RU" sz="2000" dirty="0" err="1">
                <a:solidFill>
                  <a:schemeClr val="tx1"/>
                </a:solidFill>
              </a:rPr>
              <a:t>або</a:t>
            </a:r>
            <a:r>
              <a:rPr lang="ru-RU" sz="2000" dirty="0">
                <a:solidFill>
                  <a:schemeClr val="tx1"/>
                </a:solidFill>
              </a:rPr>
              <a:t> </a:t>
            </a:r>
            <a:r>
              <a:rPr lang="ru-RU" sz="2000" dirty="0" err="1">
                <a:solidFill>
                  <a:schemeClr val="tx1"/>
                </a:solidFill>
              </a:rPr>
              <a:t>заміський</a:t>
            </a:r>
            <a:r>
              <a:rPr lang="ru-RU" sz="2000" dirty="0">
                <a:solidFill>
                  <a:schemeClr val="tx1"/>
                </a:solidFill>
              </a:rPr>
              <a:t> клуб. </a:t>
            </a:r>
            <a:r>
              <a:rPr lang="ru-RU" sz="2000" dirty="0" err="1">
                <a:solidFill>
                  <a:schemeClr val="tx1"/>
                </a:solidFill>
              </a:rPr>
              <a:t>Що</a:t>
            </a:r>
            <a:r>
              <a:rPr lang="ru-RU" sz="2000" dirty="0">
                <a:solidFill>
                  <a:schemeClr val="tx1"/>
                </a:solidFill>
              </a:rPr>
              <a:t> </a:t>
            </a:r>
            <a:r>
              <a:rPr lang="ru-RU" sz="2000" dirty="0" err="1">
                <a:solidFill>
                  <a:schemeClr val="tx1"/>
                </a:solidFill>
              </a:rPr>
              <a:t>подумають</a:t>
            </a:r>
            <a:r>
              <a:rPr lang="ru-RU" sz="2000" dirty="0">
                <a:solidFill>
                  <a:schemeClr val="tx1"/>
                </a:solidFill>
              </a:rPr>
              <a:t> </a:t>
            </a:r>
            <a:r>
              <a:rPr lang="ru-RU" sz="2000" dirty="0" err="1">
                <a:solidFill>
                  <a:schemeClr val="tx1"/>
                </a:solidFill>
              </a:rPr>
              <a:t>друзі</a:t>
            </a:r>
            <a:r>
              <a:rPr lang="ru-RU" sz="2000" dirty="0">
                <a:solidFill>
                  <a:schemeClr val="tx1"/>
                </a:solidFill>
              </a:rPr>
              <a:t>: «О! Та </a:t>
            </a:r>
            <a:r>
              <a:rPr lang="ru-RU" sz="2000" dirty="0" err="1">
                <a:solidFill>
                  <a:schemeClr val="tx1"/>
                </a:solidFill>
              </a:rPr>
              <a:t>ти</a:t>
            </a:r>
            <a:r>
              <a:rPr lang="ru-RU" sz="2000" dirty="0">
                <a:solidFill>
                  <a:schemeClr val="tx1"/>
                </a:solidFill>
              </a:rPr>
              <a:t> </a:t>
            </a:r>
            <a:r>
              <a:rPr lang="ru-RU" sz="2000" dirty="0" err="1">
                <a:solidFill>
                  <a:schemeClr val="tx1"/>
                </a:solidFill>
              </a:rPr>
              <a:t>крутий</a:t>
            </a:r>
            <a:r>
              <a:rPr lang="ru-RU" sz="2000" dirty="0">
                <a:solidFill>
                  <a:schemeClr val="tx1"/>
                </a:solidFill>
              </a:rPr>
              <a:t>!! Молодца!». </a:t>
            </a:r>
            <a:r>
              <a:rPr lang="ru-RU" sz="2000" dirty="0" err="1">
                <a:solidFill>
                  <a:schemeClr val="tx1"/>
                </a:solidFill>
              </a:rPr>
              <a:t>Що</a:t>
            </a:r>
            <a:r>
              <a:rPr lang="ru-RU" sz="2000" dirty="0">
                <a:solidFill>
                  <a:schemeClr val="tx1"/>
                </a:solidFill>
              </a:rPr>
              <a:t> </a:t>
            </a:r>
            <a:r>
              <a:rPr lang="ru-RU" sz="2000" dirty="0" err="1">
                <a:solidFill>
                  <a:schemeClr val="tx1"/>
                </a:solidFill>
              </a:rPr>
              <a:t>подумають</a:t>
            </a:r>
            <a:r>
              <a:rPr lang="ru-RU" sz="2000" dirty="0">
                <a:solidFill>
                  <a:schemeClr val="tx1"/>
                </a:solidFill>
              </a:rPr>
              <a:t> батьки: «Е-е, </a:t>
            </a:r>
            <a:r>
              <a:rPr lang="ru-RU" sz="2000" dirty="0" err="1">
                <a:solidFill>
                  <a:schemeClr val="tx1"/>
                </a:solidFill>
              </a:rPr>
              <a:t>здається</a:t>
            </a:r>
            <a:r>
              <a:rPr lang="ru-RU" sz="2000" dirty="0">
                <a:solidFill>
                  <a:schemeClr val="tx1"/>
                </a:solidFill>
              </a:rPr>
              <a:t> в той день </a:t>
            </a:r>
            <a:r>
              <a:rPr lang="ru-RU" sz="2000" dirty="0" err="1">
                <a:solidFill>
                  <a:schemeClr val="tx1"/>
                </a:solidFill>
              </a:rPr>
              <a:t>він</a:t>
            </a:r>
            <a:r>
              <a:rPr lang="ru-RU" sz="2000" dirty="0">
                <a:solidFill>
                  <a:schemeClr val="tx1"/>
                </a:solidFill>
              </a:rPr>
              <a:t> казав, </a:t>
            </a:r>
            <a:r>
              <a:rPr lang="ru-RU" sz="2000" dirty="0" err="1">
                <a:solidFill>
                  <a:schemeClr val="tx1"/>
                </a:solidFill>
              </a:rPr>
              <a:t>що</a:t>
            </a:r>
            <a:r>
              <a:rPr lang="ru-RU" sz="2000" dirty="0">
                <a:solidFill>
                  <a:schemeClr val="tx1"/>
                </a:solidFill>
              </a:rPr>
              <a:t> всю </a:t>
            </a:r>
            <a:r>
              <a:rPr lang="ru-RU" sz="2000" dirty="0" err="1">
                <a:solidFill>
                  <a:schemeClr val="tx1"/>
                </a:solidFill>
              </a:rPr>
              <a:t>ніч</a:t>
            </a:r>
            <a:r>
              <a:rPr lang="ru-RU" sz="2000" dirty="0">
                <a:solidFill>
                  <a:schemeClr val="tx1"/>
                </a:solidFill>
              </a:rPr>
              <a:t> </a:t>
            </a:r>
            <a:r>
              <a:rPr lang="ru-RU" sz="2000" dirty="0" err="1">
                <a:solidFill>
                  <a:schemeClr val="tx1"/>
                </a:solidFill>
              </a:rPr>
              <a:t>учитиме</a:t>
            </a:r>
            <a:r>
              <a:rPr lang="ru-RU" sz="2000" dirty="0">
                <a:solidFill>
                  <a:schemeClr val="tx1"/>
                </a:solidFill>
              </a:rPr>
              <a:t> математику?». </a:t>
            </a:r>
            <a:r>
              <a:rPr lang="ru-RU" sz="2000" dirty="0" err="1">
                <a:solidFill>
                  <a:schemeClr val="tx1"/>
                </a:solidFill>
              </a:rPr>
              <a:t>Що</a:t>
            </a:r>
            <a:r>
              <a:rPr lang="ru-RU" sz="2000" dirty="0">
                <a:solidFill>
                  <a:schemeClr val="tx1"/>
                </a:solidFill>
              </a:rPr>
              <a:t> </a:t>
            </a:r>
            <a:r>
              <a:rPr lang="ru-RU" sz="2000" dirty="0" err="1">
                <a:solidFill>
                  <a:schemeClr val="tx1"/>
                </a:solidFill>
              </a:rPr>
              <a:t>подумає</a:t>
            </a:r>
            <a:r>
              <a:rPr lang="ru-RU" sz="2000" dirty="0">
                <a:solidFill>
                  <a:schemeClr val="tx1"/>
                </a:solidFill>
              </a:rPr>
              <a:t> </a:t>
            </a:r>
            <a:r>
              <a:rPr lang="ru-RU" sz="2000" dirty="0" err="1">
                <a:solidFill>
                  <a:schemeClr val="tx1"/>
                </a:solidFill>
              </a:rPr>
              <a:t>його</a:t>
            </a:r>
            <a:r>
              <a:rPr lang="ru-RU" sz="2000" dirty="0">
                <a:solidFill>
                  <a:schemeClr val="tx1"/>
                </a:solidFill>
              </a:rPr>
              <a:t> </a:t>
            </a:r>
            <a:r>
              <a:rPr lang="ru-RU" sz="2000" dirty="0" err="1">
                <a:solidFill>
                  <a:schemeClr val="tx1"/>
                </a:solidFill>
              </a:rPr>
              <a:t>дівчина</a:t>
            </a:r>
            <a:r>
              <a:rPr lang="ru-RU" sz="2000" dirty="0">
                <a:solidFill>
                  <a:schemeClr val="tx1"/>
                </a:solidFill>
              </a:rPr>
              <a:t>: «</a:t>
            </a:r>
            <a:r>
              <a:rPr lang="ru-RU" sz="2000" dirty="0" err="1">
                <a:solidFill>
                  <a:schemeClr val="tx1"/>
                </a:solidFill>
              </a:rPr>
              <a:t>Це</a:t>
            </a:r>
            <a:r>
              <a:rPr lang="ru-RU" sz="2000" dirty="0">
                <a:solidFill>
                  <a:schemeClr val="tx1"/>
                </a:solidFill>
              </a:rPr>
              <a:t> </a:t>
            </a:r>
            <a:r>
              <a:rPr lang="ru-RU" sz="2000" dirty="0" err="1">
                <a:solidFill>
                  <a:schemeClr val="tx1"/>
                </a:solidFill>
              </a:rPr>
              <a:t>що</a:t>
            </a:r>
            <a:r>
              <a:rPr lang="ru-RU" sz="2000" dirty="0">
                <a:solidFill>
                  <a:schemeClr val="tx1"/>
                </a:solidFill>
              </a:rPr>
              <a:t> там за блондинка </a:t>
            </a:r>
            <a:r>
              <a:rPr lang="ru-RU" sz="2000" dirty="0" err="1">
                <a:solidFill>
                  <a:schemeClr val="tx1"/>
                </a:solidFill>
              </a:rPr>
              <a:t>праворуч</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подумають</a:t>
            </a:r>
            <a:r>
              <a:rPr lang="ru-RU" sz="2000" dirty="0">
                <a:solidFill>
                  <a:schemeClr val="tx1"/>
                </a:solidFill>
              </a:rPr>
              <a:t> в </a:t>
            </a:r>
            <a:r>
              <a:rPr lang="ru-RU" sz="2000" dirty="0" err="1">
                <a:solidFill>
                  <a:schemeClr val="tx1"/>
                </a:solidFill>
              </a:rPr>
              <a:t>університеті</a:t>
            </a:r>
            <a:r>
              <a:rPr lang="ru-RU" sz="2000" dirty="0">
                <a:solidFill>
                  <a:schemeClr val="tx1"/>
                </a:solidFill>
              </a:rPr>
              <a:t>: «</a:t>
            </a:r>
            <a:r>
              <a:rPr lang="ru-RU" sz="2000" dirty="0" err="1">
                <a:solidFill>
                  <a:schemeClr val="tx1"/>
                </a:solidFill>
              </a:rPr>
              <a:t>Замість</a:t>
            </a:r>
            <a:r>
              <a:rPr lang="ru-RU" sz="2000" dirty="0">
                <a:solidFill>
                  <a:schemeClr val="tx1"/>
                </a:solidFill>
              </a:rPr>
              <a:t> </a:t>
            </a:r>
            <a:r>
              <a:rPr lang="ru-RU" sz="2000" dirty="0" err="1">
                <a:solidFill>
                  <a:schemeClr val="tx1"/>
                </a:solidFill>
              </a:rPr>
              <a:t>учити</a:t>
            </a:r>
            <a:r>
              <a:rPr lang="ru-RU" sz="2000" dirty="0">
                <a:solidFill>
                  <a:schemeClr val="tx1"/>
                </a:solidFill>
              </a:rPr>
              <a:t> математику </a:t>
            </a:r>
            <a:r>
              <a:rPr lang="ru-RU" sz="2000" dirty="0" err="1">
                <a:solidFill>
                  <a:schemeClr val="tx1"/>
                </a:solidFill>
              </a:rPr>
              <a:t>цей</a:t>
            </a:r>
            <a:r>
              <a:rPr lang="ru-RU" sz="2000" dirty="0">
                <a:solidFill>
                  <a:schemeClr val="tx1"/>
                </a:solidFill>
              </a:rPr>
              <a:t> </a:t>
            </a:r>
            <a:r>
              <a:rPr lang="ru-RU" sz="2000" dirty="0" err="1">
                <a:solidFill>
                  <a:schemeClr val="tx1"/>
                </a:solidFill>
              </a:rPr>
              <a:t>двієчник</a:t>
            </a:r>
            <a:r>
              <a:rPr lang="ru-RU" sz="2000" dirty="0">
                <a:solidFill>
                  <a:schemeClr val="tx1"/>
                </a:solidFill>
              </a:rPr>
              <a:t> </a:t>
            </a:r>
            <a:r>
              <a:rPr lang="ru-RU" sz="2000" dirty="0" err="1">
                <a:solidFill>
                  <a:schemeClr val="tx1"/>
                </a:solidFill>
              </a:rPr>
              <a:t>розважається</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подумають</a:t>
            </a:r>
            <a:r>
              <a:rPr lang="ru-RU" sz="2000" dirty="0">
                <a:solidFill>
                  <a:schemeClr val="tx1"/>
                </a:solidFill>
              </a:rPr>
              <a:t> </a:t>
            </a:r>
            <a:r>
              <a:rPr lang="ru-RU" sz="2000" dirty="0" err="1">
                <a:solidFill>
                  <a:schemeClr val="tx1"/>
                </a:solidFill>
              </a:rPr>
              <a:t>зловмисники</a:t>
            </a:r>
            <a:r>
              <a:rPr lang="ru-RU" sz="2000" dirty="0">
                <a:solidFill>
                  <a:schemeClr val="tx1"/>
                </a:solidFill>
              </a:rPr>
              <a:t>: «Ага, в </a:t>
            </a:r>
            <a:r>
              <a:rPr lang="ru-RU" sz="2000" dirty="0" err="1">
                <a:solidFill>
                  <a:schemeClr val="tx1"/>
                </a:solidFill>
              </a:rPr>
              <a:t>цього</a:t>
            </a:r>
            <a:r>
              <a:rPr lang="ru-RU" sz="2000" dirty="0">
                <a:solidFill>
                  <a:schemeClr val="tx1"/>
                </a:solidFill>
              </a:rPr>
              <a:t> молодого </a:t>
            </a:r>
            <a:r>
              <a:rPr lang="ru-RU" sz="2000" dirty="0" err="1">
                <a:solidFill>
                  <a:schemeClr val="tx1"/>
                </a:solidFill>
              </a:rPr>
              <a:t>гульвіси</a:t>
            </a:r>
            <a:r>
              <a:rPr lang="ru-RU" sz="2000" dirty="0">
                <a:solidFill>
                  <a:schemeClr val="tx1"/>
                </a:solidFill>
              </a:rPr>
              <a:t> і </a:t>
            </a:r>
            <a:r>
              <a:rPr lang="ru-RU" sz="2000" dirty="0" err="1">
                <a:solidFill>
                  <a:schemeClr val="tx1"/>
                </a:solidFill>
              </a:rPr>
              <a:t>його</a:t>
            </a:r>
            <a:r>
              <a:rPr lang="ru-RU" sz="2000" dirty="0">
                <a:solidFill>
                  <a:schemeClr val="tx1"/>
                </a:solidFill>
              </a:rPr>
              <a:t> </a:t>
            </a:r>
            <a:r>
              <a:rPr lang="ru-RU" sz="2000" dirty="0" err="1">
                <a:solidFill>
                  <a:schemeClr val="tx1"/>
                </a:solidFill>
              </a:rPr>
              <a:t>батьків</a:t>
            </a:r>
            <a:r>
              <a:rPr lang="ru-RU" sz="2000" dirty="0">
                <a:solidFill>
                  <a:schemeClr val="tx1"/>
                </a:solidFill>
              </a:rPr>
              <a:t> є </a:t>
            </a:r>
            <a:r>
              <a:rPr lang="ru-RU" sz="2000" dirty="0" err="1">
                <a:solidFill>
                  <a:schemeClr val="tx1"/>
                </a:solidFill>
              </a:rPr>
              <a:t>гроші</a:t>
            </a:r>
            <a:r>
              <a:rPr lang="ru-RU" sz="2000" dirty="0">
                <a:solidFill>
                  <a:schemeClr val="tx1"/>
                </a:solidFill>
              </a:rPr>
              <a:t>». </a:t>
            </a:r>
            <a:r>
              <a:rPr lang="ru-RU" sz="2000" dirty="0" err="1">
                <a:solidFill>
                  <a:schemeClr val="tx1"/>
                </a:solidFill>
              </a:rPr>
              <a:t>Що</a:t>
            </a:r>
            <a:r>
              <a:rPr lang="ru-RU" sz="2000" dirty="0">
                <a:solidFill>
                  <a:schemeClr val="tx1"/>
                </a:solidFill>
              </a:rPr>
              <a:t> через 10 </a:t>
            </a:r>
            <a:r>
              <a:rPr lang="ru-RU" sz="2000" dirty="0" err="1">
                <a:solidFill>
                  <a:schemeClr val="tx1"/>
                </a:solidFill>
              </a:rPr>
              <a:t>років</a:t>
            </a:r>
            <a:r>
              <a:rPr lang="ru-RU" sz="2000" dirty="0">
                <a:solidFill>
                  <a:schemeClr val="tx1"/>
                </a:solidFill>
              </a:rPr>
              <a:t> </a:t>
            </a:r>
            <a:r>
              <a:rPr lang="ru-RU" sz="2000" dirty="0" err="1">
                <a:solidFill>
                  <a:schemeClr val="tx1"/>
                </a:solidFill>
              </a:rPr>
              <a:t>подумає</a:t>
            </a:r>
            <a:r>
              <a:rPr lang="ru-RU" sz="2000" dirty="0">
                <a:solidFill>
                  <a:schemeClr val="tx1"/>
                </a:solidFill>
              </a:rPr>
              <a:t> </a:t>
            </a:r>
            <a:r>
              <a:rPr lang="ru-RU" sz="2000" dirty="0" err="1">
                <a:solidFill>
                  <a:schemeClr val="tx1"/>
                </a:solidFill>
              </a:rPr>
              <a:t>його</a:t>
            </a:r>
            <a:r>
              <a:rPr lang="ru-RU" sz="2000" dirty="0">
                <a:solidFill>
                  <a:schemeClr val="tx1"/>
                </a:solidFill>
              </a:rPr>
              <a:t> </a:t>
            </a:r>
            <a:r>
              <a:rPr lang="ru-RU" sz="2000" dirty="0" err="1">
                <a:solidFill>
                  <a:schemeClr val="tx1"/>
                </a:solidFill>
              </a:rPr>
              <a:t>потенційний</a:t>
            </a:r>
            <a:r>
              <a:rPr lang="ru-RU" sz="2000" dirty="0">
                <a:solidFill>
                  <a:schemeClr val="tx1"/>
                </a:solidFill>
              </a:rPr>
              <a:t> </a:t>
            </a:r>
            <a:r>
              <a:rPr lang="ru-RU" sz="2000" dirty="0" err="1">
                <a:solidFill>
                  <a:schemeClr val="tx1"/>
                </a:solidFill>
              </a:rPr>
              <a:t>роботодавець</a:t>
            </a:r>
            <a:r>
              <a:rPr lang="ru-RU" sz="2000" dirty="0">
                <a:solidFill>
                  <a:schemeClr val="tx1"/>
                </a:solidFill>
              </a:rPr>
              <a:t>: «</a:t>
            </a:r>
            <a:r>
              <a:rPr lang="ru-RU" sz="2000" dirty="0" err="1">
                <a:solidFill>
                  <a:schemeClr val="tx1"/>
                </a:solidFill>
              </a:rPr>
              <a:t>Ні</a:t>
            </a:r>
            <a:r>
              <a:rPr lang="ru-RU" sz="2000" dirty="0">
                <a:solidFill>
                  <a:schemeClr val="tx1"/>
                </a:solidFill>
              </a:rPr>
              <a:t>, ми не </a:t>
            </a:r>
            <a:r>
              <a:rPr lang="ru-RU" sz="2000" dirty="0" err="1">
                <a:solidFill>
                  <a:schemeClr val="tx1"/>
                </a:solidFill>
              </a:rPr>
              <a:t>можемо</a:t>
            </a:r>
            <a:r>
              <a:rPr lang="ru-RU" sz="2000" dirty="0">
                <a:solidFill>
                  <a:schemeClr val="tx1"/>
                </a:solidFill>
              </a:rPr>
              <a:t> </a:t>
            </a:r>
            <a:r>
              <a:rPr lang="ru-RU" sz="2000" dirty="0" err="1">
                <a:solidFill>
                  <a:schemeClr val="tx1"/>
                </a:solidFill>
              </a:rPr>
              <a:t>взяти</a:t>
            </a:r>
            <a:r>
              <a:rPr lang="ru-RU" sz="2000" dirty="0">
                <a:solidFill>
                  <a:schemeClr val="tx1"/>
                </a:solidFill>
              </a:rPr>
              <a:t> такого </a:t>
            </a:r>
            <a:r>
              <a:rPr lang="ru-RU" sz="2000" dirty="0" err="1">
                <a:solidFill>
                  <a:schemeClr val="tx1"/>
                </a:solidFill>
              </a:rPr>
              <a:t>безвідповідального</a:t>
            </a:r>
            <a:r>
              <a:rPr lang="ru-RU" sz="2000" dirty="0">
                <a:solidFill>
                  <a:schemeClr val="tx1"/>
                </a:solidFill>
              </a:rPr>
              <a:t> гуляку, </a:t>
            </a:r>
            <a:r>
              <a:rPr lang="ru-RU" sz="2000" dirty="0" err="1">
                <a:solidFill>
                  <a:schemeClr val="tx1"/>
                </a:solidFill>
              </a:rPr>
              <a:t>незважаючи</a:t>
            </a:r>
            <a:r>
              <a:rPr lang="ru-RU" sz="2000" dirty="0">
                <a:solidFill>
                  <a:schemeClr val="tx1"/>
                </a:solidFill>
              </a:rPr>
              <a:t> на те, </a:t>
            </a:r>
            <a:r>
              <a:rPr lang="ru-RU" sz="2000" dirty="0" err="1">
                <a:solidFill>
                  <a:schemeClr val="tx1"/>
                </a:solidFill>
              </a:rPr>
              <a:t>що</a:t>
            </a:r>
            <a:r>
              <a:rPr lang="ru-RU" sz="2000" dirty="0">
                <a:solidFill>
                  <a:schemeClr val="tx1"/>
                </a:solidFill>
              </a:rPr>
              <a:t> </a:t>
            </a:r>
            <a:r>
              <a:rPr lang="ru-RU" sz="2000" dirty="0" err="1">
                <a:solidFill>
                  <a:schemeClr val="tx1"/>
                </a:solidFill>
              </a:rPr>
              <a:t>він</a:t>
            </a:r>
            <a:r>
              <a:rPr lang="ru-RU" sz="2000" dirty="0">
                <a:solidFill>
                  <a:schemeClr val="tx1"/>
                </a:solidFill>
              </a:rPr>
              <a:t> </a:t>
            </a:r>
            <a:r>
              <a:rPr lang="ru-RU" sz="2000" dirty="0" err="1">
                <a:solidFill>
                  <a:schemeClr val="tx1"/>
                </a:solidFill>
              </a:rPr>
              <a:t>відмінний</a:t>
            </a:r>
            <a:r>
              <a:rPr lang="ru-RU" sz="2000" dirty="0">
                <a:solidFill>
                  <a:schemeClr val="tx1"/>
                </a:solidFill>
              </a:rPr>
              <a:t> </a:t>
            </a:r>
            <a:r>
              <a:rPr lang="ru-RU" sz="2000" dirty="0" err="1">
                <a:solidFill>
                  <a:schemeClr val="tx1"/>
                </a:solidFill>
              </a:rPr>
              <a:t>фахівець</a:t>
            </a:r>
            <a:r>
              <a:rPr lang="ru-RU" sz="2000" dirty="0">
                <a:solidFill>
                  <a:schemeClr val="tx1"/>
                </a:solidFill>
              </a:rPr>
              <a:t> і </a:t>
            </a:r>
            <a:r>
              <a:rPr lang="ru-RU" sz="2000" dirty="0" err="1">
                <a:solidFill>
                  <a:schemeClr val="tx1"/>
                </a:solidFill>
              </a:rPr>
              <a:t>має</a:t>
            </a:r>
            <a:r>
              <a:rPr lang="ru-RU" sz="2000" dirty="0">
                <a:solidFill>
                  <a:schemeClr val="tx1"/>
                </a:solidFill>
              </a:rPr>
              <a:t> </a:t>
            </a:r>
            <a:r>
              <a:rPr lang="ru-RU" sz="2000" dirty="0" err="1">
                <a:solidFill>
                  <a:schemeClr val="tx1"/>
                </a:solidFill>
              </a:rPr>
              <a:t>хороші</a:t>
            </a:r>
            <a:r>
              <a:rPr lang="ru-RU" sz="2000" dirty="0">
                <a:solidFill>
                  <a:schemeClr val="tx1"/>
                </a:solidFill>
              </a:rPr>
              <a:t> </a:t>
            </a:r>
            <a:r>
              <a:rPr lang="ru-RU" sz="2000" dirty="0" err="1">
                <a:solidFill>
                  <a:schemeClr val="tx1"/>
                </a:solidFill>
              </a:rPr>
              <a:t>рекомендації</a:t>
            </a:r>
            <a:r>
              <a:rPr lang="ru-RU" sz="2000" dirty="0">
                <a:solidFill>
                  <a:schemeClr val="tx1"/>
                </a:solidFill>
              </a:rPr>
              <a:t>». Точно так само з </a:t>
            </a:r>
            <a:r>
              <a:rPr lang="ru-RU" sz="2000" dirty="0" err="1">
                <a:solidFill>
                  <a:schemeClr val="tx1"/>
                </a:solidFill>
              </a:rPr>
              <a:t>іншою</a:t>
            </a:r>
            <a:r>
              <a:rPr lang="ru-RU" sz="2000" dirty="0">
                <a:solidFill>
                  <a:schemeClr val="tx1"/>
                </a:solidFill>
              </a:rPr>
              <a:t> </a:t>
            </a:r>
            <a:r>
              <a:rPr lang="ru-RU" sz="2000" dirty="0" err="1">
                <a:solidFill>
                  <a:schemeClr val="tx1"/>
                </a:solidFill>
              </a:rPr>
              <a:t>інформацією</a:t>
            </a:r>
            <a:r>
              <a:rPr lang="ru-RU" sz="2000" dirty="0">
                <a:solidFill>
                  <a:schemeClr val="tx1"/>
                </a:solidFill>
              </a:rPr>
              <a:t> – </a:t>
            </a:r>
            <a:r>
              <a:rPr lang="ru-RU" sz="2000" dirty="0" err="1">
                <a:solidFill>
                  <a:schemeClr val="tx1"/>
                </a:solidFill>
              </a:rPr>
              <a:t>ви</a:t>
            </a:r>
            <a:r>
              <a:rPr lang="ru-RU" sz="2000" dirty="0">
                <a:solidFill>
                  <a:schemeClr val="tx1"/>
                </a:solidFill>
              </a:rPr>
              <a:t> </a:t>
            </a:r>
            <a:r>
              <a:rPr lang="ru-RU" sz="2000" dirty="0" err="1">
                <a:solidFill>
                  <a:schemeClr val="tx1"/>
                </a:solidFill>
              </a:rPr>
              <a:t>ніколи</a:t>
            </a:r>
            <a:r>
              <a:rPr lang="ru-RU" sz="2000" dirty="0">
                <a:solidFill>
                  <a:schemeClr val="tx1"/>
                </a:solidFill>
              </a:rPr>
              <a:t> не </a:t>
            </a:r>
            <a:r>
              <a:rPr lang="ru-RU" sz="2000" dirty="0" err="1">
                <a:solidFill>
                  <a:schemeClr val="tx1"/>
                </a:solidFill>
              </a:rPr>
              <a:t>знаєте</a:t>
            </a:r>
            <a:r>
              <a:rPr lang="ru-RU" sz="2000" dirty="0">
                <a:solidFill>
                  <a:schemeClr val="tx1"/>
                </a:solidFill>
              </a:rPr>
              <a:t>, де </a:t>
            </a:r>
            <a:r>
              <a:rPr lang="ru-RU" sz="2000" dirty="0" err="1">
                <a:solidFill>
                  <a:schemeClr val="tx1"/>
                </a:solidFill>
              </a:rPr>
              <a:t>ця</a:t>
            </a:r>
            <a:r>
              <a:rPr lang="ru-RU" sz="2000" dirty="0">
                <a:solidFill>
                  <a:schemeClr val="tx1"/>
                </a:solidFill>
              </a:rPr>
              <a:t> </a:t>
            </a:r>
            <a:r>
              <a:rPr lang="ru-RU" sz="2000" dirty="0" err="1">
                <a:solidFill>
                  <a:schemeClr val="tx1"/>
                </a:solidFill>
              </a:rPr>
              <a:t>інформація</a:t>
            </a:r>
            <a:r>
              <a:rPr lang="ru-RU" sz="2000" dirty="0">
                <a:solidFill>
                  <a:schemeClr val="tx1"/>
                </a:solidFill>
              </a:rPr>
              <a:t> </a:t>
            </a:r>
            <a:r>
              <a:rPr lang="ru-RU" sz="2000" dirty="0" err="1">
                <a:solidFill>
                  <a:schemeClr val="tx1"/>
                </a:solidFill>
              </a:rPr>
              <a:t>може</a:t>
            </a:r>
            <a:r>
              <a:rPr lang="ru-RU" sz="2000" dirty="0">
                <a:solidFill>
                  <a:schemeClr val="tx1"/>
                </a:solidFill>
              </a:rPr>
              <a:t> </a:t>
            </a:r>
            <a:r>
              <a:rPr lang="ru-RU" sz="2000" dirty="0" err="1">
                <a:solidFill>
                  <a:schemeClr val="tx1"/>
                </a:solidFill>
              </a:rPr>
              <a:t>з’явитися</a:t>
            </a:r>
            <a:r>
              <a:rPr lang="ru-RU" sz="2000" dirty="0">
                <a:solidFill>
                  <a:schemeClr val="tx1"/>
                </a:solidFill>
              </a:rPr>
              <a:t> і яку роль </a:t>
            </a:r>
            <a:r>
              <a:rPr lang="ru-RU" sz="2000" dirty="0" err="1">
                <a:solidFill>
                  <a:schemeClr val="tx1"/>
                </a:solidFill>
              </a:rPr>
              <a:t>зіграє</a:t>
            </a:r>
            <a:r>
              <a:rPr lang="ru-RU" sz="2000" dirty="0">
                <a:solidFill>
                  <a:schemeClr val="tx1"/>
                </a:solidFill>
              </a:rPr>
              <a:t> в </a:t>
            </a:r>
            <a:r>
              <a:rPr lang="ru-RU" sz="2000" dirty="0" err="1">
                <a:solidFill>
                  <a:schemeClr val="tx1"/>
                </a:solidFill>
              </a:rPr>
              <a:t>майбутньому</a:t>
            </a:r>
            <a:r>
              <a:rPr lang="ru-RU" sz="2000" dirty="0">
                <a:solidFill>
                  <a:schemeClr val="tx1"/>
                </a:solidFill>
              </a:rPr>
              <a:t>.</a:t>
            </a:r>
          </a:p>
        </p:txBody>
      </p:sp>
    </p:spTree>
    <p:extLst>
      <p:ext uri="{BB962C8B-B14F-4D97-AF65-F5344CB8AC3E}">
        <p14:creationId xmlns:p14="http://schemas.microsoft.com/office/powerpoint/2010/main" val="943083159"/>
      </p:ext>
    </p:extLst>
  </p:cSld>
  <p:clrMapOvr>
    <a:masterClrMapping/>
  </p:clrMapOvr>
  <mc:AlternateContent xmlns:mc="http://schemas.openxmlformats.org/markup-compatibility/2006">
    <mc:Choice xmlns:p14="http://schemas.microsoft.com/office/powerpoint/2010/main" Requires="p14">
      <p:transition spd="slow" p14:dur="4000" advTm="33000">
        <p14:vortex dir="r"/>
      </p:transition>
    </mc:Choice>
    <mc:Fallback>
      <p:transition spd="slow"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8" y="0"/>
            <a:ext cx="9278471" cy="6858000"/>
          </a:xfrm>
        </p:spPr>
      </p:pic>
    </p:spTree>
    <p:extLst>
      <p:ext uri="{BB962C8B-B14F-4D97-AF65-F5344CB8AC3E}">
        <p14:creationId xmlns:p14="http://schemas.microsoft.com/office/powerpoint/2010/main" val="1139091673"/>
      </p:ext>
    </p:extLst>
  </p:cSld>
  <p:clrMapOvr>
    <a:masterClrMapping/>
  </p:clrMapOvr>
  <mc:AlternateContent xmlns:mc="http://schemas.openxmlformats.org/markup-compatibility/2006">
    <mc:Choice xmlns:p14="http://schemas.microsoft.com/office/powerpoint/2010/main" Requires="p14">
      <p:transition spd="slow" p14:dur="12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pPr algn="ctr"/>
            <a:r>
              <a:rPr lang="ru-RU" sz="2400" u="sng" dirty="0" err="1">
                <a:solidFill>
                  <a:schemeClr val="tx1"/>
                </a:solidFill>
              </a:rPr>
              <a:t>Сміттєвий</a:t>
            </a:r>
            <a:r>
              <a:rPr lang="ru-RU" sz="2400" u="sng" dirty="0">
                <a:solidFill>
                  <a:schemeClr val="tx1"/>
                </a:solidFill>
              </a:rPr>
              <a:t> бак не </a:t>
            </a:r>
            <a:r>
              <a:rPr lang="ru-RU" sz="2400" u="sng" dirty="0" err="1">
                <a:solidFill>
                  <a:schemeClr val="tx1"/>
                </a:solidFill>
              </a:rPr>
              <a:t>працює</a:t>
            </a:r>
            <a:r>
              <a:rPr lang="ru-RU" sz="2400" u="sng" dirty="0">
                <a:solidFill>
                  <a:schemeClr val="tx1"/>
                </a:solidFill>
              </a:rPr>
              <a:t>. </a:t>
            </a:r>
            <a:r>
              <a:rPr lang="ru-RU" sz="2400" dirty="0" err="1">
                <a:solidFill>
                  <a:schemeClr val="tx1"/>
                </a:solidFill>
              </a:rPr>
              <a:t>Якщо</a:t>
            </a:r>
            <a:r>
              <a:rPr lang="ru-RU" sz="2400" dirty="0">
                <a:solidFill>
                  <a:schemeClr val="tx1"/>
                </a:solidFill>
              </a:rPr>
              <a:t> </a:t>
            </a:r>
            <a:r>
              <a:rPr lang="ru-RU" sz="2400" dirty="0" err="1">
                <a:solidFill>
                  <a:schemeClr val="tx1"/>
                </a:solidFill>
              </a:rPr>
              <a:t>ви</a:t>
            </a:r>
            <a:r>
              <a:rPr lang="ru-RU" sz="2400" dirty="0">
                <a:solidFill>
                  <a:schemeClr val="tx1"/>
                </a:solidFill>
              </a:rPr>
              <a:t> все ж </a:t>
            </a:r>
            <a:r>
              <a:rPr lang="ru-RU" sz="2400" dirty="0" err="1">
                <a:solidFill>
                  <a:schemeClr val="tx1"/>
                </a:solidFill>
              </a:rPr>
              <a:t>усвідомлюєте</a:t>
            </a:r>
            <a:r>
              <a:rPr lang="ru-RU" sz="2400" dirty="0">
                <a:solidFill>
                  <a:schemeClr val="tx1"/>
                </a:solidFill>
              </a:rPr>
              <a:t> </a:t>
            </a:r>
            <a:r>
              <a:rPr lang="ru-RU" sz="2400" dirty="0" err="1">
                <a:solidFill>
                  <a:schemeClr val="tx1"/>
                </a:solidFill>
              </a:rPr>
              <a:t>помилки</a:t>
            </a:r>
            <a:r>
              <a:rPr lang="ru-RU" sz="2400" dirty="0">
                <a:solidFill>
                  <a:schemeClr val="tx1"/>
                </a:solidFill>
              </a:rPr>
              <a:t> </a:t>
            </a:r>
            <a:r>
              <a:rPr lang="ru-RU" sz="2400" dirty="0" err="1">
                <a:solidFill>
                  <a:schemeClr val="tx1"/>
                </a:solidFill>
              </a:rPr>
              <a:t>минулого</a:t>
            </a:r>
            <a:r>
              <a:rPr lang="ru-RU" sz="2400" dirty="0">
                <a:solidFill>
                  <a:schemeClr val="tx1"/>
                </a:solidFill>
              </a:rPr>
              <a:t> і </a:t>
            </a:r>
            <a:r>
              <a:rPr lang="ru-RU" sz="2400" dirty="0" err="1">
                <a:solidFill>
                  <a:schemeClr val="tx1"/>
                </a:solidFill>
              </a:rPr>
              <a:t>вирішите</a:t>
            </a:r>
            <a:r>
              <a:rPr lang="ru-RU" sz="2400" dirty="0">
                <a:solidFill>
                  <a:schemeClr val="tx1"/>
                </a:solidFill>
              </a:rPr>
              <a:t> </a:t>
            </a:r>
            <a:r>
              <a:rPr lang="ru-RU" sz="2400" dirty="0" err="1">
                <a:solidFill>
                  <a:schemeClr val="tx1"/>
                </a:solidFill>
              </a:rPr>
              <a:t>видалити</a:t>
            </a:r>
            <a:r>
              <a:rPr lang="ru-RU" sz="2400" dirty="0">
                <a:solidFill>
                  <a:schemeClr val="tx1"/>
                </a:solidFill>
              </a:rPr>
              <a:t> всю </a:t>
            </a:r>
            <a:r>
              <a:rPr lang="ru-RU" sz="2400" dirty="0" err="1">
                <a:solidFill>
                  <a:schemeClr val="tx1"/>
                </a:solidFill>
              </a:rPr>
              <a:t>інформацію</a:t>
            </a:r>
            <a:r>
              <a:rPr lang="ru-RU" sz="2400" dirty="0">
                <a:solidFill>
                  <a:schemeClr val="tx1"/>
                </a:solidFill>
              </a:rPr>
              <a:t> про свою </a:t>
            </a:r>
            <a:r>
              <a:rPr lang="ru-RU" sz="2400" dirty="0" err="1">
                <a:solidFill>
                  <a:schemeClr val="tx1"/>
                </a:solidFill>
              </a:rPr>
              <a:t>бурхливу</a:t>
            </a:r>
            <a:r>
              <a:rPr lang="ru-RU" sz="2400" dirty="0">
                <a:solidFill>
                  <a:schemeClr val="tx1"/>
                </a:solidFill>
              </a:rPr>
              <a:t> </a:t>
            </a:r>
            <a:r>
              <a:rPr lang="ru-RU" sz="2400" dirty="0" err="1">
                <a:solidFill>
                  <a:schemeClr val="tx1"/>
                </a:solidFill>
              </a:rPr>
              <a:t>молодість</a:t>
            </a:r>
            <a:r>
              <a:rPr lang="ru-RU" sz="2400" dirty="0">
                <a:solidFill>
                  <a:schemeClr val="tx1"/>
                </a:solidFill>
              </a:rPr>
              <a:t>, навряд </a:t>
            </a:r>
            <a:r>
              <a:rPr lang="ru-RU" sz="2400" dirty="0" err="1">
                <a:solidFill>
                  <a:schemeClr val="tx1"/>
                </a:solidFill>
              </a:rPr>
              <a:t>чи</a:t>
            </a:r>
            <a:r>
              <a:rPr lang="ru-RU" sz="2400" dirty="0">
                <a:solidFill>
                  <a:schemeClr val="tx1"/>
                </a:solidFill>
              </a:rPr>
              <a:t> </a:t>
            </a:r>
            <a:r>
              <a:rPr lang="ru-RU" sz="2400" dirty="0" err="1">
                <a:solidFill>
                  <a:schemeClr val="tx1"/>
                </a:solidFill>
              </a:rPr>
              <a:t>це</a:t>
            </a:r>
            <a:r>
              <a:rPr lang="ru-RU" sz="2400" dirty="0">
                <a:solidFill>
                  <a:schemeClr val="tx1"/>
                </a:solidFill>
              </a:rPr>
              <a:t> </a:t>
            </a:r>
            <a:r>
              <a:rPr lang="ru-RU" sz="2400" dirty="0" err="1">
                <a:solidFill>
                  <a:schemeClr val="tx1"/>
                </a:solidFill>
              </a:rPr>
              <a:t>вийде</a:t>
            </a:r>
            <a:r>
              <a:rPr lang="ru-RU" sz="2400" dirty="0">
                <a:solidFill>
                  <a:schemeClr val="tx1"/>
                </a:solidFill>
              </a:rPr>
              <a:t>. </a:t>
            </a:r>
            <a:r>
              <a:rPr lang="ru-RU" sz="2400" dirty="0" err="1">
                <a:solidFill>
                  <a:schemeClr val="tx1"/>
                </a:solidFill>
              </a:rPr>
              <a:t>Соціальні</a:t>
            </a:r>
            <a:r>
              <a:rPr lang="ru-RU" sz="2400" dirty="0">
                <a:solidFill>
                  <a:schemeClr val="tx1"/>
                </a:solidFill>
              </a:rPr>
              <a:t> </a:t>
            </a:r>
            <a:r>
              <a:rPr lang="ru-RU" sz="2400" dirty="0" err="1">
                <a:solidFill>
                  <a:schemeClr val="tx1"/>
                </a:solidFill>
              </a:rPr>
              <a:t>мережі</a:t>
            </a:r>
            <a:r>
              <a:rPr lang="ru-RU" sz="2400" dirty="0">
                <a:solidFill>
                  <a:schemeClr val="tx1"/>
                </a:solidFill>
              </a:rPr>
              <a:t> не </a:t>
            </a:r>
            <a:r>
              <a:rPr lang="ru-RU" sz="2400" dirty="0" err="1">
                <a:solidFill>
                  <a:schemeClr val="tx1"/>
                </a:solidFill>
              </a:rPr>
              <a:t>зацікавлені</a:t>
            </a:r>
            <a:r>
              <a:rPr lang="ru-RU" sz="2400" dirty="0">
                <a:solidFill>
                  <a:schemeClr val="tx1"/>
                </a:solidFill>
              </a:rPr>
              <a:t> в тому, </a:t>
            </a:r>
            <a:r>
              <a:rPr lang="ru-RU" sz="2400" dirty="0" err="1">
                <a:solidFill>
                  <a:schemeClr val="tx1"/>
                </a:solidFill>
              </a:rPr>
              <a:t>щоб</a:t>
            </a:r>
            <a:r>
              <a:rPr lang="ru-RU" sz="2400" dirty="0">
                <a:solidFill>
                  <a:schemeClr val="tx1"/>
                </a:solidFill>
              </a:rPr>
              <a:t> </a:t>
            </a:r>
            <a:r>
              <a:rPr lang="ru-RU" sz="2400" dirty="0" err="1">
                <a:solidFill>
                  <a:schemeClr val="tx1"/>
                </a:solidFill>
              </a:rPr>
              <a:t>ви</a:t>
            </a:r>
            <a:r>
              <a:rPr lang="ru-RU" sz="2400" dirty="0">
                <a:solidFill>
                  <a:schemeClr val="tx1"/>
                </a:solidFill>
              </a:rPr>
              <a:t> </a:t>
            </a:r>
            <a:r>
              <a:rPr lang="ru-RU" sz="2400" dirty="0" err="1">
                <a:solidFill>
                  <a:schemeClr val="tx1"/>
                </a:solidFill>
              </a:rPr>
              <a:t>їх</a:t>
            </a:r>
            <a:r>
              <a:rPr lang="ru-RU" sz="2400" dirty="0">
                <a:solidFill>
                  <a:schemeClr val="tx1"/>
                </a:solidFill>
              </a:rPr>
              <a:t> покинули, й максимально </a:t>
            </a:r>
            <a:r>
              <a:rPr lang="ru-RU" sz="2400" dirty="0" err="1">
                <a:solidFill>
                  <a:schemeClr val="tx1"/>
                </a:solidFill>
              </a:rPr>
              <a:t>ускладнять</a:t>
            </a:r>
            <a:r>
              <a:rPr lang="ru-RU" sz="2400" dirty="0">
                <a:solidFill>
                  <a:schemeClr val="tx1"/>
                </a:solidFill>
              </a:rPr>
              <a:t> </a:t>
            </a:r>
            <a:r>
              <a:rPr lang="ru-RU" sz="2400" dirty="0" err="1">
                <a:solidFill>
                  <a:schemeClr val="tx1"/>
                </a:solidFill>
              </a:rPr>
              <a:t>процес</a:t>
            </a:r>
            <a:r>
              <a:rPr lang="ru-RU" sz="2400" dirty="0">
                <a:solidFill>
                  <a:schemeClr val="tx1"/>
                </a:solidFill>
              </a:rPr>
              <a:t> </a:t>
            </a:r>
            <a:r>
              <a:rPr lang="ru-RU" sz="2400" dirty="0" err="1">
                <a:solidFill>
                  <a:schemeClr val="tx1"/>
                </a:solidFill>
              </a:rPr>
              <a:t>видалення</a:t>
            </a:r>
            <a:r>
              <a:rPr lang="ru-RU" sz="2400" dirty="0">
                <a:solidFill>
                  <a:schemeClr val="tx1"/>
                </a:solidFill>
              </a:rPr>
              <a:t> </a:t>
            </a:r>
            <a:r>
              <a:rPr lang="ru-RU" sz="2400" dirty="0" err="1">
                <a:solidFill>
                  <a:schemeClr val="tx1"/>
                </a:solidFill>
              </a:rPr>
              <a:t>акаунта</a:t>
            </a:r>
            <a:r>
              <a:rPr lang="ru-RU" sz="2400" dirty="0">
                <a:solidFill>
                  <a:schemeClr val="tx1"/>
                </a:solidFill>
              </a:rPr>
              <a:t>. </a:t>
            </a:r>
            <a:r>
              <a:rPr lang="ru-RU" sz="2400" dirty="0" err="1">
                <a:solidFill>
                  <a:schemeClr val="tx1"/>
                </a:solidFill>
              </a:rPr>
              <a:t>Якщо</a:t>
            </a:r>
            <a:r>
              <a:rPr lang="ru-RU" sz="2400" dirty="0">
                <a:solidFill>
                  <a:schemeClr val="tx1"/>
                </a:solidFill>
              </a:rPr>
              <a:t> ж </a:t>
            </a:r>
            <a:r>
              <a:rPr lang="ru-RU" sz="2400" dirty="0" err="1">
                <a:solidFill>
                  <a:schemeClr val="tx1"/>
                </a:solidFill>
              </a:rPr>
              <a:t>ви</a:t>
            </a:r>
            <a:r>
              <a:rPr lang="ru-RU" sz="2400" dirty="0">
                <a:solidFill>
                  <a:schemeClr val="tx1"/>
                </a:solidFill>
              </a:rPr>
              <a:t> </a:t>
            </a:r>
            <a:r>
              <a:rPr lang="ru-RU" sz="2400" dirty="0" err="1">
                <a:solidFill>
                  <a:schemeClr val="tx1"/>
                </a:solidFill>
              </a:rPr>
              <a:t>знайшли</a:t>
            </a:r>
            <a:r>
              <a:rPr lang="ru-RU" sz="2400" dirty="0">
                <a:solidFill>
                  <a:schemeClr val="tx1"/>
                </a:solidFill>
              </a:rPr>
              <a:t> </a:t>
            </a:r>
            <a:r>
              <a:rPr lang="ru-RU" sz="2400" dirty="0" err="1">
                <a:solidFill>
                  <a:schemeClr val="tx1"/>
                </a:solidFill>
              </a:rPr>
              <a:t>заповітну</a:t>
            </a:r>
            <a:r>
              <a:rPr lang="ru-RU" sz="2400" dirty="0">
                <a:solidFill>
                  <a:schemeClr val="tx1"/>
                </a:solidFill>
              </a:rPr>
              <a:t> </a:t>
            </a:r>
            <a:r>
              <a:rPr lang="ru-RU" sz="2400" dirty="0" err="1">
                <a:solidFill>
                  <a:schemeClr val="tx1"/>
                </a:solidFill>
              </a:rPr>
              <a:t>червону</a:t>
            </a:r>
            <a:r>
              <a:rPr lang="ru-RU" sz="2400" dirty="0">
                <a:solidFill>
                  <a:schemeClr val="tx1"/>
                </a:solidFill>
              </a:rPr>
              <a:t> кнопку, не </a:t>
            </a:r>
            <a:r>
              <a:rPr lang="ru-RU" sz="2400" dirty="0" err="1">
                <a:solidFill>
                  <a:schemeClr val="tx1"/>
                </a:solidFill>
              </a:rPr>
              <a:t>поспішайте</a:t>
            </a:r>
            <a:r>
              <a:rPr lang="ru-RU" sz="2400" dirty="0">
                <a:solidFill>
                  <a:schemeClr val="tx1"/>
                </a:solidFill>
              </a:rPr>
              <a:t> </a:t>
            </a:r>
            <a:r>
              <a:rPr lang="ru-RU" sz="2400" dirty="0" err="1">
                <a:solidFill>
                  <a:schemeClr val="tx1"/>
                </a:solidFill>
              </a:rPr>
              <a:t>радіти</a:t>
            </a:r>
            <a:r>
              <a:rPr lang="ru-RU" sz="2400" dirty="0">
                <a:solidFill>
                  <a:schemeClr val="tx1"/>
                </a:solidFill>
              </a:rPr>
              <a:t>. </a:t>
            </a:r>
            <a:r>
              <a:rPr lang="ru-RU" sz="2400" dirty="0" err="1">
                <a:solidFill>
                  <a:schemeClr val="tx1"/>
                </a:solidFill>
              </a:rPr>
              <a:t>Деякі</a:t>
            </a:r>
            <a:r>
              <a:rPr lang="ru-RU" sz="2400" dirty="0">
                <a:solidFill>
                  <a:schemeClr val="tx1"/>
                </a:solidFill>
              </a:rPr>
              <a:t> </a:t>
            </a:r>
            <a:r>
              <a:rPr lang="ru-RU" sz="2400" dirty="0" err="1">
                <a:solidFill>
                  <a:schemeClr val="tx1"/>
                </a:solidFill>
              </a:rPr>
              <a:t>соцмережі</a:t>
            </a:r>
            <a:r>
              <a:rPr lang="ru-RU" sz="2400" dirty="0">
                <a:solidFill>
                  <a:schemeClr val="tx1"/>
                </a:solidFill>
              </a:rPr>
              <a:t> </a:t>
            </a:r>
            <a:r>
              <a:rPr lang="ru-RU" sz="2400" dirty="0" err="1">
                <a:solidFill>
                  <a:schemeClr val="tx1"/>
                </a:solidFill>
              </a:rPr>
              <a:t>зберігають</a:t>
            </a:r>
            <a:r>
              <a:rPr lang="ru-RU" sz="2400" dirty="0">
                <a:solidFill>
                  <a:schemeClr val="tx1"/>
                </a:solidFill>
              </a:rPr>
              <a:t> </a:t>
            </a:r>
            <a:r>
              <a:rPr lang="ru-RU" sz="2400" dirty="0" err="1">
                <a:solidFill>
                  <a:schemeClr val="tx1"/>
                </a:solidFill>
              </a:rPr>
              <a:t>інформацію</a:t>
            </a:r>
            <a:r>
              <a:rPr lang="ru-RU" sz="2400" dirty="0">
                <a:solidFill>
                  <a:schemeClr val="tx1"/>
                </a:solidFill>
              </a:rPr>
              <a:t> про вас </a:t>
            </a:r>
            <a:r>
              <a:rPr lang="ru-RU" sz="2400" dirty="0" err="1">
                <a:solidFill>
                  <a:schemeClr val="tx1"/>
                </a:solidFill>
              </a:rPr>
              <a:t>навіть</a:t>
            </a:r>
            <a:r>
              <a:rPr lang="ru-RU" sz="2400" dirty="0">
                <a:solidFill>
                  <a:schemeClr val="tx1"/>
                </a:solidFill>
              </a:rPr>
              <a:t> при </a:t>
            </a:r>
            <a:r>
              <a:rPr lang="ru-RU" sz="2400" dirty="0" err="1" smtClean="0">
                <a:solidFill>
                  <a:schemeClr val="tx1"/>
                </a:solidFill>
              </a:rPr>
              <a:t>виддаленому</a:t>
            </a:r>
            <a:r>
              <a:rPr lang="ru-RU" sz="2400" dirty="0" smtClean="0">
                <a:solidFill>
                  <a:schemeClr val="tx1"/>
                </a:solidFill>
              </a:rPr>
              <a:t> </a:t>
            </a:r>
            <a:r>
              <a:rPr lang="ru-RU" sz="2400" dirty="0" err="1">
                <a:solidFill>
                  <a:schemeClr val="tx1"/>
                </a:solidFill>
              </a:rPr>
              <a:t>обліковому</a:t>
            </a:r>
            <a:r>
              <a:rPr lang="ru-RU" sz="2400" dirty="0">
                <a:solidFill>
                  <a:schemeClr val="tx1"/>
                </a:solidFill>
              </a:rPr>
              <a:t> </a:t>
            </a:r>
            <a:r>
              <a:rPr lang="ru-RU" sz="2400" dirty="0" err="1">
                <a:solidFill>
                  <a:schemeClr val="tx1"/>
                </a:solidFill>
              </a:rPr>
              <a:t>записі</a:t>
            </a:r>
            <a:r>
              <a:rPr lang="ru-RU" sz="2400" dirty="0">
                <a:solidFill>
                  <a:schemeClr val="tx1"/>
                </a:solidFill>
              </a:rPr>
              <a:t> (</a:t>
            </a:r>
            <a:r>
              <a:rPr lang="ru-RU" sz="2400" dirty="0" err="1">
                <a:solidFill>
                  <a:schemeClr val="tx1"/>
                </a:solidFill>
              </a:rPr>
              <a:t>уважно</a:t>
            </a:r>
            <a:r>
              <a:rPr lang="ru-RU" sz="2400" dirty="0">
                <a:solidFill>
                  <a:schemeClr val="tx1"/>
                </a:solidFill>
              </a:rPr>
              <a:t> читайте угоду </a:t>
            </a:r>
            <a:r>
              <a:rPr lang="ru-RU" sz="2400" dirty="0" err="1">
                <a:solidFill>
                  <a:schemeClr val="tx1"/>
                </a:solidFill>
              </a:rPr>
              <a:t>користувача</a:t>
            </a:r>
            <a:r>
              <a:rPr lang="ru-RU" sz="2400" dirty="0">
                <a:solidFill>
                  <a:schemeClr val="tx1"/>
                </a:solidFill>
              </a:rPr>
              <a:t>). </a:t>
            </a:r>
            <a:r>
              <a:rPr lang="ru-RU" sz="2400" dirty="0" err="1">
                <a:solidFill>
                  <a:schemeClr val="tx1"/>
                </a:solidFill>
              </a:rPr>
              <a:t>Якщо</a:t>
            </a:r>
            <a:r>
              <a:rPr lang="ru-RU" sz="2400" dirty="0">
                <a:solidFill>
                  <a:schemeClr val="tx1"/>
                </a:solidFill>
              </a:rPr>
              <a:t> у вас </a:t>
            </a:r>
            <a:r>
              <a:rPr lang="ru-RU" sz="2400" dirty="0" err="1">
                <a:solidFill>
                  <a:schemeClr val="tx1"/>
                </a:solidFill>
              </a:rPr>
              <a:t>багато</a:t>
            </a:r>
            <a:r>
              <a:rPr lang="ru-RU" sz="2400" dirty="0">
                <a:solidFill>
                  <a:schemeClr val="tx1"/>
                </a:solidFill>
              </a:rPr>
              <a:t> </a:t>
            </a:r>
            <a:r>
              <a:rPr lang="ru-RU" sz="2400" dirty="0" err="1">
                <a:solidFill>
                  <a:schemeClr val="tx1"/>
                </a:solidFill>
              </a:rPr>
              <a:t>акаунтів</a:t>
            </a:r>
            <a:r>
              <a:rPr lang="ru-RU" sz="2400" dirty="0">
                <a:solidFill>
                  <a:schemeClr val="tx1"/>
                </a:solidFill>
              </a:rPr>
              <a:t> у </a:t>
            </a:r>
            <a:r>
              <a:rPr lang="ru-RU" sz="2400" dirty="0" err="1">
                <a:solidFill>
                  <a:schemeClr val="tx1"/>
                </a:solidFill>
              </a:rPr>
              <a:t>різних</a:t>
            </a:r>
            <a:r>
              <a:rPr lang="ru-RU" sz="2400" dirty="0">
                <a:solidFill>
                  <a:schemeClr val="tx1"/>
                </a:solidFill>
              </a:rPr>
              <a:t> </a:t>
            </a:r>
            <a:r>
              <a:rPr lang="ru-RU" sz="2400" dirty="0" err="1">
                <a:solidFill>
                  <a:schemeClr val="tx1"/>
                </a:solidFill>
              </a:rPr>
              <a:t>соцмережах</a:t>
            </a:r>
            <a:r>
              <a:rPr lang="ru-RU" sz="2400" dirty="0">
                <a:solidFill>
                  <a:schemeClr val="tx1"/>
                </a:solidFill>
              </a:rPr>
              <a:t>, </a:t>
            </a:r>
            <a:r>
              <a:rPr lang="ru-RU" sz="2400" dirty="0" err="1">
                <a:solidFill>
                  <a:schemeClr val="tx1"/>
                </a:solidFill>
              </a:rPr>
              <a:t>ви</a:t>
            </a:r>
            <a:r>
              <a:rPr lang="ru-RU" sz="2400" dirty="0">
                <a:solidFill>
                  <a:schemeClr val="tx1"/>
                </a:solidFill>
              </a:rPr>
              <a:t> просто забудете, </a:t>
            </a:r>
            <a:r>
              <a:rPr lang="ru-RU" sz="2400" dirty="0" err="1">
                <a:solidFill>
                  <a:schemeClr val="tx1"/>
                </a:solidFill>
              </a:rPr>
              <a:t>що</a:t>
            </a:r>
            <a:r>
              <a:rPr lang="ru-RU" sz="2400" dirty="0">
                <a:solidFill>
                  <a:schemeClr val="tx1"/>
                </a:solidFill>
              </a:rPr>
              <a:t> й коли </a:t>
            </a:r>
            <a:r>
              <a:rPr lang="ru-RU" sz="2400" dirty="0" err="1">
                <a:solidFill>
                  <a:schemeClr val="tx1"/>
                </a:solidFill>
              </a:rPr>
              <a:t>публікували</a:t>
            </a:r>
            <a:r>
              <a:rPr lang="ru-RU" sz="2400" dirty="0">
                <a:solidFill>
                  <a:schemeClr val="tx1"/>
                </a:solidFill>
              </a:rPr>
              <a:t>, й </a:t>
            </a:r>
            <a:r>
              <a:rPr lang="ru-RU" sz="2400" dirty="0" err="1">
                <a:solidFill>
                  <a:schemeClr val="tx1"/>
                </a:solidFill>
              </a:rPr>
              <a:t>видалите</a:t>
            </a:r>
            <a:r>
              <a:rPr lang="ru-RU" sz="2400" dirty="0">
                <a:solidFill>
                  <a:schemeClr val="tx1"/>
                </a:solidFill>
              </a:rPr>
              <a:t> не все. Так само </a:t>
            </a:r>
            <a:r>
              <a:rPr lang="ru-RU" sz="2400" dirty="0" err="1">
                <a:solidFill>
                  <a:schemeClr val="tx1"/>
                </a:solidFill>
              </a:rPr>
              <a:t>цю</a:t>
            </a:r>
            <a:r>
              <a:rPr lang="ru-RU" sz="2400" dirty="0">
                <a:solidFill>
                  <a:schemeClr val="tx1"/>
                </a:solidFill>
              </a:rPr>
              <a:t> </a:t>
            </a:r>
            <a:r>
              <a:rPr lang="ru-RU" sz="2400" dirty="0" err="1">
                <a:solidFill>
                  <a:schemeClr val="tx1"/>
                </a:solidFill>
              </a:rPr>
              <a:t>інформацію</a:t>
            </a:r>
            <a:r>
              <a:rPr lang="ru-RU" sz="2400" dirty="0">
                <a:solidFill>
                  <a:schemeClr val="tx1"/>
                </a:solidFill>
              </a:rPr>
              <a:t> </a:t>
            </a:r>
            <a:r>
              <a:rPr lang="ru-RU" sz="2400" dirty="0" err="1">
                <a:solidFill>
                  <a:schemeClr val="tx1"/>
                </a:solidFill>
              </a:rPr>
              <a:t>може</a:t>
            </a:r>
            <a:r>
              <a:rPr lang="ru-RU" sz="2400" dirty="0">
                <a:solidFill>
                  <a:schemeClr val="tx1"/>
                </a:solidFill>
              </a:rPr>
              <a:t> </a:t>
            </a:r>
            <a:r>
              <a:rPr lang="ru-RU" sz="2400" dirty="0" err="1">
                <a:solidFill>
                  <a:schemeClr val="tx1"/>
                </a:solidFill>
              </a:rPr>
              <a:t>зберегти</a:t>
            </a:r>
            <a:r>
              <a:rPr lang="ru-RU" sz="2400" dirty="0">
                <a:solidFill>
                  <a:schemeClr val="tx1"/>
                </a:solidFill>
              </a:rPr>
              <a:t> ваш </a:t>
            </a:r>
            <a:r>
              <a:rPr lang="ru-RU" sz="2400" dirty="0" err="1">
                <a:solidFill>
                  <a:schemeClr val="tx1"/>
                </a:solidFill>
              </a:rPr>
              <a:t>співбесідник</a:t>
            </a:r>
            <a:r>
              <a:rPr lang="ru-RU" sz="2400" dirty="0">
                <a:solidFill>
                  <a:schemeClr val="tx1"/>
                </a:solidFill>
              </a:rPr>
              <a:t> у себе в </a:t>
            </a:r>
            <a:r>
              <a:rPr lang="ru-RU" sz="2400" dirty="0" err="1">
                <a:solidFill>
                  <a:schemeClr val="tx1"/>
                </a:solidFill>
              </a:rPr>
              <a:t>профілі</a:t>
            </a:r>
            <a:r>
              <a:rPr lang="ru-RU" sz="2400" dirty="0">
                <a:solidFill>
                  <a:schemeClr val="tx1"/>
                </a:solidFill>
              </a:rPr>
              <a:t>, </a:t>
            </a:r>
            <a:r>
              <a:rPr lang="ru-RU" sz="2400" dirty="0" err="1">
                <a:solidFill>
                  <a:schemeClr val="tx1"/>
                </a:solidFill>
              </a:rPr>
              <a:t>або</a:t>
            </a:r>
            <a:r>
              <a:rPr lang="ru-RU" sz="2400" dirty="0">
                <a:solidFill>
                  <a:schemeClr val="tx1"/>
                </a:solidFill>
              </a:rPr>
              <a:t> </a:t>
            </a:r>
            <a:r>
              <a:rPr lang="ru-RU" sz="2400" dirty="0" err="1">
                <a:solidFill>
                  <a:schemeClr val="tx1"/>
                </a:solidFill>
              </a:rPr>
              <a:t>взагалі</a:t>
            </a:r>
            <a:r>
              <a:rPr lang="ru-RU" sz="2400" dirty="0">
                <a:solidFill>
                  <a:schemeClr val="tx1"/>
                </a:solidFill>
              </a:rPr>
              <a:t> на </a:t>
            </a:r>
            <a:r>
              <a:rPr lang="ru-RU" sz="2400" dirty="0" err="1">
                <a:solidFill>
                  <a:schemeClr val="tx1"/>
                </a:solidFill>
              </a:rPr>
              <a:t>домашньому</a:t>
            </a:r>
            <a:r>
              <a:rPr lang="ru-RU" sz="2400" dirty="0">
                <a:solidFill>
                  <a:schemeClr val="tx1"/>
                </a:solidFill>
              </a:rPr>
              <a:t> </a:t>
            </a:r>
            <a:r>
              <a:rPr lang="ru-RU" sz="2400" dirty="0" err="1">
                <a:solidFill>
                  <a:schemeClr val="tx1"/>
                </a:solidFill>
              </a:rPr>
              <a:t>комп’ютері</a:t>
            </a:r>
            <a:r>
              <a:rPr lang="ru-RU" sz="2400" dirty="0">
                <a:solidFill>
                  <a:schemeClr val="tx1"/>
                </a:solidFill>
              </a:rPr>
              <a:t>, </a:t>
            </a:r>
            <a:r>
              <a:rPr lang="ru-RU" sz="2400" dirty="0" err="1">
                <a:solidFill>
                  <a:schemeClr val="tx1"/>
                </a:solidFill>
              </a:rPr>
              <a:t>тоді</a:t>
            </a:r>
            <a:r>
              <a:rPr lang="ru-RU" sz="2400" dirty="0">
                <a:solidFill>
                  <a:schemeClr val="tx1"/>
                </a:solidFill>
              </a:rPr>
              <a:t> у вас не буде доступу до </a:t>
            </a:r>
            <a:r>
              <a:rPr lang="ru-RU" sz="2400" dirty="0" err="1">
                <a:solidFill>
                  <a:schemeClr val="tx1"/>
                </a:solidFill>
              </a:rPr>
              <a:t>неї</a:t>
            </a:r>
            <a:r>
              <a:rPr lang="ru-RU" sz="2400" dirty="0">
                <a:solidFill>
                  <a:schemeClr val="tx1"/>
                </a:solidFill>
              </a:rPr>
              <a:t>. </a:t>
            </a:r>
            <a:r>
              <a:rPr lang="ru-RU" sz="2400" dirty="0" err="1">
                <a:solidFill>
                  <a:schemeClr val="tx1"/>
                </a:solidFill>
              </a:rPr>
              <a:t>Якщо</a:t>
            </a:r>
            <a:r>
              <a:rPr lang="ru-RU" sz="2400" dirty="0">
                <a:solidFill>
                  <a:schemeClr val="tx1"/>
                </a:solidFill>
              </a:rPr>
              <a:t> </a:t>
            </a:r>
            <a:r>
              <a:rPr lang="ru-RU" sz="2400" dirty="0" err="1">
                <a:solidFill>
                  <a:schemeClr val="tx1"/>
                </a:solidFill>
              </a:rPr>
              <a:t>ваші</a:t>
            </a:r>
            <a:r>
              <a:rPr lang="ru-RU" sz="2400" dirty="0">
                <a:solidFill>
                  <a:schemeClr val="tx1"/>
                </a:solidFill>
              </a:rPr>
              <a:t> фото з </a:t>
            </a:r>
            <a:r>
              <a:rPr lang="ru-RU" sz="2400" dirty="0" err="1">
                <a:solidFill>
                  <a:schemeClr val="tx1"/>
                </a:solidFill>
              </a:rPr>
              <a:t>вечірки</a:t>
            </a:r>
            <a:r>
              <a:rPr lang="ru-RU" sz="2400" dirty="0">
                <a:solidFill>
                  <a:schemeClr val="tx1"/>
                </a:solidFill>
              </a:rPr>
              <a:t> </a:t>
            </a:r>
            <a:r>
              <a:rPr lang="ru-RU" sz="2400" dirty="0" err="1">
                <a:solidFill>
                  <a:schemeClr val="tx1"/>
                </a:solidFill>
              </a:rPr>
              <a:t>справді</a:t>
            </a:r>
            <a:r>
              <a:rPr lang="ru-RU" sz="2400" dirty="0">
                <a:solidFill>
                  <a:schemeClr val="tx1"/>
                </a:solidFill>
              </a:rPr>
              <a:t> </a:t>
            </a:r>
            <a:r>
              <a:rPr lang="ru-RU" sz="2400" dirty="0" err="1">
                <a:solidFill>
                  <a:schemeClr val="tx1"/>
                </a:solidFill>
              </a:rPr>
              <a:t>були</a:t>
            </a:r>
            <a:r>
              <a:rPr lang="ru-RU" sz="2400" dirty="0">
                <a:solidFill>
                  <a:schemeClr val="tx1"/>
                </a:solidFill>
              </a:rPr>
              <a:t> «бомбою!!», </a:t>
            </a:r>
            <a:r>
              <a:rPr lang="ru-RU" sz="2400" dirty="0" err="1">
                <a:solidFill>
                  <a:schemeClr val="tx1"/>
                </a:solidFill>
              </a:rPr>
              <a:t>ваші</a:t>
            </a:r>
            <a:r>
              <a:rPr lang="ru-RU" sz="2400" dirty="0">
                <a:solidFill>
                  <a:schemeClr val="tx1"/>
                </a:solidFill>
              </a:rPr>
              <a:t> </a:t>
            </a:r>
            <a:r>
              <a:rPr lang="ru-RU" sz="2400" dirty="0" err="1">
                <a:solidFill>
                  <a:schemeClr val="tx1"/>
                </a:solidFill>
              </a:rPr>
              <a:t>друзі</a:t>
            </a:r>
            <a:r>
              <a:rPr lang="ru-RU" sz="2400" dirty="0">
                <a:solidFill>
                  <a:schemeClr val="tx1"/>
                </a:solidFill>
              </a:rPr>
              <a:t> </a:t>
            </a:r>
            <a:r>
              <a:rPr lang="ru-RU" sz="2400" dirty="0" err="1">
                <a:solidFill>
                  <a:schemeClr val="tx1"/>
                </a:solidFill>
              </a:rPr>
              <a:t>викладуть</a:t>
            </a:r>
            <a:r>
              <a:rPr lang="ru-RU" sz="2400" dirty="0">
                <a:solidFill>
                  <a:schemeClr val="tx1"/>
                </a:solidFill>
              </a:rPr>
              <a:t> </a:t>
            </a:r>
            <a:r>
              <a:rPr lang="ru-RU" sz="2400" dirty="0" err="1">
                <a:solidFill>
                  <a:schemeClr val="tx1"/>
                </a:solidFill>
              </a:rPr>
              <a:t>їх</a:t>
            </a:r>
            <a:r>
              <a:rPr lang="ru-RU" sz="2400" dirty="0">
                <a:solidFill>
                  <a:schemeClr val="tx1"/>
                </a:solidFill>
              </a:rPr>
              <a:t> у себе в </a:t>
            </a:r>
            <a:r>
              <a:rPr lang="ru-RU" sz="2400" dirty="0" err="1">
                <a:solidFill>
                  <a:schemeClr val="tx1"/>
                </a:solidFill>
              </a:rPr>
              <a:t>профілі</a:t>
            </a:r>
            <a:r>
              <a:rPr lang="ru-RU" sz="2400" dirty="0">
                <a:solidFill>
                  <a:schemeClr val="tx1"/>
                </a:solidFill>
              </a:rPr>
              <a:t>, а </a:t>
            </a:r>
            <a:r>
              <a:rPr lang="ru-RU" sz="2400" dirty="0" err="1">
                <a:solidFill>
                  <a:schemeClr val="tx1"/>
                </a:solidFill>
              </a:rPr>
              <a:t>потім</a:t>
            </a:r>
            <a:r>
              <a:rPr lang="ru-RU" sz="2400" dirty="0">
                <a:solidFill>
                  <a:schemeClr val="tx1"/>
                </a:solidFill>
              </a:rPr>
              <a:t> </a:t>
            </a:r>
            <a:r>
              <a:rPr lang="ru-RU" sz="2400" dirty="0" err="1">
                <a:solidFill>
                  <a:schemeClr val="tx1"/>
                </a:solidFill>
              </a:rPr>
              <a:t>їхні</a:t>
            </a:r>
            <a:r>
              <a:rPr lang="ru-RU" sz="2400" dirty="0">
                <a:solidFill>
                  <a:schemeClr val="tx1"/>
                </a:solidFill>
              </a:rPr>
              <a:t> </a:t>
            </a:r>
            <a:r>
              <a:rPr lang="ru-RU" sz="2400" dirty="0" err="1">
                <a:solidFill>
                  <a:schemeClr val="tx1"/>
                </a:solidFill>
              </a:rPr>
              <a:t>друзі</a:t>
            </a:r>
            <a:r>
              <a:rPr lang="ru-RU" sz="2400" dirty="0">
                <a:solidFill>
                  <a:schemeClr val="tx1"/>
                </a:solidFill>
              </a:rPr>
              <a:t> – в себе, й так </a:t>
            </a:r>
            <a:r>
              <a:rPr lang="ru-RU" sz="2400" dirty="0" err="1">
                <a:solidFill>
                  <a:schemeClr val="tx1"/>
                </a:solidFill>
              </a:rPr>
              <a:t>далі</a:t>
            </a:r>
            <a:r>
              <a:rPr lang="ru-RU" sz="2400" dirty="0">
                <a:solidFill>
                  <a:schemeClr val="tx1"/>
                </a:solidFill>
              </a:rPr>
              <a:t> – </a:t>
            </a:r>
            <a:r>
              <a:rPr lang="ru-RU" sz="2400" dirty="0" err="1">
                <a:solidFill>
                  <a:schemeClr val="tx1"/>
                </a:solidFill>
              </a:rPr>
              <a:t>цієї</a:t>
            </a:r>
            <a:r>
              <a:rPr lang="ru-RU" sz="2400" dirty="0">
                <a:solidFill>
                  <a:schemeClr val="tx1"/>
                </a:solidFill>
              </a:rPr>
              <a:t> </a:t>
            </a:r>
            <a:r>
              <a:rPr lang="ru-RU" sz="2400" dirty="0" err="1">
                <a:solidFill>
                  <a:schemeClr val="tx1"/>
                </a:solidFill>
              </a:rPr>
              <a:t>лавини</a:t>
            </a:r>
            <a:r>
              <a:rPr lang="ru-RU" sz="2400" dirty="0">
                <a:solidFill>
                  <a:schemeClr val="tx1"/>
                </a:solidFill>
              </a:rPr>
              <a:t> не </a:t>
            </a:r>
            <a:r>
              <a:rPr lang="ru-RU" sz="2400" dirty="0" err="1">
                <a:solidFill>
                  <a:schemeClr val="tx1"/>
                </a:solidFill>
              </a:rPr>
              <a:t>зупинити</a:t>
            </a:r>
            <a:r>
              <a:rPr lang="ru-RU" sz="2400" dirty="0">
                <a:solidFill>
                  <a:schemeClr val="tx1"/>
                </a:solidFill>
              </a:rPr>
              <a:t>...</a:t>
            </a:r>
          </a:p>
        </p:txBody>
      </p:sp>
    </p:spTree>
    <p:extLst>
      <p:ext uri="{BB962C8B-B14F-4D97-AF65-F5344CB8AC3E}">
        <p14:creationId xmlns:p14="http://schemas.microsoft.com/office/powerpoint/2010/main" val="2187388476"/>
      </p:ext>
    </p:extLst>
  </p:cSld>
  <p:clrMapOvr>
    <a:masterClrMapping/>
  </p:clrMapOvr>
  <p:transition spd="slow" advTm="2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 y="7698"/>
            <a:ext cx="9202367" cy="6850302"/>
          </a:xfrm>
        </p:spPr>
      </p:pic>
    </p:spTree>
    <p:extLst>
      <p:ext uri="{BB962C8B-B14F-4D97-AF65-F5344CB8AC3E}">
        <p14:creationId xmlns:p14="http://schemas.microsoft.com/office/powerpoint/2010/main" val="294475547"/>
      </p:ext>
    </p:extLst>
  </p:cSld>
  <p:clrMapOvr>
    <a:masterClrMapping/>
  </p:clrMapOvr>
  <mc:AlternateContent xmlns:mc="http://schemas.openxmlformats.org/markup-compatibility/2006">
    <mc:Choice xmlns:p14="http://schemas.microsoft.com/office/powerpoint/2010/main" Requires="p14">
      <p:transition spd="slow" p14:dur="2000" advTm="3000">
        <p14:ferris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ctr"/>
            <a:r>
              <a:rPr lang="ru-RU" sz="2800" dirty="0" err="1">
                <a:solidFill>
                  <a:schemeClr val="tx1"/>
                </a:solidFill>
              </a:rPr>
              <a:t>Сім</a:t>
            </a:r>
            <a:r>
              <a:rPr lang="ru-RU" sz="2800" dirty="0">
                <a:solidFill>
                  <a:schemeClr val="tx1"/>
                </a:solidFill>
              </a:rPr>
              <a:t> </a:t>
            </a:r>
            <a:r>
              <a:rPr lang="ru-RU" sz="2800" dirty="0" err="1">
                <a:solidFill>
                  <a:schemeClr val="tx1"/>
                </a:solidFill>
              </a:rPr>
              <a:t>разів</a:t>
            </a:r>
            <a:r>
              <a:rPr lang="ru-RU" sz="2800" dirty="0">
                <a:solidFill>
                  <a:schemeClr val="tx1"/>
                </a:solidFill>
              </a:rPr>
              <a:t> </a:t>
            </a:r>
            <a:r>
              <a:rPr lang="ru-RU" sz="2800" dirty="0" err="1">
                <a:solidFill>
                  <a:schemeClr val="tx1"/>
                </a:solidFill>
              </a:rPr>
              <a:t>відміряй</a:t>
            </a:r>
            <a:r>
              <a:rPr lang="ru-RU" sz="2800" dirty="0">
                <a:solidFill>
                  <a:schemeClr val="tx1"/>
                </a:solidFill>
              </a:rPr>
              <a:t> – один раз </a:t>
            </a:r>
            <a:r>
              <a:rPr lang="ru-RU" sz="2800" dirty="0" err="1">
                <a:solidFill>
                  <a:schemeClr val="tx1"/>
                </a:solidFill>
              </a:rPr>
              <a:t>відріж</a:t>
            </a:r>
            <a:r>
              <a:rPr lang="ru-RU" sz="2800" dirty="0">
                <a:solidFill>
                  <a:schemeClr val="tx1"/>
                </a:solidFill>
              </a:rPr>
              <a:t>. Попри те, </a:t>
            </a:r>
            <a:r>
              <a:rPr lang="ru-RU" sz="2800" dirty="0" err="1">
                <a:solidFill>
                  <a:schemeClr val="tx1"/>
                </a:solidFill>
              </a:rPr>
              <a:t>що</a:t>
            </a:r>
            <a:r>
              <a:rPr lang="ru-RU" sz="2800" dirty="0">
                <a:solidFill>
                  <a:schemeClr val="tx1"/>
                </a:solidFill>
              </a:rPr>
              <a:t> </a:t>
            </a:r>
            <a:r>
              <a:rPr lang="ru-RU" sz="2800" dirty="0" err="1">
                <a:solidFill>
                  <a:schemeClr val="tx1"/>
                </a:solidFill>
              </a:rPr>
              <a:t>інтернет</a:t>
            </a:r>
            <a:r>
              <a:rPr lang="ru-RU" sz="2800" dirty="0">
                <a:solidFill>
                  <a:schemeClr val="tx1"/>
                </a:solidFill>
              </a:rPr>
              <a:t> </a:t>
            </a:r>
            <a:r>
              <a:rPr lang="ru-RU" sz="2800" dirty="0" err="1">
                <a:solidFill>
                  <a:schemeClr val="tx1"/>
                </a:solidFill>
              </a:rPr>
              <a:t>певною</a:t>
            </a:r>
            <a:r>
              <a:rPr lang="ru-RU" sz="2800" dirty="0">
                <a:solidFill>
                  <a:schemeClr val="tx1"/>
                </a:solidFill>
              </a:rPr>
              <a:t> </a:t>
            </a:r>
            <a:r>
              <a:rPr lang="ru-RU" sz="2800" dirty="0" err="1">
                <a:solidFill>
                  <a:schemeClr val="tx1"/>
                </a:solidFill>
              </a:rPr>
              <a:t>мірою</a:t>
            </a:r>
            <a:r>
              <a:rPr lang="ru-RU" sz="2800" dirty="0">
                <a:solidFill>
                  <a:schemeClr val="tx1"/>
                </a:solidFill>
              </a:rPr>
              <a:t> </a:t>
            </a:r>
            <a:r>
              <a:rPr lang="ru-RU" sz="2800" dirty="0" err="1">
                <a:solidFill>
                  <a:schemeClr val="tx1"/>
                </a:solidFill>
              </a:rPr>
              <a:t>можна</a:t>
            </a:r>
            <a:r>
              <a:rPr lang="ru-RU" sz="2800" dirty="0">
                <a:solidFill>
                  <a:schemeClr val="tx1"/>
                </a:solidFill>
              </a:rPr>
              <a:t> </a:t>
            </a:r>
            <a:r>
              <a:rPr lang="ru-RU" sz="2800" dirty="0" err="1">
                <a:solidFill>
                  <a:schemeClr val="tx1"/>
                </a:solidFill>
              </a:rPr>
              <a:t>вважати</a:t>
            </a:r>
            <a:r>
              <a:rPr lang="ru-RU" sz="2800" dirty="0">
                <a:solidFill>
                  <a:schemeClr val="tx1"/>
                </a:solidFill>
              </a:rPr>
              <a:t> </a:t>
            </a:r>
            <a:r>
              <a:rPr lang="ru-RU" sz="2800" dirty="0" err="1">
                <a:solidFill>
                  <a:schemeClr val="tx1"/>
                </a:solidFill>
              </a:rPr>
              <a:t>анонімним</a:t>
            </a:r>
            <a:r>
              <a:rPr lang="ru-RU" sz="2800" dirty="0">
                <a:solidFill>
                  <a:schemeClr val="tx1"/>
                </a:solidFill>
              </a:rPr>
              <a:t> і </a:t>
            </a:r>
            <a:r>
              <a:rPr lang="ru-RU" sz="2800" dirty="0" err="1">
                <a:solidFill>
                  <a:schemeClr val="tx1"/>
                </a:solidFill>
              </a:rPr>
              <a:t>безкарним</a:t>
            </a:r>
            <a:r>
              <a:rPr lang="ru-RU" sz="2800" dirty="0">
                <a:solidFill>
                  <a:schemeClr val="tx1"/>
                </a:solidFill>
              </a:rPr>
              <a:t>, </a:t>
            </a:r>
            <a:r>
              <a:rPr lang="ru-RU" sz="2800" dirty="0" err="1">
                <a:solidFill>
                  <a:schemeClr val="tx1"/>
                </a:solidFill>
              </a:rPr>
              <a:t>ви</a:t>
            </a:r>
            <a:r>
              <a:rPr lang="ru-RU" sz="2800" dirty="0">
                <a:solidFill>
                  <a:schemeClr val="tx1"/>
                </a:solidFill>
              </a:rPr>
              <a:t> </a:t>
            </a:r>
            <a:r>
              <a:rPr lang="ru-RU" sz="2800" dirty="0" err="1">
                <a:solidFill>
                  <a:schemeClr val="tx1"/>
                </a:solidFill>
              </a:rPr>
              <a:t>ніколи</a:t>
            </a:r>
            <a:r>
              <a:rPr lang="ru-RU" sz="2800" dirty="0">
                <a:solidFill>
                  <a:schemeClr val="tx1"/>
                </a:solidFill>
              </a:rPr>
              <a:t> не </a:t>
            </a:r>
            <a:r>
              <a:rPr lang="ru-RU" sz="2800" dirty="0" err="1">
                <a:solidFill>
                  <a:schemeClr val="tx1"/>
                </a:solidFill>
              </a:rPr>
              <a:t>знаєте</a:t>
            </a:r>
            <a:r>
              <a:rPr lang="ru-RU" sz="2800" dirty="0">
                <a:solidFill>
                  <a:schemeClr val="tx1"/>
                </a:solidFill>
              </a:rPr>
              <a:t>, </a:t>
            </a:r>
            <a:r>
              <a:rPr lang="ru-RU" sz="2800" dirty="0" err="1">
                <a:solidFill>
                  <a:schemeClr val="tx1"/>
                </a:solidFill>
              </a:rPr>
              <a:t>якого</a:t>
            </a:r>
            <a:r>
              <a:rPr lang="ru-RU" sz="2800" dirty="0">
                <a:solidFill>
                  <a:schemeClr val="tx1"/>
                </a:solidFill>
              </a:rPr>
              <a:t> удару в спину </a:t>
            </a:r>
            <a:r>
              <a:rPr lang="ru-RU" sz="2800" dirty="0" err="1">
                <a:solidFill>
                  <a:schemeClr val="tx1"/>
                </a:solidFill>
              </a:rPr>
              <a:t>можна</a:t>
            </a:r>
            <a:r>
              <a:rPr lang="ru-RU" sz="2800" dirty="0">
                <a:solidFill>
                  <a:schemeClr val="tx1"/>
                </a:solidFill>
              </a:rPr>
              <a:t> </a:t>
            </a:r>
            <a:r>
              <a:rPr lang="ru-RU" sz="2800" dirty="0" err="1">
                <a:solidFill>
                  <a:schemeClr val="tx1"/>
                </a:solidFill>
              </a:rPr>
              <a:t>отримати</a:t>
            </a:r>
            <a:r>
              <a:rPr lang="ru-RU" sz="2800" dirty="0">
                <a:solidFill>
                  <a:schemeClr val="tx1"/>
                </a:solidFill>
              </a:rPr>
              <a:t>. </a:t>
            </a:r>
            <a:r>
              <a:rPr lang="ru-RU" sz="2800" dirty="0" err="1">
                <a:solidFill>
                  <a:schemeClr val="tx1"/>
                </a:solidFill>
              </a:rPr>
              <a:t>Це</a:t>
            </a:r>
            <a:r>
              <a:rPr lang="ru-RU" sz="2800" dirty="0">
                <a:solidFill>
                  <a:schemeClr val="tx1"/>
                </a:solidFill>
              </a:rPr>
              <a:t> </a:t>
            </a:r>
            <a:r>
              <a:rPr lang="ru-RU" sz="2800" dirty="0" err="1">
                <a:solidFill>
                  <a:schemeClr val="tx1"/>
                </a:solidFill>
              </a:rPr>
              <a:t>може</a:t>
            </a:r>
            <a:r>
              <a:rPr lang="ru-RU" sz="2800" dirty="0">
                <a:solidFill>
                  <a:schemeClr val="tx1"/>
                </a:solidFill>
              </a:rPr>
              <a:t> бути все </a:t>
            </a:r>
            <a:r>
              <a:rPr lang="ru-RU" sz="2800" dirty="0" err="1">
                <a:solidFill>
                  <a:schemeClr val="tx1"/>
                </a:solidFill>
              </a:rPr>
              <a:t>що</a:t>
            </a:r>
            <a:r>
              <a:rPr lang="ru-RU" sz="2800" dirty="0">
                <a:solidFill>
                  <a:schemeClr val="tx1"/>
                </a:solidFill>
              </a:rPr>
              <a:t> </a:t>
            </a:r>
            <a:r>
              <a:rPr lang="ru-RU" sz="2800" dirty="0" err="1">
                <a:solidFill>
                  <a:schemeClr val="tx1"/>
                </a:solidFill>
              </a:rPr>
              <a:t>завгодно</a:t>
            </a:r>
            <a:r>
              <a:rPr lang="ru-RU" sz="2800" dirty="0">
                <a:solidFill>
                  <a:schemeClr val="tx1"/>
                </a:solidFill>
              </a:rPr>
              <a:t>, образа </a:t>
            </a:r>
            <a:r>
              <a:rPr lang="ru-RU" sz="2800" dirty="0" err="1">
                <a:solidFill>
                  <a:schemeClr val="tx1"/>
                </a:solidFill>
              </a:rPr>
              <a:t>когось</a:t>
            </a:r>
            <a:r>
              <a:rPr lang="ru-RU" sz="2800" dirty="0">
                <a:solidFill>
                  <a:schemeClr val="tx1"/>
                </a:solidFill>
              </a:rPr>
              <a:t> на </a:t>
            </a:r>
            <a:r>
              <a:rPr lang="ru-RU" sz="2800" dirty="0" err="1">
                <a:solidFill>
                  <a:schemeClr val="tx1"/>
                </a:solidFill>
              </a:rPr>
              <a:t>форумі</a:t>
            </a:r>
            <a:r>
              <a:rPr lang="ru-RU" sz="2800" dirty="0">
                <a:solidFill>
                  <a:schemeClr val="tx1"/>
                </a:solidFill>
              </a:rPr>
              <a:t> </a:t>
            </a:r>
            <a:r>
              <a:rPr lang="ru-RU" sz="2800" dirty="0" err="1">
                <a:solidFill>
                  <a:schemeClr val="tx1"/>
                </a:solidFill>
              </a:rPr>
              <a:t>або</a:t>
            </a:r>
            <a:r>
              <a:rPr lang="ru-RU" sz="2800" dirty="0">
                <a:solidFill>
                  <a:schemeClr val="tx1"/>
                </a:solidFill>
              </a:rPr>
              <a:t> в </a:t>
            </a:r>
            <a:r>
              <a:rPr lang="ru-RU" sz="2800" dirty="0" err="1">
                <a:solidFill>
                  <a:schemeClr val="tx1"/>
                </a:solidFill>
              </a:rPr>
              <a:t>соцмережі</a:t>
            </a:r>
            <a:r>
              <a:rPr lang="ru-RU" sz="2800" dirty="0">
                <a:solidFill>
                  <a:schemeClr val="tx1"/>
                </a:solidFill>
              </a:rPr>
              <a:t>, </a:t>
            </a:r>
            <a:r>
              <a:rPr lang="ru-RU" sz="2800" dirty="0" err="1">
                <a:solidFill>
                  <a:schemeClr val="tx1"/>
                </a:solidFill>
              </a:rPr>
              <a:t>необдумані</a:t>
            </a:r>
            <a:r>
              <a:rPr lang="ru-RU" sz="2800" dirty="0">
                <a:solidFill>
                  <a:schemeClr val="tx1"/>
                </a:solidFill>
              </a:rPr>
              <a:t> заяви, </a:t>
            </a:r>
            <a:r>
              <a:rPr lang="ru-RU" sz="2800" dirty="0" err="1">
                <a:solidFill>
                  <a:schemeClr val="tx1"/>
                </a:solidFill>
              </a:rPr>
              <a:t>давній</a:t>
            </a:r>
            <a:r>
              <a:rPr lang="ru-RU" sz="2800" dirty="0">
                <a:solidFill>
                  <a:schemeClr val="tx1"/>
                </a:solidFill>
              </a:rPr>
              <a:t> компромат. Будьте </a:t>
            </a:r>
            <a:r>
              <a:rPr lang="ru-RU" sz="2800" dirty="0" err="1">
                <a:solidFill>
                  <a:schemeClr val="tx1"/>
                </a:solidFill>
              </a:rPr>
              <a:t>завжди</a:t>
            </a:r>
            <a:r>
              <a:rPr lang="ru-RU" sz="2800" dirty="0">
                <a:solidFill>
                  <a:schemeClr val="tx1"/>
                </a:solidFill>
              </a:rPr>
              <a:t> </a:t>
            </a:r>
            <a:r>
              <a:rPr lang="ru-RU" sz="2800" dirty="0" err="1">
                <a:solidFill>
                  <a:schemeClr val="tx1"/>
                </a:solidFill>
              </a:rPr>
              <a:t>розважливі</a:t>
            </a:r>
            <a:r>
              <a:rPr lang="ru-RU" sz="2800" dirty="0">
                <a:solidFill>
                  <a:schemeClr val="tx1"/>
                </a:solidFill>
              </a:rPr>
              <a:t>, подумайте, перш </a:t>
            </a:r>
            <a:r>
              <a:rPr lang="ru-RU" sz="2800" dirty="0" err="1">
                <a:solidFill>
                  <a:schemeClr val="tx1"/>
                </a:solidFill>
              </a:rPr>
              <a:t>ніж</a:t>
            </a:r>
            <a:r>
              <a:rPr lang="ru-RU" sz="2800" dirty="0">
                <a:solidFill>
                  <a:schemeClr val="tx1"/>
                </a:solidFill>
              </a:rPr>
              <a:t> </a:t>
            </a:r>
            <a:r>
              <a:rPr lang="ru-RU" sz="2800" dirty="0" err="1">
                <a:solidFill>
                  <a:schemeClr val="tx1"/>
                </a:solidFill>
              </a:rPr>
              <a:t>щось</a:t>
            </a:r>
            <a:r>
              <a:rPr lang="ru-RU" sz="2800" dirty="0">
                <a:solidFill>
                  <a:schemeClr val="tx1"/>
                </a:solidFill>
              </a:rPr>
              <a:t> </a:t>
            </a:r>
            <a:r>
              <a:rPr lang="ru-RU" sz="2800" dirty="0" err="1">
                <a:solidFill>
                  <a:schemeClr val="tx1"/>
                </a:solidFill>
              </a:rPr>
              <a:t>написати</a:t>
            </a:r>
            <a:r>
              <a:rPr lang="ru-RU" sz="2800" dirty="0">
                <a:solidFill>
                  <a:schemeClr val="tx1"/>
                </a:solidFill>
              </a:rPr>
              <a:t>. </a:t>
            </a:r>
            <a:r>
              <a:rPr lang="ru-RU" sz="2800" dirty="0" err="1">
                <a:solidFill>
                  <a:schemeClr val="tx1"/>
                </a:solidFill>
              </a:rPr>
              <a:t>Спілкуйтеся</a:t>
            </a:r>
            <a:r>
              <a:rPr lang="ru-RU" sz="2800" dirty="0">
                <a:solidFill>
                  <a:schemeClr val="tx1"/>
                </a:solidFill>
              </a:rPr>
              <a:t> з людьми по </a:t>
            </a:r>
            <a:r>
              <a:rPr lang="ru-RU" sz="2800" dirty="0" err="1">
                <a:solidFill>
                  <a:schemeClr val="tx1"/>
                </a:solidFill>
              </a:rPr>
              <a:t>інтернету</a:t>
            </a:r>
            <a:r>
              <a:rPr lang="ru-RU" sz="2800" dirty="0">
                <a:solidFill>
                  <a:schemeClr val="tx1"/>
                </a:solidFill>
              </a:rPr>
              <a:t> так, як </a:t>
            </a:r>
            <a:r>
              <a:rPr lang="ru-RU" sz="2800" dirty="0" err="1">
                <a:solidFill>
                  <a:schemeClr val="tx1"/>
                </a:solidFill>
              </a:rPr>
              <a:t>ніби</a:t>
            </a:r>
            <a:r>
              <a:rPr lang="ru-RU" sz="2800" dirty="0">
                <a:solidFill>
                  <a:schemeClr val="tx1"/>
                </a:solidFill>
              </a:rPr>
              <a:t> вони в </a:t>
            </a:r>
            <a:r>
              <a:rPr lang="ru-RU" sz="2800" dirty="0" err="1">
                <a:solidFill>
                  <a:schemeClr val="tx1"/>
                </a:solidFill>
              </a:rPr>
              <a:t>одній</a:t>
            </a:r>
            <a:r>
              <a:rPr lang="ru-RU" sz="2800" dirty="0">
                <a:solidFill>
                  <a:schemeClr val="tx1"/>
                </a:solidFill>
              </a:rPr>
              <a:t> </a:t>
            </a:r>
            <a:r>
              <a:rPr lang="ru-RU" sz="2800" dirty="0" err="1">
                <a:solidFill>
                  <a:schemeClr val="tx1"/>
                </a:solidFill>
              </a:rPr>
              <a:t>кімнаті</a:t>
            </a:r>
            <a:r>
              <a:rPr lang="ru-RU" sz="2800" dirty="0">
                <a:solidFill>
                  <a:schemeClr val="tx1"/>
                </a:solidFill>
              </a:rPr>
              <a:t> з вами, </a:t>
            </a:r>
            <a:r>
              <a:rPr lang="ru-RU" sz="2800" dirty="0" err="1">
                <a:solidFill>
                  <a:schemeClr val="tx1"/>
                </a:solidFill>
              </a:rPr>
              <a:t>тоді</a:t>
            </a:r>
            <a:r>
              <a:rPr lang="ru-RU" sz="2800" dirty="0">
                <a:solidFill>
                  <a:schemeClr val="tx1"/>
                </a:solidFill>
              </a:rPr>
              <a:t> </a:t>
            </a:r>
            <a:r>
              <a:rPr lang="ru-RU" sz="2800" dirty="0" err="1">
                <a:solidFill>
                  <a:schemeClr val="tx1"/>
                </a:solidFill>
              </a:rPr>
              <a:t>ви</a:t>
            </a:r>
            <a:r>
              <a:rPr lang="ru-RU" sz="2800" dirty="0">
                <a:solidFill>
                  <a:schemeClr val="tx1"/>
                </a:solidFill>
              </a:rPr>
              <a:t> не </a:t>
            </a:r>
            <a:r>
              <a:rPr lang="ru-RU" sz="2800" dirty="0" err="1">
                <a:solidFill>
                  <a:schemeClr val="tx1"/>
                </a:solidFill>
              </a:rPr>
              <a:t>лише</a:t>
            </a:r>
            <a:r>
              <a:rPr lang="ru-RU" sz="2800" dirty="0">
                <a:solidFill>
                  <a:schemeClr val="tx1"/>
                </a:solidFill>
              </a:rPr>
              <a:t> </a:t>
            </a:r>
            <a:r>
              <a:rPr lang="ru-RU" sz="2800" dirty="0" err="1">
                <a:solidFill>
                  <a:schemeClr val="tx1"/>
                </a:solidFill>
              </a:rPr>
              <a:t>збережете</a:t>
            </a:r>
            <a:r>
              <a:rPr lang="ru-RU" sz="2800" dirty="0">
                <a:solidFill>
                  <a:schemeClr val="tx1"/>
                </a:solidFill>
              </a:rPr>
              <a:t> </a:t>
            </a:r>
            <a:r>
              <a:rPr lang="ru-RU" sz="2800" dirty="0" err="1">
                <a:solidFill>
                  <a:schemeClr val="tx1"/>
                </a:solidFill>
              </a:rPr>
              <a:t>своє</a:t>
            </a:r>
            <a:r>
              <a:rPr lang="ru-RU" sz="2800" dirty="0">
                <a:solidFill>
                  <a:schemeClr val="tx1"/>
                </a:solidFill>
              </a:rPr>
              <a:t> </a:t>
            </a:r>
            <a:r>
              <a:rPr lang="ru-RU" sz="2800" dirty="0" err="1">
                <a:solidFill>
                  <a:schemeClr val="tx1"/>
                </a:solidFill>
              </a:rPr>
              <a:t>обличчя</a:t>
            </a:r>
            <a:r>
              <a:rPr lang="ru-RU" sz="2800" dirty="0">
                <a:solidFill>
                  <a:schemeClr val="tx1"/>
                </a:solidFill>
              </a:rPr>
              <a:t>, але й дозволите </a:t>
            </a:r>
            <a:r>
              <a:rPr lang="ru-RU" sz="2800" dirty="0" err="1">
                <a:solidFill>
                  <a:schemeClr val="tx1"/>
                </a:solidFill>
              </a:rPr>
              <a:t>співрозмовнику</a:t>
            </a:r>
            <a:r>
              <a:rPr lang="ru-RU" sz="2800" dirty="0">
                <a:solidFill>
                  <a:schemeClr val="tx1"/>
                </a:solidFill>
              </a:rPr>
              <a:t> </a:t>
            </a:r>
            <a:r>
              <a:rPr lang="ru-RU" sz="2800" dirty="0" err="1">
                <a:solidFill>
                  <a:schemeClr val="tx1"/>
                </a:solidFill>
              </a:rPr>
              <a:t>скласти</a:t>
            </a:r>
            <a:r>
              <a:rPr lang="ru-RU" sz="2800" dirty="0">
                <a:solidFill>
                  <a:schemeClr val="tx1"/>
                </a:solidFill>
              </a:rPr>
              <a:t> про вас </a:t>
            </a:r>
            <a:r>
              <a:rPr lang="ru-RU" sz="2800" dirty="0" err="1">
                <a:solidFill>
                  <a:schemeClr val="tx1"/>
                </a:solidFill>
              </a:rPr>
              <a:t>правильну</a:t>
            </a:r>
            <a:r>
              <a:rPr lang="ru-RU" sz="2800" dirty="0">
                <a:solidFill>
                  <a:schemeClr val="tx1"/>
                </a:solidFill>
              </a:rPr>
              <a:t> думку.</a:t>
            </a:r>
          </a:p>
        </p:txBody>
      </p:sp>
    </p:spTree>
    <p:extLst>
      <p:ext uri="{BB962C8B-B14F-4D97-AF65-F5344CB8AC3E}">
        <p14:creationId xmlns:p14="http://schemas.microsoft.com/office/powerpoint/2010/main" val="2810755454"/>
      </p:ext>
    </p:extLst>
  </p:cSld>
  <p:clrMapOvr>
    <a:masterClrMapping/>
  </p:clrMapOvr>
  <mc:AlternateContent xmlns:mc="http://schemas.openxmlformats.org/markup-compatibility/2006">
    <mc:Choice xmlns:p14="http://schemas.microsoft.com/office/powerpoint/2010/main" Requires="p14">
      <p:transition spd="med" p14:dur="700" advTm="19000">
        <p:fade/>
      </p:transition>
    </mc:Choice>
    <mc:Fallback>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ru-RU" dirty="0"/>
              <a:t>Правила для </a:t>
            </a:r>
            <a:r>
              <a:rPr lang="ru-RU" dirty="0" err="1"/>
              <a:t>батьків</a:t>
            </a:r>
            <a:r>
              <a:rPr lang="ru-RU" dirty="0"/>
              <a:t> : </a:t>
            </a:r>
            <a:r>
              <a:rPr lang="ru-RU" dirty="0" err="1"/>
              <a:t>захистіть</a:t>
            </a:r>
            <a:r>
              <a:rPr lang="ru-RU" dirty="0"/>
              <a:t> свою </a:t>
            </a:r>
            <a:r>
              <a:rPr lang="ru-RU" dirty="0" err="1"/>
              <a:t>дитину</a:t>
            </a:r>
            <a:r>
              <a:rPr lang="ru-RU" dirty="0"/>
              <a:t>!</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895" y="1447800"/>
            <a:ext cx="7415760" cy="4800600"/>
          </a:xfrm>
        </p:spPr>
      </p:pic>
    </p:spTree>
    <p:extLst>
      <p:ext uri="{BB962C8B-B14F-4D97-AF65-F5344CB8AC3E}">
        <p14:creationId xmlns:p14="http://schemas.microsoft.com/office/powerpoint/2010/main" val="1025018939"/>
      </p:ext>
    </p:extLst>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096344"/>
          </a:xfrm>
        </p:spPr>
        <p:style>
          <a:lnRef idx="1">
            <a:schemeClr val="accent2"/>
          </a:lnRef>
          <a:fillRef idx="2">
            <a:schemeClr val="accent2"/>
          </a:fillRef>
          <a:effectRef idx="1">
            <a:schemeClr val="accent2"/>
          </a:effectRef>
          <a:fontRef idx="minor">
            <a:schemeClr val="dk1"/>
          </a:fontRef>
        </p:style>
        <p:txBody>
          <a:bodyPr>
            <a:noAutofit/>
          </a:bodyPr>
          <a:lstStyle/>
          <a:p>
            <a:r>
              <a:rPr lang="ru-RU" sz="2400" u="sng" dirty="0">
                <a:solidFill>
                  <a:schemeClr val="tx1"/>
                </a:solidFill>
              </a:rPr>
              <a:t>Правило 1.</a:t>
            </a:r>
            <a:r>
              <a:rPr lang="ru-RU" sz="2400" dirty="0">
                <a:solidFill>
                  <a:schemeClr val="tx1"/>
                </a:solidFill>
              </a:rPr>
              <a:t> </a:t>
            </a:r>
            <a:r>
              <a:rPr lang="ru-RU" sz="2400" dirty="0" err="1">
                <a:solidFill>
                  <a:schemeClr val="tx1"/>
                </a:solidFill>
              </a:rPr>
              <a:t>Уважно</a:t>
            </a:r>
            <a:r>
              <a:rPr lang="ru-RU" sz="2400" dirty="0">
                <a:solidFill>
                  <a:schemeClr val="tx1"/>
                </a:solidFill>
              </a:rPr>
              <a:t> </a:t>
            </a:r>
            <a:r>
              <a:rPr lang="ru-RU" sz="2400" dirty="0" err="1">
                <a:solidFill>
                  <a:schemeClr val="tx1"/>
                </a:solidFill>
              </a:rPr>
              <a:t>відносьтеся</a:t>
            </a:r>
            <a:r>
              <a:rPr lang="ru-RU" sz="2400" dirty="0">
                <a:solidFill>
                  <a:schemeClr val="tx1"/>
                </a:solidFill>
              </a:rPr>
              <a:t> до </a:t>
            </a:r>
            <a:r>
              <a:rPr lang="ru-RU" sz="2400" dirty="0" err="1">
                <a:solidFill>
                  <a:schemeClr val="tx1"/>
                </a:solidFill>
              </a:rPr>
              <a:t>дій</a:t>
            </a:r>
            <a:r>
              <a:rPr lang="ru-RU" sz="2400" dirty="0">
                <a:solidFill>
                  <a:schemeClr val="tx1"/>
                </a:solidFill>
              </a:rPr>
              <a:t> ваших </a:t>
            </a:r>
            <a:r>
              <a:rPr lang="ru-RU" sz="2400" dirty="0" err="1">
                <a:solidFill>
                  <a:schemeClr val="tx1"/>
                </a:solidFill>
              </a:rPr>
              <a:t>дітей</a:t>
            </a:r>
            <a:r>
              <a:rPr lang="ru-RU" sz="2400" dirty="0">
                <a:solidFill>
                  <a:schemeClr val="tx1"/>
                </a:solidFill>
              </a:rPr>
              <a:t> в «</a:t>
            </a:r>
            <a:r>
              <a:rPr lang="ru-RU" sz="2400" dirty="0" err="1">
                <a:solidFill>
                  <a:schemeClr val="tx1"/>
                </a:solidFill>
              </a:rPr>
              <a:t>світовій</a:t>
            </a:r>
            <a:r>
              <a:rPr lang="ru-RU" sz="2400" dirty="0">
                <a:solidFill>
                  <a:schemeClr val="tx1"/>
                </a:solidFill>
              </a:rPr>
              <a:t> </a:t>
            </a:r>
            <a:r>
              <a:rPr lang="ru-RU" sz="2400" dirty="0" err="1">
                <a:solidFill>
                  <a:schemeClr val="tx1"/>
                </a:solidFill>
              </a:rPr>
              <a:t>павутині</a:t>
            </a:r>
            <a:r>
              <a:rPr lang="ru-RU" sz="2400" dirty="0">
                <a:solidFill>
                  <a:schemeClr val="tx1"/>
                </a:solidFill>
              </a:rPr>
              <a:t>»: - Не </a:t>
            </a:r>
            <a:r>
              <a:rPr lang="ru-RU" sz="2400" dirty="0" err="1">
                <a:solidFill>
                  <a:schemeClr val="tx1"/>
                </a:solidFill>
              </a:rPr>
              <a:t>відправляйте</a:t>
            </a:r>
            <a:r>
              <a:rPr lang="ru-RU" sz="2400" dirty="0">
                <a:solidFill>
                  <a:schemeClr val="tx1"/>
                </a:solidFill>
              </a:rPr>
              <a:t> </a:t>
            </a:r>
            <a:r>
              <a:rPr lang="ru-RU" sz="2400" dirty="0" err="1">
                <a:solidFill>
                  <a:schemeClr val="tx1"/>
                </a:solidFill>
              </a:rPr>
              <a:t>дітей</a:t>
            </a:r>
            <a:r>
              <a:rPr lang="ru-RU" sz="2400" dirty="0">
                <a:solidFill>
                  <a:schemeClr val="tx1"/>
                </a:solidFill>
              </a:rPr>
              <a:t> у «</a:t>
            </a:r>
            <a:r>
              <a:rPr lang="ru-RU" sz="2400" dirty="0" err="1">
                <a:solidFill>
                  <a:schemeClr val="tx1"/>
                </a:solidFill>
              </a:rPr>
              <a:t>вільне</a:t>
            </a:r>
            <a:r>
              <a:rPr lang="ru-RU" sz="2400" dirty="0">
                <a:solidFill>
                  <a:schemeClr val="tx1"/>
                </a:solidFill>
              </a:rPr>
              <a:t> </a:t>
            </a:r>
            <a:r>
              <a:rPr lang="ru-RU" sz="2400" dirty="0" err="1">
                <a:solidFill>
                  <a:schemeClr val="tx1"/>
                </a:solidFill>
              </a:rPr>
              <a:t>плавання</a:t>
            </a:r>
            <a:r>
              <a:rPr lang="ru-RU" sz="2400" dirty="0">
                <a:solidFill>
                  <a:schemeClr val="tx1"/>
                </a:solidFill>
              </a:rPr>
              <a:t>» по </a:t>
            </a:r>
            <a:r>
              <a:rPr lang="ru-RU" sz="2400" dirty="0" err="1">
                <a:solidFill>
                  <a:schemeClr val="tx1"/>
                </a:solidFill>
              </a:rPr>
              <a:t>Інтернету</a:t>
            </a:r>
            <a:r>
              <a:rPr lang="ru-RU" sz="2400" dirty="0">
                <a:solidFill>
                  <a:schemeClr val="tx1"/>
                </a:solidFill>
              </a:rPr>
              <a:t>. </a:t>
            </a:r>
            <a:r>
              <a:rPr lang="ru-RU" sz="2400" dirty="0" err="1">
                <a:solidFill>
                  <a:schemeClr val="tx1"/>
                </a:solidFill>
              </a:rPr>
              <a:t>Прагніть</a:t>
            </a:r>
            <a:r>
              <a:rPr lang="ru-RU" sz="2400" dirty="0">
                <a:solidFill>
                  <a:schemeClr val="tx1"/>
                </a:solidFill>
              </a:rPr>
              <a:t> </a:t>
            </a:r>
            <a:r>
              <a:rPr lang="ru-RU" sz="2400" dirty="0" err="1">
                <a:solidFill>
                  <a:schemeClr val="tx1"/>
                </a:solidFill>
              </a:rPr>
              <a:t>брати</a:t>
            </a:r>
            <a:r>
              <a:rPr lang="ru-RU" sz="2400" dirty="0">
                <a:solidFill>
                  <a:schemeClr val="tx1"/>
                </a:solidFill>
              </a:rPr>
              <a:t> </a:t>
            </a:r>
            <a:r>
              <a:rPr lang="ru-RU" sz="2400" dirty="0" err="1">
                <a:solidFill>
                  <a:schemeClr val="tx1"/>
                </a:solidFill>
              </a:rPr>
              <a:t>активну</a:t>
            </a:r>
            <a:r>
              <a:rPr lang="ru-RU" sz="2400" dirty="0">
                <a:solidFill>
                  <a:schemeClr val="tx1"/>
                </a:solidFill>
              </a:rPr>
              <a:t> участь в </a:t>
            </a:r>
            <a:r>
              <a:rPr lang="ru-RU" sz="2400" dirty="0" err="1">
                <a:solidFill>
                  <a:schemeClr val="tx1"/>
                </a:solidFill>
              </a:rPr>
              <a:t>спілкуванні</a:t>
            </a:r>
            <a:r>
              <a:rPr lang="ru-RU" sz="2400" dirty="0">
                <a:solidFill>
                  <a:schemeClr val="tx1"/>
                </a:solidFill>
              </a:rPr>
              <a:t> дитяти з </a:t>
            </a:r>
            <a:r>
              <a:rPr lang="ru-RU" sz="2400" dirty="0" err="1">
                <a:solidFill>
                  <a:schemeClr val="tx1"/>
                </a:solidFill>
              </a:rPr>
              <a:t>Інтернетом</a:t>
            </a:r>
            <a:r>
              <a:rPr lang="ru-RU" sz="2400" dirty="0">
                <a:solidFill>
                  <a:schemeClr val="tx1"/>
                </a:solidFill>
              </a:rPr>
              <a:t>, особливо на </a:t>
            </a:r>
            <a:r>
              <a:rPr lang="ru-RU" sz="2400" dirty="0" err="1">
                <a:solidFill>
                  <a:schemeClr val="tx1"/>
                </a:solidFill>
              </a:rPr>
              <a:t>етапі</a:t>
            </a:r>
            <a:r>
              <a:rPr lang="ru-RU" sz="2400" dirty="0">
                <a:solidFill>
                  <a:schemeClr val="tx1"/>
                </a:solidFill>
              </a:rPr>
              <a:t> </a:t>
            </a:r>
            <a:r>
              <a:rPr lang="ru-RU" sz="2400" dirty="0" err="1">
                <a:solidFill>
                  <a:schemeClr val="tx1"/>
                </a:solidFill>
              </a:rPr>
              <a:t>освоєння</a:t>
            </a:r>
            <a:r>
              <a:rPr lang="ru-RU" sz="2400" dirty="0">
                <a:solidFill>
                  <a:schemeClr val="tx1"/>
                </a:solidFill>
              </a:rPr>
              <a:t>. - </a:t>
            </a:r>
            <a:r>
              <a:rPr lang="ru-RU" sz="2400" dirty="0" err="1">
                <a:solidFill>
                  <a:schemeClr val="tx1"/>
                </a:solidFill>
              </a:rPr>
              <a:t>Розмовляйте</a:t>
            </a:r>
            <a:r>
              <a:rPr lang="ru-RU" sz="2400" dirty="0">
                <a:solidFill>
                  <a:schemeClr val="tx1"/>
                </a:solidFill>
              </a:rPr>
              <a:t> з </a:t>
            </a:r>
            <a:r>
              <a:rPr lang="ru-RU" sz="2400" dirty="0" err="1" smtClean="0">
                <a:solidFill>
                  <a:schemeClr val="tx1"/>
                </a:solidFill>
              </a:rPr>
              <a:t>дитиною</a:t>
            </a:r>
            <a:r>
              <a:rPr lang="ru-RU" sz="2400" dirty="0" smtClean="0">
                <a:solidFill>
                  <a:schemeClr val="tx1"/>
                </a:solidFill>
              </a:rPr>
              <a:t> про </a:t>
            </a:r>
            <a:r>
              <a:rPr lang="ru-RU" sz="2400" dirty="0">
                <a:solidFill>
                  <a:schemeClr val="tx1"/>
                </a:solidFill>
              </a:rPr>
              <a:t>те, </a:t>
            </a:r>
            <a:r>
              <a:rPr lang="ru-RU" sz="2400" dirty="0" err="1">
                <a:solidFill>
                  <a:schemeClr val="tx1"/>
                </a:solidFill>
              </a:rPr>
              <a:t>що</a:t>
            </a:r>
            <a:r>
              <a:rPr lang="ru-RU" sz="2400" dirty="0">
                <a:solidFill>
                  <a:schemeClr val="tx1"/>
                </a:solidFill>
              </a:rPr>
              <a:t> нового для себе вона </a:t>
            </a:r>
            <a:r>
              <a:rPr lang="ru-RU" sz="2400" dirty="0" err="1">
                <a:solidFill>
                  <a:schemeClr val="tx1"/>
                </a:solidFill>
              </a:rPr>
              <a:t>взнає</a:t>
            </a:r>
            <a:r>
              <a:rPr lang="ru-RU" sz="2400" dirty="0">
                <a:solidFill>
                  <a:schemeClr val="tx1"/>
                </a:solidFill>
              </a:rPr>
              <a:t> за </a:t>
            </a:r>
            <a:r>
              <a:rPr lang="ru-RU" sz="2400" dirty="0" err="1">
                <a:solidFill>
                  <a:schemeClr val="tx1"/>
                </a:solidFill>
              </a:rPr>
              <a:t>допомогою</a:t>
            </a:r>
            <a:r>
              <a:rPr lang="ru-RU" sz="2400" dirty="0">
                <a:solidFill>
                  <a:schemeClr val="tx1"/>
                </a:solidFill>
              </a:rPr>
              <a:t> </a:t>
            </a:r>
            <a:r>
              <a:rPr lang="ru-RU" sz="2400" dirty="0" err="1">
                <a:solidFill>
                  <a:schemeClr val="tx1"/>
                </a:solidFill>
              </a:rPr>
              <a:t>Інтернету</a:t>
            </a:r>
            <a:r>
              <a:rPr lang="ru-RU" sz="2400" dirty="0">
                <a:solidFill>
                  <a:schemeClr val="tx1"/>
                </a:solidFill>
              </a:rPr>
              <a:t> і як </a:t>
            </a:r>
            <a:r>
              <a:rPr lang="ru-RU" sz="2400" dirty="0" err="1">
                <a:solidFill>
                  <a:schemeClr val="tx1"/>
                </a:solidFill>
              </a:rPr>
              <a:t>вчасно</a:t>
            </a:r>
            <a:r>
              <a:rPr lang="ru-RU" sz="2400" dirty="0">
                <a:solidFill>
                  <a:schemeClr val="tx1"/>
                </a:solidFill>
              </a:rPr>
              <a:t> </a:t>
            </a:r>
            <a:r>
              <a:rPr lang="ru-RU" sz="2400" dirty="0" err="1">
                <a:solidFill>
                  <a:schemeClr val="tx1"/>
                </a:solidFill>
              </a:rPr>
              <a:t>попередити</a:t>
            </a:r>
            <a:r>
              <a:rPr lang="ru-RU" sz="2400" dirty="0">
                <a:solidFill>
                  <a:schemeClr val="tx1"/>
                </a:solidFill>
              </a:rPr>
              <a:t> </a:t>
            </a:r>
            <a:r>
              <a:rPr lang="ru-RU" sz="2400" dirty="0" err="1">
                <a:solidFill>
                  <a:schemeClr val="tx1"/>
                </a:solidFill>
              </a:rPr>
              <a:t>загрози</a:t>
            </a:r>
            <a:r>
              <a:rPr lang="ru-RU" sz="2400" dirty="0">
                <a:solidFill>
                  <a:schemeClr val="tx1"/>
                </a:solidFill>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3068960"/>
            <a:ext cx="4104456" cy="3711081"/>
          </a:xfrm>
        </p:spPr>
      </p:pic>
    </p:spTree>
    <p:extLst>
      <p:ext uri="{BB962C8B-B14F-4D97-AF65-F5344CB8AC3E}">
        <p14:creationId xmlns:p14="http://schemas.microsoft.com/office/powerpoint/2010/main" val="3895963387"/>
      </p:ext>
    </p:extLst>
  </p:cSld>
  <p:clrMapOvr>
    <a:masterClrMapping/>
  </p:clrMapOvr>
  <mc:AlternateContent xmlns:mc="http://schemas.openxmlformats.org/markup-compatibility/2006">
    <mc:Choice xmlns:p14="http://schemas.microsoft.com/office/powerpoint/2010/main" Requires="p14">
      <p:transition spd="slow" p14:dur="1200" advTm="13000">
        <p14:prism/>
      </p:transition>
    </mc:Choice>
    <mc:Fallback>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2880320"/>
          </a:xfrm>
        </p:spPr>
        <p:style>
          <a:lnRef idx="1">
            <a:schemeClr val="accent2"/>
          </a:lnRef>
          <a:fillRef idx="2">
            <a:schemeClr val="accent2"/>
          </a:fillRef>
          <a:effectRef idx="1">
            <a:schemeClr val="accent2"/>
          </a:effectRef>
          <a:fontRef idx="minor">
            <a:schemeClr val="dk1"/>
          </a:fontRef>
        </p:style>
        <p:txBody>
          <a:bodyPr>
            <a:noAutofit/>
          </a:bodyPr>
          <a:lstStyle/>
          <a:p>
            <a:r>
              <a:rPr lang="ru-RU" sz="2400" u="sng" dirty="0">
                <a:solidFill>
                  <a:schemeClr val="tx1"/>
                </a:solidFill>
              </a:rPr>
              <a:t>Правило 2</a:t>
            </a:r>
            <a:r>
              <a:rPr lang="ru-RU" sz="2400" dirty="0">
                <a:solidFill>
                  <a:schemeClr val="tx1"/>
                </a:solidFill>
              </a:rPr>
              <a:t>. </a:t>
            </a:r>
            <a:r>
              <a:rPr lang="ru-RU" sz="2400" dirty="0" err="1">
                <a:solidFill>
                  <a:schemeClr val="tx1"/>
                </a:solidFill>
              </a:rPr>
              <a:t>Інформуйте</a:t>
            </a:r>
            <a:r>
              <a:rPr lang="ru-RU" sz="2400" dirty="0">
                <a:solidFill>
                  <a:schemeClr val="tx1"/>
                </a:solidFill>
              </a:rPr>
              <a:t> </a:t>
            </a:r>
            <a:r>
              <a:rPr lang="ru-RU" sz="2400" dirty="0" err="1">
                <a:solidFill>
                  <a:schemeClr val="tx1"/>
                </a:solidFill>
              </a:rPr>
              <a:t>дитину</a:t>
            </a:r>
            <a:r>
              <a:rPr lang="ru-RU" sz="2400" dirty="0">
                <a:solidFill>
                  <a:schemeClr val="tx1"/>
                </a:solidFill>
              </a:rPr>
              <a:t> про </a:t>
            </a:r>
            <a:r>
              <a:rPr lang="ru-RU" sz="2400" dirty="0" err="1">
                <a:solidFill>
                  <a:schemeClr val="tx1"/>
                </a:solidFill>
              </a:rPr>
              <a:t>можливості</a:t>
            </a:r>
            <a:r>
              <a:rPr lang="ru-RU" sz="2400" dirty="0">
                <a:solidFill>
                  <a:schemeClr val="tx1"/>
                </a:solidFill>
              </a:rPr>
              <a:t> і </a:t>
            </a:r>
            <a:r>
              <a:rPr lang="ru-RU" sz="2400" dirty="0" err="1">
                <a:solidFill>
                  <a:schemeClr val="tx1"/>
                </a:solidFill>
              </a:rPr>
              <a:t>небезпеки</a:t>
            </a:r>
            <a:r>
              <a:rPr lang="ru-RU" sz="2400" dirty="0">
                <a:solidFill>
                  <a:schemeClr val="tx1"/>
                </a:solidFill>
              </a:rPr>
              <a:t>, </a:t>
            </a:r>
            <a:r>
              <a:rPr lang="ru-RU" sz="2400" dirty="0" err="1">
                <a:solidFill>
                  <a:schemeClr val="tx1"/>
                </a:solidFill>
              </a:rPr>
              <a:t>які</a:t>
            </a:r>
            <a:r>
              <a:rPr lang="ru-RU" sz="2400" dirty="0">
                <a:solidFill>
                  <a:schemeClr val="tx1"/>
                </a:solidFill>
              </a:rPr>
              <a:t> </a:t>
            </a:r>
            <a:r>
              <a:rPr lang="ru-RU" sz="2400" dirty="0" err="1">
                <a:solidFill>
                  <a:schemeClr val="tx1"/>
                </a:solidFill>
              </a:rPr>
              <a:t>несе</a:t>
            </a:r>
            <a:r>
              <a:rPr lang="ru-RU" sz="2400" dirty="0">
                <a:solidFill>
                  <a:schemeClr val="tx1"/>
                </a:solidFill>
              </a:rPr>
              <a:t> в </a:t>
            </a:r>
            <a:r>
              <a:rPr lang="ru-RU" sz="2400" dirty="0" err="1">
                <a:solidFill>
                  <a:schemeClr val="tx1"/>
                </a:solidFill>
              </a:rPr>
              <a:t>собі</a:t>
            </a:r>
            <a:r>
              <a:rPr lang="ru-RU" sz="2400" dirty="0">
                <a:solidFill>
                  <a:schemeClr val="tx1"/>
                </a:solidFill>
              </a:rPr>
              <a:t> мережа: - </a:t>
            </a:r>
            <a:r>
              <a:rPr lang="ru-RU" sz="2400" dirty="0" err="1">
                <a:solidFill>
                  <a:schemeClr val="tx1"/>
                </a:solidFill>
              </a:rPr>
              <a:t>Поясніть</a:t>
            </a:r>
            <a:r>
              <a:rPr lang="ru-RU" sz="2400" dirty="0">
                <a:solidFill>
                  <a:schemeClr val="tx1"/>
                </a:solidFill>
              </a:rPr>
              <a:t> </a:t>
            </a:r>
            <a:r>
              <a:rPr lang="ru-RU" sz="2400" dirty="0" err="1">
                <a:solidFill>
                  <a:schemeClr val="tx1"/>
                </a:solidFill>
              </a:rPr>
              <a:t>дитині</a:t>
            </a:r>
            <a:r>
              <a:rPr lang="ru-RU" sz="2400" dirty="0">
                <a:solidFill>
                  <a:schemeClr val="tx1"/>
                </a:solidFill>
              </a:rPr>
              <a:t>, </a:t>
            </a:r>
            <a:r>
              <a:rPr lang="ru-RU" sz="2400" dirty="0" err="1">
                <a:solidFill>
                  <a:schemeClr val="tx1"/>
                </a:solidFill>
              </a:rPr>
              <a:t>що</a:t>
            </a:r>
            <a:r>
              <a:rPr lang="ru-RU" sz="2400" dirty="0">
                <a:solidFill>
                  <a:schemeClr val="tx1"/>
                </a:solidFill>
              </a:rPr>
              <a:t> в </a:t>
            </a:r>
            <a:r>
              <a:rPr lang="ru-RU" sz="2400" dirty="0" err="1">
                <a:solidFill>
                  <a:schemeClr val="tx1"/>
                </a:solidFill>
              </a:rPr>
              <a:t>Інтернеті</a:t>
            </a:r>
            <a:r>
              <a:rPr lang="ru-RU" sz="2400" dirty="0">
                <a:solidFill>
                  <a:schemeClr val="tx1"/>
                </a:solidFill>
              </a:rPr>
              <a:t> як і в </a:t>
            </a:r>
            <a:r>
              <a:rPr lang="ru-RU" sz="2400" dirty="0" err="1">
                <a:solidFill>
                  <a:schemeClr val="tx1"/>
                </a:solidFill>
              </a:rPr>
              <a:t>житті</a:t>
            </a:r>
            <a:r>
              <a:rPr lang="ru-RU" sz="2400" dirty="0">
                <a:solidFill>
                  <a:schemeClr val="tx1"/>
                </a:solidFill>
              </a:rPr>
              <a:t> </a:t>
            </a:r>
            <a:r>
              <a:rPr lang="ru-RU" sz="2400" dirty="0" err="1">
                <a:solidFill>
                  <a:schemeClr val="tx1"/>
                </a:solidFill>
              </a:rPr>
              <a:t>зустрічаються</a:t>
            </a:r>
            <a:r>
              <a:rPr lang="ru-RU" sz="2400" dirty="0">
                <a:solidFill>
                  <a:schemeClr val="tx1"/>
                </a:solidFill>
              </a:rPr>
              <a:t> і «</a:t>
            </a:r>
            <a:r>
              <a:rPr lang="ru-RU" sz="2400" dirty="0" err="1">
                <a:solidFill>
                  <a:schemeClr val="tx1"/>
                </a:solidFill>
              </a:rPr>
              <a:t>хороші</a:t>
            </a:r>
            <a:r>
              <a:rPr lang="ru-RU" sz="2400" dirty="0">
                <a:solidFill>
                  <a:schemeClr val="tx1"/>
                </a:solidFill>
              </a:rPr>
              <a:t>», і «</a:t>
            </a:r>
            <a:r>
              <a:rPr lang="ru-RU" sz="2400" dirty="0" err="1">
                <a:solidFill>
                  <a:schemeClr val="tx1"/>
                </a:solidFill>
              </a:rPr>
              <a:t>погані</a:t>
            </a:r>
            <a:r>
              <a:rPr lang="ru-RU" sz="2400" dirty="0">
                <a:solidFill>
                  <a:schemeClr val="tx1"/>
                </a:solidFill>
              </a:rPr>
              <a:t>» люди. - </a:t>
            </a:r>
            <a:r>
              <a:rPr lang="ru-RU" sz="2400" dirty="0" err="1">
                <a:solidFill>
                  <a:schemeClr val="tx1"/>
                </a:solidFill>
              </a:rPr>
              <a:t>Поясніть</a:t>
            </a:r>
            <a:r>
              <a:rPr lang="ru-RU" sz="2400" dirty="0">
                <a:solidFill>
                  <a:schemeClr val="tx1"/>
                </a:solidFill>
              </a:rPr>
              <a:t>, </a:t>
            </a:r>
            <a:r>
              <a:rPr lang="ru-RU" sz="2400" dirty="0" err="1">
                <a:solidFill>
                  <a:schemeClr val="tx1"/>
                </a:solidFill>
              </a:rPr>
              <a:t>що</a:t>
            </a:r>
            <a:r>
              <a:rPr lang="ru-RU" sz="2400" dirty="0">
                <a:solidFill>
                  <a:schemeClr val="tx1"/>
                </a:solidFill>
              </a:rPr>
              <a:t> </a:t>
            </a:r>
            <a:r>
              <a:rPr lang="ru-RU" sz="2400" dirty="0" err="1">
                <a:solidFill>
                  <a:schemeClr val="tx1"/>
                </a:solidFill>
              </a:rPr>
              <a:t>якщо</a:t>
            </a:r>
            <a:r>
              <a:rPr lang="ru-RU" sz="2400" dirty="0">
                <a:solidFill>
                  <a:schemeClr val="tx1"/>
                </a:solidFill>
              </a:rPr>
              <a:t> </a:t>
            </a:r>
            <a:r>
              <a:rPr lang="ru-RU" sz="2400" dirty="0" err="1">
                <a:solidFill>
                  <a:schemeClr val="tx1"/>
                </a:solidFill>
              </a:rPr>
              <a:t>дитина</a:t>
            </a:r>
            <a:r>
              <a:rPr lang="ru-RU" sz="2400" dirty="0">
                <a:solidFill>
                  <a:schemeClr val="tx1"/>
                </a:solidFill>
              </a:rPr>
              <a:t> </a:t>
            </a:r>
            <a:r>
              <a:rPr lang="ru-RU" sz="2400" dirty="0" err="1">
                <a:solidFill>
                  <a:schemeClr val="tx1"/>
                </a:solidFill>
              </a:rPr>
              <a:t>зіткнулася</a:t>
            </a:r>
            <a:r>
              <a:rPr lang="ru-RU" sz="2400" dirty="0">
                <a:solidFill>
                  <a:schemeClr val="tx1"/>
                </a:solidFill>
              </a:rPr>
              <a:t> з негативом </a:t>
            </a:r>
            <a:r>
              <a:rPr lang="ru-RU" sz="2400" dirty="0" err="1">
                <a:solidFill>
                  <a:schemeClr val="tx1"/>
                </a:solidFill>
              </a:rPr>
              <a:t>або</a:t>
            </a:r>
            <a:r>
              <a:rPr lang="ru-RU" sz="2400" dirty="0">
                <a:solidFill>
                  <a:schemeClr val="tx1"/>
                </a:solidFill>
              </a:rPr>
              <a:t> </a:t>
            </a:r>
            <a:r>
              <a:rPr lang="ru-RU" sz="2400" dirty="0" err="1">
                <a:solidFill>
                  <a:schemeClr val="tx1"/>
                </a:solidFill>
              </a:rPr>
              <a:t>насильством</a:t>
            </a:r>
            <a:r>
              <a:rPr lang="ru-RU" sz="2400" dirty="0">
                <a:solidFill>
                  <a:schemeClr val="tx1"/>
                </a:solidFill>
              </a:rPr>
              <a:t> </a:t>
            </a:r>
            <a:r>
              <a:rPr lang="ru-RU" sz="2400" dirty="0" err="1">
                <a:solidFill>
                  <a:schemeClr val="tx1"/>
                </a:solidFill>
              </a:rPr>
              <a:t>від</a:t>
            </a:r>
            <a:r>
              <a:rPr lang="ru-RU" sz="2400" dirty="0">
                <a:solidFill>
                  <a:schemeClr val="tx1"/>
                </a:solidFill>
              </a:rPr>
              <a:t> </a:t>
            </a:r>
            <a:r>
              <a:rPr lang="ru-RU" sz="2400" dirty="0" err="1">
                <a:solidFill>
                  <a:schemeClr val="tx1"/>
                </a:solidFill>
              </a:rPr>
              <a:t>іншого</a:t>
            </a:r>
            <a:r>
              <a:rPr lang="ru-RU" sz="2400" dirty="0">
                <a:solidFill>
                  <a:schemeClr val="tx1"/>
                </a:solidFill>
              </a:rPr>
              <a:t> </a:t>
            </a:r>
            <a:r>
              <a:rPr lang="ru-RU" sz="2400" dirty="0" err="1">
                <a:solidFill>
                  <a:schemeClr val="tx1"/>
                </a:solidFill>
              </a:rPr>
              <a:t>користувача</a:t>
            </a:r>
            <a:r>
              <a:rPr lang="ru-RU" sz="2400" dirty="0">
                <a:solidFill>
                  <a:schemeClr val="tx1"/>
                </a:solidFill>
              </a:rPr>
              <a:t> </a:t>
            </a:r>
            <a:r>
              <a:rPr lang="ru-RU" sz="2400" dirty="0" err="1">
                <a:solidFill>
                  <a:schemeClr val="tx1"/>
                </a:solidFill>
              </a:rPr>
              <a:t>Інтернету</a:t>
            </a:r>
            <a:r>
              <a:rPr lang="ru-RU" sz="2400" dirty="0">
                <a:solidFill>
                  <a:schemeClr val="tx1"/>
                </a:solidFill>
              </a:rPr>
              <a:t>, </a:t>
            </a:r>
            <a:r>
              <a:rPr lang="ru-RU" sz="2400" dirty="0" err="1">
                <a:solidFill>
                  <a:schemeClr val="tx1"/>
                </a:solidFill>
              </a:rPr>
              <a:t>їй</a:t>
            </a:r>
            <a:r>
              <a:rPr lang="ru-RU" sz="2400" dirty="0">
                <a:solidFill>
                  <a:schemeClr val="tx1"/>
                </a:solidFill>
              </a:rPr>
              <a:t> </a:t>
            </a:r>
            <a:r>
              <a:rPr lang="ru-RU" sz="2400" dirty="0" err="1">
                <a:solidFill>
                  <a:schemeClr val="tx1"/>
                </a:solidFill>
              </a:rPr>
              <a:t>потрібно</a:t>
            </a:r>
            <a:r>
              <a:rPr lang="ru-RU" sz="2400" dirty="0">
                <a:solidFill>
                  <a:schemeClr val="tx1"/>
                </a:solidFill>
              </a:rPr>
              <a:t> </a:t>
            </a:r>
            <a:r>
              <a:rPr lang="ru-RU" sz="2400" dirty="0" err="1">
                <a:solidFill>
                  <a:schemeClr val="tx1"/>
                </a:solidFill>
              </a:rPr>
              <a:t>повідомити</a:t>
            </a:r>
            <a:r>
              <a:rPr lang="ru-RU" sz="2400" dirty="0">
                <a:solidFill>
                  <a:schemeClr val="tx1"/>
                </a:solidFill>
              </a:rPr>
              <a:t> про </a:t>
            </a:r>
            <a:r>
              <a:rPr lang="ru-RU" sz="2400" dirty="0" err="1">
                <a:solidFill>
                  <a:schemeClr val="tx1"/>
                </a:solidFill>
              </a:rPr>
              <a:t>це</a:t>
            </a:r>
            <a:r>
              <a:rPr lang="ru-RU" sz="2400" dirty="0">
                <a:solidFill>
                  <a:schemeClr val="tx1"/>
                </a:solidFill>
              </a:rPr>
              <a:t> </a:t>
            </a:r>
            <a:r>
              <a:rPr lang="ru-RU" sz="2400" dirty="0" err="1">
                <a:solidFill>
                  <a:schemeClr val="tx1"/>
                </a:solidFill>
              </a:rPr>
              <a:t>близьким</a:t>
            </a:r>
            <a:r>
              <a:rPr lang="ru-RU" sz="2400" dirty="0">
                <a:solidFill>
                  <a:schemeClr val="tx1"/>
                </a:solidFill>
              </a:rPr>
              <a:t> людям. - </a:t>
            </a:r>
            <a:r>
              <a:rPr lang="ru-RU" sz="2400" dirty="0" err="1">
                <a:solidFill>
                  <a:schemeClr val="tx1"/>
                </a:solidFill>
              </a:rPr>
              <a:t>Навчіть</a:t>
            </a:r>
            <a:r>
              <a:rPr lang="ru-RU" sz="2400" dirty="0">
                <a:solidFill>
                  <a:schemeClr val="tx1"/>
                </a:solidFill>
              </a:rPr>
              <a:t> </a:t>
            </a:r>
            <a:r>
              <a:rPr lang="ru-RU" sz="2400" dirty="0" err="1">
                <a:solidFill>
                  <a:schemeClr val="tx1"/>
                </a:solidFill>
              </a:rPr>
              <a:t>дитину</a:t>
            </a:r>
            <a:r>
              <a:rPr lang="ru-RU" sz="2400" dirty="0">
                <a:solidFill>
                  <a:schemeClr val="tx1"/>
                </a:solidFill>
              </a:rPr>
              <a:t> </a:t>
            </a:r>
            <a:r>
              <a:rPr lang="ru-RU" sz="2400" dirty="0" err="1">
                <a:solidFill>
                  <a:schemeClr val="tx1"/>
                </a:solidFill>
              </a:rPr>
              <a:t>шукати</a:t>
            </a:r>
            <a:r>
              <a:rPr lang="ru-RU" sz="2400" dirty="0">
                <a:solidFill>
                  <a:schemeClr val="tx1"/>
                </a:solidFill>
              </a:rPr>
              <a:t> </a:t>
            </a:r>
            <a:r>
              <a:rPr lang="ru-RU" sz="2400" dirty="0" err="1">
                <a:solidFill>
                  <a:schemeClr val="tx1"/>
                </a:solidFill>
              </a:rPr>
              <a:t>потрібну</a:t>
            </a:r>
            <a:r>
              <a:rPr lang="ru-RU" sz="2400" dirty="0">
                <a:solidFill>
                  <a:schemeClr val="tx1"/>
                </a:solidFill>
              </a:rPr>
              <a:t> </a:t>
            </a:r>
            <a:r>
              <a:rPr lang="ru-RU" sz="2400" dirty="0" err="1">
                <a:solidFill>
                  <a:schemeClr val="tx1"/>
                </a:solidFill>
              </a:rPr>
              <a:t>їй</a:t>
            </a:r>
            <a:r>
              <a:rPr lang="ru-RU" sz="2400" dirty="0">
                <a:solidFill>
                  <a:schemeClr val="tx1"/>
                </a:solidFill>
              </a:rPr>
              <a:t> </a:t>
            </a:r>
            <a:r>
              <a:rPr lang="ru-RU" sz="2400" dirty="0" err="1">
                <a:solidFill>
                  <a:schemeClr val="tx1"/>
                </a:solidFill>
              </a:rPr>
              <a:t>інформацію</a:t>
            </a:r>
            <a:r>
              <a:rPr lang="ru-RU" sz="2400" dirty="0">
                <a:solidFill>
                  <a:schemeClr val="tx1"/>
                </a:solidFill>
              </a:rPr>
              <a:t> і </a:t>
            </a:r>
            <a:r>
              <a:rPr lang="ru-RU" sz="2400" dirty="0" err="1">
                <a:solidFill>
                  <a:schemeClr val="tx1"/>
                </a:solidFill>
              </a:rPr>
              <a:t>перевіряти</a:t>
            </a:r>
            <a:r>
              <a:rPr lang="ru-RU" sz="2400" dirty="0">
                <a:solidFill>
                  <a:schemeClr val="tx1"/>
                </a:solidFill>
              </a:rPr>
              <a:t> </a:t>
            </a:r>
            <a:r>
              <a:rPr lang="ru-RU" sz="2400" dirty="0" err="1">
                <a:solidFill>
                  <a:schemeClr val="tx1"/>
                </a:solidFill>
              </a:rPr>
              <a:t>її</a:t>
            </a:r>
            <a:r>
              <a:rPr lang="ru-RU" sz="2400" dirty="0">
                <a:solidFill>
                  <a:schemeClr val="tx1"/>
                </a:solidFill>
              </a:rPr>
              <a:t>, у тому </a:t>
            </a:r>
            <a:r>
              <a:rPr lang="ru-RU" sz="2400" dirty="0" err="1">
                <a:solidFill>
                  <a:schemeClr val="tx1"/>
                </a:solidFill>
              </a:rPr>
              <a:t>числі</a:t>
            </a:r>
            <a:r>
              <a:rPr lang="ru-RU" sz="2400" dirty="0">
                <a:solidFill>
                  <a:schemeClr val="tx1"/>
                </a:solidFill>
              </a:rPr>
              <a:t> з </a:t>
            </a:r>
            <a:r>
              <a:rPr lang="ru-RU" sz="2400" dirty="0" err="1">
                <a:solidFill>
                  <a:schemeClr val="tx1"/>
                </a:solidFill>
              </a:rPr>
              <a:t>Вашою</a:t>
            </a:r>
            <a:r>
              <a:rPr lang="ru-RU" sz="2400" dirty="0">
                <a:solidFill>
                  <a:schemeClr val="tx1"/>
                </a:solidFill>
              </a:rPr>
              <a:t> </a:t>
            </a:r>
            <a:r>
              <a:rPr lang="ru-RU" sz="2400" dirty="0" err="1">
                <a:solidFill>
                  <a:schemeClr val="tx1"/>
                </a:solidFill>
              </a:rPr>
              <a:t>допомогою</a:t>
            </a:r>
            <a:r>
              <a:rPr lang="ru-RU" sz="2400" dirty="0">
                <a:solidFill>
                  <a:schemeClr val="tx1"/>
                </a:solidFill>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3068960"/>
            <a:ext cx="5693097" cy="3654990"/>
          </a:xfrm>
        </p:spPr>
      </p:pic>
    </p:spTree>
    <p:extLst>
      <p:ext uri="{BB962C8B-B14F-4D97-AF65-F5344CB8AC3E}">
        <p14:creationId xmlns:p14="http://schemas.microsoft.com/office/powerpoint/2010/main" val="1591942993"/>
      </p:ext>
    </p:extLst>
  </p:cSld>
  <p:clrMapOvr>
    <a:masterClrMapping/>
  </p:clrMapOvr>
  <mc:AlternateContent xmlns:mc="http://schemas.openxmlformats.org/markup-compatibility/2006">
    <mc:Choice xmlns:p14="http://schemas.microsoft.com/office/powerpoint/2010/main" Requires="p14">
      <p:transition spd="slow" p14:dur="900" advTm="15000">
        <p14:warp dir="in"/>
      </p:transition>
    </mc:Choice>
    <mc:Fallback>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88640"/>
            <a:ext cx="5256584" cy="792088"/>
          </a:xfrm>
        </p:spPr>
        <p:style>
          <a:lnRef idx="2">
            <a:schemeClr val="accent5"/>
          </a:lnRef>
          <a:fillRef idx="1">
            <a:schemeClr val="lt1"/>
          </a:fillRef>
          <a:effectRef idx="0">
            <a:schemeClr val="accent5"/>
          </a:effectRef>
          <a:fontRef idx="minor">
            <a:schemeClr val="dk1"/>
          </a:fontRef>
        </p:style>
        <p:txBody>
          <a:bodyPr/>
          <a:lstStyle/>
          <a:p>
            <a:pPr algn="ctr"/>
            <a:r>
              <a:rPr lang="uk-UA" dirty="0" smtClean="0"/>
              <a:t>Зміст:</a:t>
            </a:r>
            <a:endParaRPr lang="ru-RU" dirty="0"/>
          </a:p>
        </p:txBody>
      </p:sp>
      <p:sp>
        <p:nvSpPr>
          <p:cNvPr id="3" name="Подзаголовок 2"/>
          <p:cNvSpPr>
            <a:spLocks noGrp="1"/>
          </p:cNvSpPr>
          <p:nvPr>
            <p:ph type="subTitle" idx="1"/>
          </p:nvPr>
        </p:nvSpPr>
        <p:spPr>
          <a:xfrm>
            <a:off x="1048557" y="1124744"/>
            <a:ext cx="8064896" cy="5400600"/>
          </a:xfrm>
          <a:solidFill>
            <a:schemeClr val="bg1"/>
          </a:solidFill>
          <a:ln>
            <a:solidFill>
              <a:schemeClr val="accent1"/>
            </a:solidFill>
          </a:ln>
        </p:spPr>
        <p:txBody>
          <a:bodyPr/>
          <a:lstStyle/>
          <a:p>
            <a:pPr marL="457200" indent="-457200" algn="l">
              <a:buFont typeface="Wingdings" pitchFamily="2" charset="2"/>
              <a:buChar char="v"/>
            </a:pPr>
            <a:endParaRPr lang="ru-RU" dirty="0" smtClean="0">
              <a:solidFill>
                <a:schemeClr val="tx1"/>
              </a:solidFill>
            </a:endParaRPr>
          </a:p>
          <a:p>
            <a:pPr marL="457200" indent="-457200" algn="l">
              <a:buFont typeface="Wingdings" pitchFamily="2" charset="2"/>
              <a:buChar char="v"/>
            </a:pPr>
            <a:r>
              <a:rPr lang="ru-RU" sz="2800" dirty="0" err="1" smtClean="0">
                <a:solidFill>
                  <a:schemeClr val="tx1"/>
                </a:solidFill>
              </a:rPr>
              <a:t>Інтернет</a:t>
            </a:r>
            <a:r>
              <a:rPr lang="ru-RU" sz="2800" dirty="0" smtClean="0">
                <a:solidFill>
                  <a:schemeClr val="tx1"/>
                </a:solidFill>
              </a:rPr>
              <a:t> </a:t>
            </a:r>
            <a:r>
              <a:rPr lang="ru-RU" sz="2800" dirty="0">
                <a:solidFill>
                  <a:schemeClr val="tx1"/>
                </a:solidFill>
              </a:rPr>
              <a:t>в </a:t>
            </a:r>
            <a:r>
              <a:rPr lang="ru-RU" sz="2800" dirty="0" err="1" smtClean="0">
                <a:solidFill>
                  <a:schemeClr val="tx1"/>
                </a:solidFill>
              </a:rPr>
              <a:t>повсякденному</a:t>
            </a:r>
            <a:r>
              <a:rPr lang="ru-RU" sz="2800" dirty="0" smtClean="0">
                <a:solidFill>
                  <a:schemeClr val="tx1"/>
                </a:solidFill>
              </a:rPr>
              <a:t> </a:t>
            </a:r>
            <a:r>
              <a:rPr lang="ru-RU" sz="2800" dirty="0" err="1">
                <a:solidFill>
                  <a:schemeClr val="tx1"/>
                </a:solidFill>
              </a:rPr>
              <a:t>житті</a:t>
            </a:r>
            <a:r>
              <a:rPr lang="ru-RU" sz="2800" dirty="0">
                <a:solidFill>
                  <a:schemeClr val="tx1"/>
                </a:solidFill>
              </a:rPr>
              <a:t> </a:t>
            </a:r>
            <a:endParaRPr lang="ru-RU" sz="2800" dirty="0" smtClean="0">
              <a:solidFill>
                <a:schemeClr val="tx1"/>
              </a:solidFill>
            </a:endParaRPr>
          </a:p>
          <a:p>
            <a:pPr marL="457200" indent="-457200" algn="l">
              <a:buFont typeface="Wingdings" pitchFamily="2" charset="2"/>
              <a:buChar char="v"/>
            </a:pPr>
            <a:r>
              <a:rPr lang="ru-RU" sz="2800" dirty="0" err="1">
                <a:solidFill>
                  <a:schemeClr val="tx1"/>
                </a:solidFill>
              </a:rPr>
              <a:t>Небезпеки</a:t>
            </a:r>
            <a:r>
              <a:rPr lang="ru-RU" sz="2800" dirty="0">
                <a:solidFill>
                  <a:schemeClr val="tx1"/>
                </a:solidFill>
              </a:rPr>
              <a:t> в </a:t>
            </a:r>
            <a:r>
              <a:rPr lang="ru-RU" sz="2800" dirty="0" err="1" smtClean="0">
                <a:solidFill>
                  <a:schemeClr val="tx1"/>
                </a:solidFill>
              </a:rPr>
              <a:t>Інтернеті</a:t>
            </a:r>
            <a:endParaRPr lang="ru-RU" sz="2800" dirty="0" smtClean="0">
              <a:solidFill>
                <a:schemeClr val="tx1"/>
              </a:solidFill>
            </a:endParaRPr>
          </a:p>
          <a:p>
            <a:pPr marL="457200" indent="-457200" algn="l">
              <a:buFont typeface="Wingdings" pitchFamily="2" charset="2"/>
              <a:buChar char="v"/>
            </a:pPr>
            <a:r>
              <a:rPr lang="ru-RU" sz="2800" dirty="0" err="1">
                <a:solidFill>
                  <a:schemeClr val="tx1"/>
                </a:solidFill>
              </a:rPr>
              <a:t>Безпека</a:t>
            </a:r>
            <a:r>
              <a:rPr lang="ru-RU" sz="2800" dirty="0">
                <a:solidFill>
                  <a:schemeClr val="tx1"/>
                </a:solidFill>
              </a:rPr>
              <a:t> в </a:t>
            </a:r>
            <a:r>
              <a:rPr lang="ru-RU" sz="2800" dirty="0" err="1">
                <a:solidFill>
                  <a:schemeClr val="tx1"/>
                </a:solidFill>
              </a:rPr>
              <a:t>Інтернеті</a:t>
            </a:r>
            <a:r>
              <a:rPr lang="ru-RU" sz="2800" dirty="0">
                <a:solidFill>
                  <a:schemeClr val="tx1"/>
                </a:solidFill>
              </a:rPr>
              <a:t> для </a:t>
            </a:r>
            <a:r>
              <a:rPr lang="ru-RU" sz="2800" dirty="0" err="1">
                <a:solidFill>
                  <a:schemeClr val="tx1"/>
                </a:solidFill>
              </a:rPr>
              <a:t>дітей</a:t>
            </a:r>
            <a:r>
              <a:rPr lang="ru-RU" sz="2800" dirty="0">
                <a:solidFill>
                  <a:schemeClr val="tx1"/>
                </a:solidFill>
              </a:rPr>
              <a:t> </a:t>
            </a:r>
            <a:endParaRPr lang="ru-RU" sz="2800" dirty="0" smtClean="0">
              <a:solidFill>
                <a:schemeClr val="tx1"/>
              </a:solidFill>
            </a:endParaRPr>
          </a:p>
          <a:p>
            <a:pPr marL="457200" indent="-457200" algn="l">
              <a:buFont typeface="Wingdings" pitchFamily="2" charset="2"/>
              <a:buChar char="v"/>
            </a:pPr>
            <a:r>
              <a:rPr lang="ru-RU" sz="2800" dirty="0" err="1">
                <a:solidFill>
                  <a:schemeClr val="tx1"/>
                </a:solidFill>
              </a:rPr>
              <a:t>Безпека</a:t>
            </a:r>
            <a:r>
              <a:rPr lang="ru-RU" sz="2800" dirty="0">
                <a:solidFill>
                  <a:schemeClr val="tx1"/>
                </a:solidFill>
              </a:rPr>
              <a:t> в </a:t>
            </a:r>
            <a:r>
              <a:rPr lang="ru-RU" sz="2800" dirty="0" err="1">
                <a:solidFill>
                  <a:schemeClr val="tx1"/>
                </a:solidFill>
              </a:rPr>
              <a:t>Інтернеті</a:t>
            </a:r>
            <a:r>
              <a:rPr lang="ru-RU" sz="2800" dirty="0">
                <a:solidFill>
                  <a:schemeClr val="tx1"/>
                </a:solidFill>
              </a:rPr>
              <a:t> для </a:t>
            </a:r>
            <a:r>
              <a:rPr lang="ru-RU" sz="2800" dirty="0" err="1">
                <a:solidFill>
                  <a:schemeClr val="tx1"/>
                </a:solidFill>
              </a:rPr>
              <a:t>підлітків</a:t>
            </a:r>
            <a:r>
              <a:rPr lang="ru-RU" sz="2800" dirty="0">
                <a:solidFill>
                  <a:schemeClr val="tx1"/>
                </a:solidFill>
              </a:rPr>
              <a:t> та </a:t>
            </a:r>
            <a:r>
              <a:rPr lang="ru-RU" sz="2800" dirty="0" err="1">
                <a:solidFill>
                  <a:schemeClr val="tx1"/>
                </a:solidFill>
              </a:rPr>
              <a:t>етика</a:t>
            </a:r>
            <a:r>
              <a:rPr lang="ru-RU" sz="2800" dirty="0">
                <a:solidFill>
                  <a:schemeClr val="tx1"/>
                </a:solidFill>
              </a:rPr>
              <a:t> </a:t>
            </a:r>
            <a:r>
              <a:rPr lang="ru-RU" sz="2800" dirty="0" err="1">
                <a:solidFill>
                  <a:schemeClr val="tx1"/>
                </a:solidFill>
              </a:rPr>
              <a:t>поведінки</a:t>
            </a:r>
            <a:r>
              <a:rPr lang="ru-RU" sz="2800" dirty="0">
                <a:solidFill>
                  <a:schemeClr val="tx1"/>
                </a:solidFill>
              </a:rPr>
              <a:t> в </a:t>
            </a:r>
            <a:r>
              <a:rPr lang="ru-RU" sz="2800" dirty="0" err="1" smtClean="0">
                <a:solidFill>
                  <a:schemeClr val="tx1"/>
                </a:solidFill>
              </a:rPr>
              <a:t>Інтернеті</a:t>
            </a:r>
            <a:endParaRPr lang="ru-RU" sz="2800" dirty="0" smtClean="0">
              <a:solidFill>
                <a:schemeClr val="tx1"/>
              </a:solidFill>
            </a:endParaRPr>
          </a:p>
          <a:p>
            <a:pPr marL="457200" indent="-457200" algn="l">
              <a:buFont typeface="Wingdings" pitchFamily="2" charset="2"/>
              <a:buChar char="v"/>
            </a:pPr>
            <a:r>
              <a:rPr lang="ru-RU" sz="2800" dirty="0" smtClean="0">
                <a:solidFill>
                  <a:schemeClr val="tx1"/>
                </a:solidFill>
              </a:rPr>
              <a:t>Правила </a:t>
            </a:r>
            <a:r>
              <a:rPr lang="ru-RU" sz="2800" dirty="0">
                <a:solidFill>
                  <a:schemeClr val="tx1"/>
                </a:solidFill>
              </a:rPr>
              <a:t>для </a:t>
            </a:r>
            <a:r>
              <a:rPr lang="ru-RU" sz="2800" dirty="0" err="1">
                <a:solidFill>
                  <a:schemeClr val="tx1"/>
                </a:solidFill>
              </a:rPr>
              <a:t>батьків</a:t>
            </a:r>
            <a:r>
              <a:rPr lang="ru-RU" sz="2800" dirty="0">
                <a:solidFill>
                  <a:schemeClr val="tx1"/>
                </a:solidFill>
              </a:rPr>
              <a:t> : </a:t>
            </a:r>
            <a:r>
              <a:rPr lang="ru-RU" sz="2800" dirty="0" err="1">
                <a:solidFill>
                  <a:schemeClr val="tx1"/>
                </a:solidFill>
              </a:rPr>
              <a:t>захистіть</a:t>
            </a:r>
            <a:r>
              <a:rPr lang="ru-RU" sz="2800" dirty="0">
                <a:solidFill>
                  <a:schemeClr val="tx1"/>
                </a:solidFill>
              </a:rPr>
              <a:t> свою </a:t>
            </a:r>
            <a:r>
              <a:rPr lang="ru-RU" sz="2800" dirty="0" err="1">
                <a:solidFill>
                  <a:schemeClr val="tx1"/>
                </a:solidFill>
              </a:rPr>
              <a:t>дитину</a:t>
            </a:r>
            <a:r>
              <a:rPr lang="ru-RU" sz="2800" dirty="0" smtClean="0">
                <a:solidFill>
                  <a:schemeClr val="tx1"/>
                </a:solidFill>
              </a:rPr>
              <a:t>!</a:t>
            </a:r>
          </a:p>
          <a:p>
            <a:pPr marL="457200" indent="-457200" algn="l">
              <a:buFont typeface="Wingdings" pitchFamily="2" charset="2"/>
              <a:buChar char="v"/>
            </a:pPr>
            <a:r>
              <a:rPr lang="ru-RU" sz="2800" dirty="0" err="1">
                <a:solidFill>
                  <a:schemeClr val="tx1"/>
                </a:solidFill>
              </a:rPr>
              <a:t>Захисти</a:t>
            </a:r>
            <a:r>
              <a:rPr lang="ru-RU" sz="2800" dirty="0">
                <a:solidFill>
                  <a:schemeClr val="tx1"/>
                </a:solidFill>
              </a:rPr>
              <a:t> себе : будь </a:t>
            </a:r>
            <a:r>
              <a:rPr lang="ru-RU" sz="2800" dirty="0" err="1" smtClean="0">
                <a:solidFill>
                  <a:schemeClr val="tx1"/>
                </a:solidFill>
              </a:rPr>
              <a:t>дорослим</a:t>
            </a:r>
            <a:r>
              <a:rPr lang="ru-RU" sz="2800" dirty="0" smtClean="0">
                <a:solidFill>
                  <a:schemeClr val="tx1"/>
                </a:solidFill>
              </a:rPr>
              <a:t>!</a:t>
            </a:r>
          </a:p>
          <a:p>
            <a:pPr marL="457200" indent="-457200" algn="l">
              <a:buFont typeface="Wingdings" pitchFamily="2" charset="2"/>
              <a:buChar char="v"/>
            </a:pPr>
            <a:r>
              <a:rPr lang="ru-RU" sz="2800" dirty="0" err="1">
                <a:solidFill>
                  <a:schemeClr val="tx1"/>
                </a:solidFill>
              </a:rPr>
              <a:t>Важливо</a:t>
            </a:r>
            <a:r>
              <a:rPr lang="ru-RU" sz="2800" dirty="0">
                <a:solidFill>
                  <a:schemeClr val="tx1"/>
                </a:solidFill>
              </a:rPr>
              <a:t> </a:t>
            </a:r>
            <a:r>
              <a:rPr lang="ru-RU" sz="2800" dirty="0" err="1">
                <a:solidFill>
                  <a:schemeClr val="tx1"/>
                </a:solidFill>
              </a:rPr>
              <a:t>запам</a:t>
            </a:r>
            <a:r>
              <a:rPr lang="ru-RU" sz="2800" dirty="0">
                <a:solidFill>
                  <a:schemeClr val="tx1"/>
                </a:solidFill>
              </a:rPr>
              <a:t> </a:t>
            </a:r>
            <a:r>
              <a:rPr lang="fr-FR" sz="2800" dirty="0" smtClean="0">
                <a:solidFill>
                  <a:schemeClr val="tx1"/>
                </a:solidFill>
              </a:rPr>
              <a:t>‘</a:t>
            </a:r>
            <a:r>
              <a:rPr lang="ru-RU" sz="2800" dirty="0" err="1" smtClean="0">
                <a:solidFill>
                  <a:schemeClr val="tx1"/>
                </a:solidFill>
              </a:rPr>
              <a:t>ятати</a:t>
            </a:r>
            <a:r>
              <a:rPr lang="ru-RU" sz="2800" dirty="0" smtClean="0">
                <a:solidFill>
                  <a:schemeClr val="tx1"/>
                </a:solidFill>
              </a:rPr>
              <a:t> </a:t>
            </a:r>
            <a:endParaRPr lang="ru-RU" sz="2800" dirty="0">
              <a:solidFill>
                <a:schemeClr val="tx1"/>
              </a:solidFill>
            </a:endParaRPr>
          </a:p>
          <a:p>
            <a:pPr marL="457200" indent="-457200" algn="l">
              <a:buFont typeface="Wingdings" pitchFamily="2" charset="2"/>
              <a:buChar char="v"/>
            </a:pPr>
            <a:endParaRPr lang="ru-RU" dirty="0" smtClean="0"/>
          </a:p>
          <a:p>
            <a:pPr marL="457200" indent="-457200" algn="l">
              <a:buFont typeface="Wingdings" pitchFamily="2" charset="2"/>
              <a:buChar char="v"/>
            </a:pPr>
            <a:endParaRPr lang="ru-RU" dirty="0"/>
          </a:p>
        </p:txBody>
      </p:sp>
    </p:spTree>
    <p:extLst>
      <p:ext uri="{BB962C8B-B14F-4D97-AF65-F5344CB8AC3E}">
        <p14:creationId xmlns:p14="http://schemas.microsoft.com/office/powerpoint/2010/main" val="1492428595"/>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ircle(in)">
                                      <p:cBhvr>
                                        <p:cTn id="4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12576" y="2060848"/>
            <a:ext cx="144016" cy="216024"/>
          </a:xfrm>
        </p:spPr>
        <p:txBody>
          <a:bodyPr>
            <a:normAutofit fontScale="90000"/>
          </a:bodyPr>
          <a:lstStyle/>
          <a:p>
            <a:endParaRPr lang="ru-RU" dirty="0"/>
          </a:p>
        </p:txBody>
      </p:sp>
      <p:sp>
        <p:nvSpPr>
          <p:cNvPr id="4" name="Подзаголовок 3"/>
          <p:cNvSpPr>
            <a:spLocks noGrp="1"/>
          </p:cNvSpPr>
          <p:nvPr>
            <p:ph type="subTitle" idx="1"/>
          </p:nvPr>
        </p:nvSpPr>
        <p:spPr>
          <a:xfrm>
            <a:off x="683568" y="620688"/>
            <a:ext cx="7992888" cy="597666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a:r>
              <a:rPr lang="ru-RU" u="sng" dirty="0">
                <a:solidFill>
                  <a:schemeClr val="tx1"/>
                </a:solidFill>
              </a:rPr>
              <a:t>Правило 3. </a:t>
            </a:r>
            <a:r>
              <a:rPr lang="ru-RU" dirty="0" err="1">
                <a:solidFill>
                  <a:schemeClr val="tx1"/>
                </a:solidFill>
              </a:rPr>
              <a:t>Виберіть</a:t>
            </a:r>
            <a:r>
              <a:rPr lang="ru-RU" dirty="0">
                <a:solidFill>
                  <a:schemeClr val="tx1"/>
                </a:solidFill>
              </a:rPr>
              <a:t> </a:t>
            </a:r>
            <a:r>
              <a:rPr lang="ru-RU" dirty="0" err="1">
                <a:solidFill>
                  <a:schemeClr val="tx1"/>
                </a:solidFill>
              </a:rPr>
              <a:t>зручну</a:t>
            </a:r>
            <a:r>
              <a:rPr lang="ru-RU" dirty="0">
                <a:solidFill>
                  <a:schemeClr val="tx1"/>
                </a:solidFill>
              </a:rPr>
              <a:t> форму контролю </a:t>
            </a:r>
            <a:r>
              <a:rPr lang="ru-RU" dirty="0" err="1">
                <a:solidFill>
                  <a:schemeClr val="tx1"/>
                </a:solidFill>
              </a:rPr>
              <a:t>перебування</a:t>
            </a:r>
            <a:r>
              <a:rPr lang="ru-RU" dirty="0">
                <a:solidFill>
                  <a:schemeClr val="tx1"/>
                </a:solidFill>
              </a:rPr>
              <a:t> </a:t>
            </a:r>
            <a:r>
              <a:rPr lang="ru-RU" dirty="0" err="1">
                <a:solidFill>
                  <a:schemeClr val="tx1"/>
                </a:solidFill>
              </a:rPr>
              <a:t>вашої</a:t>
            </a:r>
            <a:r>
              <a:rPr lang="ru-RU" dirty="0">
                <a:solidFill>
                  <a:schemeClr val="tx1"/>
                </a:solidFill>
              </a:rPr>
              <a:t> </a:t>
            </a:r>
            <a:r>
              <a:rPr lang="ru-RU" dirty="0" err="1">
                <a:solidFill>
                  <a:schemeClr val="tx1"/>
                </a:solidFill>
              </a:rPr>
              <a:t>дитини</a:t>
            </a:r>
            <a:r>
              <a:rPr lang="ru-RU" dirty="0">
                <a:solidFill>
                  <a:schemeClr val="tx1"/>
                </a:solidFill>
              </a:rPr>
              <a:t> в </a:t>
            </a:r>
            <a:r>
              <a:rPr lang="ru-RU" dirty="0" err="1">
                <a:solidFill>
                  <a:schemeClr val="tx1"/>
                </a:solidFill>
              </a:rPr>
              <a:t>Мережі</a:t>
            </a:r>
            <a:r>
              <a:rPr lang="ru-RU" dirty="0">
                <a:solidFill>
                  <a:schemeClr val="tx1"/>
                </a:solidFill>
              </a:rPr>
              <a:t>:</a:t>
            </a:r>
          </a:p>
          <a:p>
            <a:pPr algn="l"/>
            <a:r>
              <a:rPr lang="ru-RU" dirty="0">
                <a:solidFill>
                  <a:schemeClr val="tx1"/>
                </a:solidFill>
              </a:rPr>
              <a:t>- </a:t>
            </a:r>
            <a:r>
              <a:rPr lang="ru-RU" dirty="0" err="1">
                <a:solidFill>
                  <a:schemeClr val="tx1"/>
                </a:solidFill>
              </a:rPr>
              <a:t>Встановіть</a:t>
            </a:r>
            <a:r>
              <a:rPr lang="ru-RU" dirty="0">
                <a:solidFill>
                  <a:schemeClr val="tx1"/>
                </a:solidFill>
              </a:rPr>
              <a:t> на Ваш </a:t>
            </a:r>
            <a:r>
              <a:rPr lang="ru-RU" dirty="0" err="1">
                <a:solidFill>
                  <a:schemeClr val="tx1"/>
                </a:solidFill>
              </a:rPr>
              <a:t>комп'ютер</a:t>
            </a:r>
            <a:r>
              <a:rPr lang="ru-RU" dirty="0">
                <a:solidFill>
                  <a:schemeClr val="tx1"/>
                </a:solidFill>
              </a:rPr>
              <a:t> </a:t>
            </a:r>
            <a:r>
              <a:rPr lang="ru-RU" dirty="0" err="1">
                <a:solidFill>
                  <a:schemeClr val="tx1"/>
                </a:solidFill>
              </a:rPr>
              <a:t>необхідне</a:t>
            </a:r>
            <a:r>
              <a:rPr lang="ru-RU" dirty="0">
                <a:solidFill>
                  <a:schemeClr val="tx1"/>
                </a:solidFill>
              </a:rPr>
              <a:t> </a:t>
            </a:r>
            <a:r>
              <a:rPr lang="ru-RU" dirty="0" err="1">
                <a:solidFill>
                  <a:schemeClr val="tx1"/>
                </a:solidFill>
              </a:rPr>
              <a:t>програмне</a:t>
            </a:r>
            <a:r>
              <a:rPr lang="ru-RU" dirty="0">
                <a:solidFill>
                  <a:schemeClr val="tx1"/>
                </a:solidFill>
              </a:rPr>
              <a:t> </a:t>
            </a:r>
            <a:r>
              <a:rPr lang="ru-RU" dirty="0" err="1">
                <a:solidFill>
                  <a:schemeClr val="tx1"/>
                </a:solidFill>
              </a:rPr>
              <a:t>забезпечення</a:t>
            </a:r>
            <a:r>
              <a:rPr lang="ru-RU" dirty="0">
                <a:solidFill>
                  <a:schemeClr val="tx1"/>
                </a:solidFill>
              </a:rPr>
              <a:t> - </a:t>
            </a:r>
            <a:r>
              <a:rPr lang="ru-RU" dirty="0" err="1">
                <a:solidFill>
                  <a:schemeClr val="tx1"/>
                </a:solidFill>
              </a:rPr>
              <a:t>вирішення</a:t>
            </a:r>
            <a:r>
              <a:rPr lang="ru-RU" dirty="0">
                <a:solidFill>
                  <a:schemeClr val="tx1"/>
                </a:solidFill>
              </a:rPr>
              <a:t> </a:t>
            </a:r>
            <a:r>
              <a:rPr lang="ru-RU" dirty="0" err="1">
                <a:solidFill>
                  <a:schemeClr val="tx1"/>
                </a:solidFill>
              </a:rPr>
              <a:t>батьківського</a:t>
            </a:r>
            <a:r>
              <a:rPr lang="ru-RU" dirty="0">
                <a:solidFill>
                  <a:schemeClr val="tx1"/>
                </a:solidFill>
              </a:rPr>
              <a:t> контролю, </a:t>
            </a:r>
            <a:r>
              <a:rPr lang="ru-RU" dirty="0" err="1">
                <a:solidFill>
                  <a:schemeClr val="tx1"/>
                </a:solidFill>
              </a:rPr>
              <a:t>антивірус</a:t>
            </a:r>
            <a:r>
              <a:rPr lang="ru-RU" dirty="0">
                <a:solidFill>
                  <a:schemeClr val="tx1"/>
                </a:solidFill>
              </a:rPr>
              <a:t> </a:t>
            </a:r>
            <a:r>
              <a:rPr lang="ru-RU" dirty="0" err="1">
                <a:solidFill>
                  <a:schemeClr val="tx1"/>
                </a:solidFill>
              </a:rPr>
              <a:t>Касперського</a:t>
            </a:r>
            <a:r>
              <a:rPr lang="ru-RU" dirty="0">
                <a:solidFill>
                  <a:schemeClr val="tx1"/>
                </a:solidFill>
              </a:rPr>
              <a:t> </a:t>
            </a:r>
            <a:r>
              <a:rPr lang="ru-RU" dirty="0" err="1">
                <a:solidFill>
                  <a:schemeClr val="tx1"/>
                </a:solidFill>
              </a:rPr>
              <a:t>або</a:t>
            </a:r>
            <a:r>
              <a:rPr lang="ru-RU" dirty="0">
                <a:solidFill>
                  <a:schemeClr val="tx1"/>
                </a:solidFill>
              </a:rPr>
              <a:t> </a:t>
            </a:r>
            <a:r>
              <a:rPr lang="en-US" dirty="0">
                <a:solidFill>
                  <a:schemeClr val="tx1"/>
                </a:solidFill>
              </a:rPr>
              <a:t>Doctor Web </a:t>
            </a:r>
            <a:r>
              <a:rPr lang="ru-RU" dirty="0" err="1">
                <a:solidFill>
                  <a:schemeClr val="tx1"/>
                </a:solidFill>
              </a:rPr>
              <a:t>чи</a:t>
            </a:r>
            <a:r>
              <a:rPr lang="ru-RU" dirty="0">
                <a:solidFill>
                  <a:schemeClr val="tx1"/>
                </a:solidFill>
              </a:rPr>
              <a:t> </a:t>
            </a:r>
            <a:r>
              <a:rPr lang="ru-RU" dirty="0" err="1">
                <a:solidFill>
                  <a:schemeClr val="tx1"/>
                </a:solidFill>
              </a:rPr>
              <a:t>інші</a:t>
            </a:r>
            <a:r>
              <a:rPr lang="ru-RU" dirty="0">
                <a:solidFill>
                  <a:schemeClr val="tx1"/>
                </a:solidFill>
              </a:rPr>
              <a:t>.</a:t>
            </a:r>
          </a:p>
          <a:p>
            <a:pPr algn="l"/>
            <a:r>
              <a:rPr lang="ru-RU" dirty="0">
                <a:solidFill>
                  <a:schemeClr val="tx1"/>
                </a:solidFill>
              </a:rPr>
              <a:t>- </a:t>
            </a:r>
            <a:r>
              <a:rPr lang="ru-RU" dirty="0" err="1">
                <a:solidFill>
                  <a:schemeClr val="tx1"/>
                </a:solidFill>
              </a:rPr>
              <a:t>Якщо</a:t>
            </a:r>
            <a:r>
              <a:rPr lang="ru-RU" dirty="0">
                <a:solidFill>
                  <a:schemeClr val="tx1"/>
                </a:solidFill>
              </a:rPr>
              <a:t> Ваша </a:t>
            </a:r>
            <a:r>
              <a:rPr lang="ru-RU" dirty="0" err="1">
                <a:solidFill>
                  <a:schemeClr val="tx1"/>
                </a:solidFill>
              </a:rPr>
              <a:t>дитина</a:t>
            </a:r>
            <a:r>
              <a:rPr lang="ru-RU" dirty="0">
                <a:solidFill>
                  <a:schemeClr val="tx1"/>
                </a:solidFill>
              </a:rPr>
              <a:t> - </a:t>
            </a:r>
            <a:r>
              <a:rPr lang="ru-RU" dirty="0" err="1">
                <a:solidFill>
                  <a:schemeClr val="tx1"/>
                </a:solidFill>
              </a:rPr>
              <a:t>учень</a:t>
            </a:r>
            <a:r>
              <a:rPr lang="ru-RU" dirty="0">
                <a:solidFill>
                  <a:schemeClr val="tx1"/>
                </a:solidFill>
              </a:rPr>
              <a:t> </a:t>
            </a:r>
            <a:r>
              <a:rPr lang="ru-RU" dirty="0" err="1">
                <a:solidFill>
                  <a:schemeClr val="tx1"/>
                </a:solidFill>
              </a:rPr>
              <a:t>молодших</a:t>
            </a:r>
            <a:r>
              <a:rPr lang="ru-RU" dirty="0">
                <a:solidFill>
                  <a:schemeClr val="tx1"/>
                </a:solidFill>
              </a:rPr>
              <a:t> </a:t>
            </a:r>
            <a:r>
              <a:rPr lang="ru-RU" dirty="0" err="1">
                <a:solidFill>
                  <a:schemeClr val="tx1"/>
                </a:solidFill>
              </a:rPr>
              <a:t>класів</a:t>
            </a:r>
            <a:r>
              <a:rPr lang="ru-RU" dirty="0">
                <a:solidFill>
                  <a:schemeClr val="tx1"/>
                </a:solidFill>
              </a:rPr>
              <a:t> і </a:t>
            </a:r>
            <a:r>
              <a:rPr lang="ru-RU" dirty="0" err="1">
                <a:solidFill>
                  <a:schemeClr val="tx1"/>
                </a:solidFill>
              </a:rPr>
              <a:t>залишається</a:t>
            </a:r>
            <a:r>
              <a:rPr lang="ru-RU" dirty="0">
                <a:solidFill>
                  <a:schemeClr val="tx1"/>
                </a:solidFill>
              </a:rPr>
              <a:t> часто </a:t>
            </a:r>
            <a:r>
              <a:rPr lang="ru-RU" dirty="0" err="1">
                <a:solidFill>
                  <a:schemeClr val="tx1"/>
                </a:solidFill>
              </a:rPr>
              <a:t>вдома</a:t>
            </a:r>
            <a:r>
              <a:rPr lang="ru-RU" dirty="0">
                <a:solidFill>
                  <a:schemeClr val="tx1"/>
                </a:solidFill>
              </a:rPr>
              <a:t> одна, </a:t>
            </a:r>
            <a:r>
              <a:rPr lang="ru-RU" dirty="0" err="1">
                <a:solidFill>
                  <a:schemeClr val="tx1"/>
                </a:solidFill>
              </a:rPr>
              <a:t>обмежте</a:t>
            </a:r>
            <a:r>
              <a:rPr lang="ru-RU" dirty="0">
                <a:solidFill>
                  <a:schemeClr val="tx1"/>
                </a:solidFill>
              </a:rPr>
              <a:t> час </a:t>
            </a:r>
            <a:r>
              <a:rPr lang="ru-RU" dirty="0" err="1">
                <a:solidFill>
                  <a:schemeClr val="tx1"/>
                </a:solidFill>
              </a:rPr>
              <a:t>перебування</a:t>
            </a:r>
            <a:r>
              <a:rPr lang="ru-RU" dirty="0">
                <a:solidFill>
                  <a:schemeClr val="tx1"/>
                </a:solidFill>
              </a:rPr>
              <a:t> </a:t>
            </a:r>
            <a:r>
              <a:rPr lang="ru-RU" dirty="0" err="1">
                <a:solidFill>
                  <a:schemeClr val="tx1"/>
                </a:solidFill>
              </a:rPr>
              <a:t>Вашої</a:t>
            </a:r>
            <a:r>
              <a:rPr lang="ru-RU" dirty="0">
                <a:solidFill>
                  <a:schemeClr val="tx1"/>
                </a:solidFill>
              </a:rPr>
              <a:t> дитяти в </a:t>
            </a:r>
            <a:r>
              <a:rPr lang="ru-RU" dirty="0" err="1">
                <a:solidFill>
                  <a:schemeClr val="tx1"/>
                </a:solidFill>
              </a:rPr>
              <a:t>Інтернеті</a:t>
            </a:r>
            <a:r>
              <a:rPr lang="ru-RU" dirty="0">
                <a:solidFill>
                  <a:schemeClr val="tx1"/>
                </a:solidFill>
              </a:rPr>
              <a:t>.</a:t>
            </a:r>
          </a:p>
          <a:p>
            <a:pPr algn="l"/>
            <a:r>
              <a:rPr lang="ru-RU" dirty="0">
                <a:solidFill>
                  <a:schemeClr val="tx1"/>
                </a:solidFill>
              </a:rPr>
              <a:t>- </a:t>
            </a:r>
            <a:r>
              <a:rPr lang="ru-RU" dirty="0" err="1">
                <a:solidFill>
                  <a:schemeClr val="tx1"/>
                </a:solidFill>
              </a:rPr>
              <a:t>Якщо</a:t>
            </a:r>
            <a:r>
              <a:rPr lang="ru-RU" dirty="0">
                <a:solidFill>
                  <a:schemeClr val="tx1"/>
                </a:solidFill>
              </a:rPr>
              <a:t> </a:t>
            </a:r>
            <a:r>
              <a:rPr lang="ru-RU" dirty="0" err="1">
                <a:solidFill>
                  <a:schemeClr val="tx1"/>
                </a:solidFill>
              </a:rPr>
              <a:t>комп'ютер</a:t>
            </a:r>
            <a:r>
              <a:rPr lang="ru-RU" dirty="0">
                <a:solidFill>
                  <a:schemeClr val="tx1"/>
                </a:solidFill>
              </a:rPr>
              <a:t> </a:t>
            </a:r>
            <a:r>
              <a:rPr lang="ru-RU" dirty="0" err="1">
                <a:solidFill>
                  <a:schemeClr val="tx1"/>
                </a:solidFill>
              </a:rPr>
              <a:t>використовується</a:t>
            </a:r>
            <a:r>
              <a:rPr lang="ru-RU" dirty="0">
                <a:solidFill>
                  <a:schemeClr val="tx1"/>
                </a:solidFill>
              </a:rPr>
              <a:t> </a:t>
            </a:r>
            <a:r>
              <a:rPr lang="ru-RU" dirty="0" err="1">
                <a:solidFill>
                  <a:schemeClr val="tx1"/>
                </a:solidFill>
              </a:rPr>
              <a:t>всіма</a:t>
            </a:r>
            <a:r>
              <a:rPr lang="ru-RU" dirty="0">
                <a:solidFill>
                  <a:schemeClr val="tx1"/>
                </a:solidFill>
              </a:rPr>
              <a:t> членами </a:t>
            </a:r>
            <a:r>
              <a:rPr lang="ru-RU" dirty="0" err="1">
                <a:solidFill>
                  <a:schemeClr val="tx1"/>
                </a:solidFill>
              </a:rPr>
              <a:t>сім'ї</a:t>
            </a:r>
            <a:r>
              <a:rPr lang="ru-RU" dirty="0">
                <a:solidFill>
                  <a:schemeClr val="tx1"/>
                </a:solidFill>
              </a:rPr>
              <a:t>, </a:t>
            </a:r>
            <a:r>
              <a:rPr lang="ru-RU" dirty="0" err="1">
                <a:solidFill>
                  <a:schemeClr val="tx1"/>
                </a:solidFill>
              </a:rPr>
              <a:t>встановіть</a:t>
            </a:r>
            <a:r>
              <a:rPr lang="ru-RU" dirty="0">
                <a:solidFill>
                  <a:schemeClr val="tx1"/>
                </a:solidFill>
              </a:rPr>
              <a:t> </a:t>
            </a:r>
            <a:r>
              <a:rPr lang="ru-RU" dirty="0" err="1">
                <a:solidFill>
                  <a:schemeClr val="tx1"/>
                </a:solidFill>
              </a:rPr>
              <a:t>його</a:t>
            </a:r>
            <a:r>
              <a:rPr lang="ru-RU" dirty="0">
                <a:solidFill>
                  <a:schemeClr val="tx1"/>
                </a:solidFill>
              </a:rPr>
              <a:t> в </a:t>
            </a:r>
            <a:r>
              <a:rPr lang="ru-RU" dirty="0" err="1">
                <a:solidFill>
                  <a:schemeClr val="tx1"/>
                </a:solidFill>
              </a:rPr>
              <a:t>місці</a:t>
            </a:r>
            <a:r>
              <a:rPr lang="ru-RU" dirty="0">
                <a:solidFill>
                  <a:schemeClr val="tx1"/>
                </a:solidFill>
              </a:rPr>
              <a:t>, доступному для </a:t>
            </a:r>
            <a:r>
              <a:rPr lang="ru-RU" dirty="0" err="1">
                <a:solidFill>
                  <a:schemeClr val="tx1"/>
                </a:solidFill>
              </a:rPr>
              <a:t>всіх</a:t>
            </a:r>
            <a:r>
              <a:rPr lang="ru-RU" dirty="0">
                <a:solidFill>
                  <a:schemeClr val="tx1"/>
                </a:solidFill>
              </a:rPr>
              <a:t> </a:t>
            </a:r>
            <a:r>
              <a:rPr lang="ru-RU" dirty="0" err="1">
                <a:solidFill>
                  <a:schemeClr val="tx1"/>
                </a:solidFill>
              </a:rPr>
              <a:t>членів</a:t>
            </a:r>
            <a:r>
              <a:rPr lang="ru-RU" dirty="0">
                <a:solidFill>
                  <a:schemeClr val="tx1"/>
                </a:solidFill>
              </a:rPr>
              <a:t> </a:t>
            </a:r>
            <a:r>
              <a:rPr lang="ru-RU" dirty="0" err="1">
                <a:solidFill>
                  <a:schemeClr val="tx1"/>
                </a:solidFill>
              </a:rPr>
              <a:t>сім'ї</a:t>
            </a:r>
            <a:r>
              <a:rPr lang="ru-RU" dirty="0">
                <a:solidFill>
                  <a:schemeClr val="tx1"/>
                </a:solidFill>
              </a:rPr>
              <a:t>, а не в </a:t>
            </a:r>
            <a:r>
              <a:rPr lang="ru-RU" dirty="0" err="1">
                <a:solidFill>
                  <a:schemeClr val="tx1"/>
                </a:solidFill>
              </a:rPr>
              <a:t>кімнаті</a:t>
            </a:r>
            <a:r>
              <a:rPr lang="ru-RU" dirty="0">
                <a:solidFill>
                  <a:schemeClr val="tx1"/>
                </a:solidFill>
              </a:rPr>
              <a:t> дитяти.</a:t>
            </a:r>
          </a:p>
          <a:p>
            <a:pPr algn="l"/>
            <a:r>
              <a:rPr lang="ru-RU" dirty="0">
                <a:solidFill>
                  <a:schemeClr val="tx1"/>
                </a:solidFill>
              </a:rPr>
              <a:t>- </a:t>
            </a:r>
            <a:r>
              <a:rPr lang="ru-RU" dirty="0" err="1">
                <a:solidFill>
                  <a:schemeClr val="tx1"/>
                </a:solidFill>
              </a:rPr>
              <a:t>Створюйте</a:t>
            </a:r>
            <a:r>
              <a:rPr lang="ru-RU" dirty="0">
                <a:solidFill>
                  <a:schemeClr val="tx1"/>
                </a:solidFill>
              </a:rPr>
              <a:t> </a:t>
            </a:r>
            <a:r>
              <a:rPr lang="ru-RU" dirty="0" err="1">
                <a:solidFill>
                  <a:schemeClr val="tx1"/>
                </a:solidFill>
              </a:rPr>
              <a:t>різні</a:t>
            </a:r>
            <a:r>
              <a:rPr lang="ru-RU" dirty="0">
                <a:solidFill>
                  <a:schemeClr val="tx1"/>
                </a:solidFill>
              </a:rPr>
              <a:t> </a:t>
            </a:r>
            <a:r>
              <a:rPr lang="ru-RU" dirty="0" err="1">
                <a:solidFill>
                  <a:schemeClr val="tx1"/>
                </a:solidFill>
              </a:rPr>
              <a:t>облікові</a:t>
            </a:r>
            <a:r>
              <a:rPr lang="ru-RU" dirty="0">
                <a:solidFill>
                  <a:schemeClr val="tx1"/>
                </a:solidFill>
              </a:rPr>
              <a:t> записи на </a:t>
            </a:r>
            <a:r>
              <a:rPr lang="ru-RU" dirty="0" err="1">
                <a:solidFill>
                  <a:schemeClr val="tx1"/>
                </a:solidFill>
              </a:rPr>
              <a:t>Вашому</a:t>
            </a:r>
            <a:r>
              <a:rPr lang="ru-RU" dirty="0">
                <a:solidFill>
                  <a:schemeClr val="tx1"/>
                </a:solidFill>
              </a:rPr>
              <a:t> </a:t>
            </a:r>
            <a:r>
              <a:rPr lang="ru-RU" dirty="0" err="1">
                <a:solidFill>
                  <a:schemeClr val="tx1"/>
                </a:solidFill>
              </a:rPr>
              <a:t>комп'ютері</a:t>
            </a:r>
            <a:r>
              <a:rPr lang="ru-RU" dirty="0">
                <a:solidFill>
                  <a:schemeClr val="tx1"/>
                </a:solidFill>
              </a:rPr>
              <a:t> для </a:t>
            </a:r>
            <a:r>
              <a:rPr lang="ru-RU" dirty="0" err="1">
                <a:solidFill>
                  <a:schemeClr val="tx1"/>
                </a:solidFill>
              </a:rPr>
              <a:t>дорослих</a:t>
            </a:r>
            <a:r>
              <a:rPr lang="ru-RU" dirty="0">
                <a:solidFill>
                  <a:schemeClr val="tx1"/>
                </a:solidFill>
              </a:rPr>
              <a:t> і </a:t>
            </a:r>
            <a:r>
              <a:rPr lang="ru-RU" dirty="0" err="1">
                <a:solidFill>
                  <a:schemeClr val="tx1"/>
                </a:solidFill>
              </a:rPr>
              <a:t>дітей</a:t>
            </a:r>
            <a:r>
              <a:rPr lang="ru-RU" dirty="0">
                <a:solidFill>
                  <a:schemeClr val="tx1"/>
                </a:solidFill>
              </a:rPr>
              <a:t>. </a:t>
            </a:r>
            <a:r>
              <a:rPr lang="ru-RU" dirty="0" err="1">
                <a:solidFill>
                  <a:schemeClr val="tx1"/>
                </a:solidFill>
              </a:rPr>
              <a:t>Це</a:t>
            </a:r>
            <a:r>
              <a:rPr lang="ru-RU" dirty="0">
                <a:solidFill>
                  <a:schemeClr val="tx1"/>
                </a:solidFill>
              </a:rPr>
              <a:t> </a:t>
            </a:r>
            <a:r>
              <a:rPr lang="ru-RU" dirty="0" err="1">
                <a:solidFill>
                  <a:schemeClr val="tx1"/>
                </a:solidFill>
              </a:rPr>
              <a:t>допоможе</a:t>
            </a:r>
            <a:r>
              <a:rPr lang="ru-RU" dirty="0">
                <a:solidFill>
                  <a:schemeClr val="tx1"/>
                </a:solidFill>
              </a:rPr>
              <a:t> не </a:t>
            </a:r>
            <a:r>
              <a:rPr lang="ru-RU" dirty="0" err="1">
                <a:solidFill>
                  <a:schemeClr val="tx1"/>
                </a:solidFill>
              </a:rPr>
              <a:t>лише</a:t>
            </a:r>
            <a:r>
              <a:rPr lang="ru-RU" dirty="0">
                <a:solidFill>
                  <a:schemeClr val="tx1"/>
                </a:solidFill>
              </a:rPr>
              <a:t> </a:t>
            </a:r>
            <a:r>
              <a:rPr lang="ru-RU" dirty="0" err="1">
                <a:solidFill>
                  <a:schemeClr val="tx1"/>
                </a:solidFill>
              </a:rPr>
              <a:t>забезпечити</a:t>
            </a:r>
            <a:r>
              <a:rPr lang="ru-RU" dirty="0">
                <a:solidFill>
                  <a:schemeClr val="tx1"/>
                </a:solidFill>
              </a:rPr>
              <a:t> </a:t>
            </a:r>
            <a:r>
              <a:rPr lang="ru-RU" dirty="0" err="1">
                <a:solidFill>
                  <a:schemeClr val="tx1"/>
                </a:solidFill>
              </a:rPr>
              <a:t>дитину</a:t>
            </a:r>
            <a:r>
              <a:rPr lang="ru-RU" dirty="0">
                <a:solidFill>
                  <a:schemeClr val="tx1"/>
                </a:solidFill>
              </a:rPr>
              <a:t>, але і </a:t>
            </a:r>
            <a:r>
              <a:rPr lang="ru-RU" dirty="0" err="1">
                <a:solidFill>
                  <a:schemeClr val="tx1"/>
                </a:solidFill>
              </a:rPr>
              <a:t>зберегти</a:t>
            </a:r>
            <a:r>
              <a:rPr lang="ru-RU" dirty="0">
                <a:solidFill>
                  <a:schemeClr val="tx1"/>
                </a:solidFill>
              </a:rPr>
              <a:t> </a:t>
            </a:r>
            <a:r>
              <a:rPr lang="ru-RU" dirty="0" err="1">
                <a:solidFill>
                  <a:schemeClr val="tx1"/>
                </a:solidFill>
              </a:rPr>
              <a:t>Ваші</a:t>
            </a:r>
            <a:r>
              <a:rPr lang="ru-RU" dirty="0">
                <a:solidFill>
                  <a:schemeClr val="tx1"/>
                </a:solidFill>
              </a:rPr>
              <a:t> </a:t>
            </a:r>
            <a:r>
              <a:rPr lang="ru-RU" dirty="0" err="1">
                <a:solidFill>
                  <a:schemeClr val="tx1"/>
                </a:solidFill>
              </a:rPr>
              <a:t>особисті</a:t>
            </a:r>
            <a:r>
              <a:rPr lang="ru-RU" dirty="0">
                <a:solidFill>
                  <a:schemeClr val="tx1"/>
                </a:solidFill>
              </a:rPr>
              <a:t> </a:t>
            </a:r>
            <a:r>
              <a:rPr lang="ru-RU" dirty="0" err="1">
                <a:solidFill>
                  <a:schemeClr val="tx1"/>
                </a:solidFill>
              </a:rPr>
              <a:t>дані</a:t>
            </a:r>
            <a:r>
              <a:rPr lang="ru-RU" dirty="0">
                <a:solidFill>
                  <a:schemeClr val="tx1"/>
                </a:solidFill>
              </a:rPr>
              <a:t>.</a:t>
            </a:r>
          </a:p>
        </p:txBody>
      </p:sp>
    </p:spTree>
    <p:extLst>
      <p:ext uri="{BB962C8B-B14F-4D97-AF65-F5344CB8AC3E}">
        <p14:creationId xmlns:p14="http://schemas.microsoft.com/office/powerpoint/2010/main" val="241210042"/>
      </p:ext>
    </p:extLst>
  </p:cSld>
  <p:clrMapOvr>
    <a:masterClrMapping/>
  </p:clrMapOvr>
  <mc:AlternateContent xmlns:mc="http://schemas.openxmlformats.org/markup-compatibility/2006">
    <mc:Choice xmlns:p14="http://schemas.microsoft.com/office/powerpoint/2010/main" Requires="p14">
      <p:transition spd="slow" p14:dur="1300" advTm="18000">
        <p14:pan dir="u"/>
      </p:transition>
    </mc:Choice>
    <mc:Fallback>
      <p:transition spd="slow" advTm="1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xEl>
                                              <p:pRg st="1" end="1"/>
                                            </p:txEl>
                                          </p:spTgt>
                                        </p:tgtEl>
                                        <p:attrNameLst>
                                          <p:attrName>r</p:attrName>
                                        </p:attrNameLst>
                                      </p:cBhvr>
                                    </p:animRot>
                                    <p:animRot by="-240000">
                                      <p:cBhvr>
                                        <p:cTn id="23" dur="200" fill="hold">
                                          <p:stCondLst>
                                            <p:cond delay="200"/>
                                          </p:stCondLst>
                                        </p:cTn>
                                        <p:tgtEl>
                                          <p:spTgt spid="4">
                                            <p:txEl>
                                              <p:pRg st="1" end="1"/>
                                            </p:txEl>
                                          </p:spTgt>
                                        </p:tgtEl>
                                        <p:attrNameLst>
                                          <p:attrName>r</p:attrName>
                                        </p:attrNameLst>
                                      </p:cBhvr>
                                    </p:animRot>
                                    <p:animRot by="240000">
                                      <p:cBhvr>
                                        <p:cTn id="24" dur="200" fill="hold">
                                          <p:stCondLst>
                                            <p:cond delay="400"/>
                                          </p:stCondLst>
                                        </p:cTn>
                                        <p:tgtEl>
                                          <p:spTgt spid="4">
                                            <p:txEl>
                                              <p:pRg st="1" end="1"/>
                                            </p:txEl>
                                          </p:spTgt>
                                        </p:tgtEl>
                                        <p:attrNameLst>
                                          <p:attrName>r</p:attrName>
                                        </p:attrNameLst>
                                      </p:cBhvr>
                                    </p:animRot>
                                    <p:animRot by="-240000">
                                      <p:cBhvr>
                                        <p:cTn id="25" dur="200" fill="hold">
                                          <p:stCondLst>
                                            <p:cond delay="600"/>
                                          </p:stCondLst>
                                        </p:cTn>
                                        <p:tgtEl>
                                          <p:spTgt spid="4">
                                            <p:txEl>
                                              <p:pRg st="1" end="1"/>
                                            </p:txEl>
                                          </p:spTgt>
                                        </p:tgtEl>
                                        <p:attrNameLst>
                                          <p:attrName>r</p:attrName>
                                        </p:attrNameLst>
                                      </p:cBhvr>
                                    </p:animRot>
                                    <p:animRot by="120000">
                                      <p:cBhvr>
                                        <p:cTn id="26" dur="200" fill="hold">
                                          <p:stCondLst>
                                            <p:cond delay="800"/>
                                          </p:stCondLst>
                                        </p:cTn>
                                        <p:tgtEl>
                                          <p:spTgt spid="4">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4">
                                            <p:txEl>
                                              <p:pRg st="2" end="2"/>
                                            </p:txEl>
                                          </p:spTgt>
                                        </p:tgtEl>
                                        <p:attrNameLst>
                                          <p:attrName>r</p:attrName>
                                        </p:attrNameLst>
                                      </p:cBhvr>
                                    </p:animRot>
                                    <p:animRot by="-240000">
                                      <p:cBhvr>
                                        <p:cTn id="31" dur="200" fill="hold">
                                          <p:stCondLst>
                                            <p:cond delay="200"/>
                                          </p:stCondLst>
                                        </p:cTn>
                                        <p:tgtEl>
                                          <p:spTgt spid="4">
                                            <p:txEl>
                                              <p:pRg st="2" end="2"/>
                                            </p:txEl>
                                          </p:spTgt>
                                        </p:tgtEl>
                                        <p:attrNameLst>
                                          <p:attrName>r</p:attrName>
                                        </p:attrNameLst>
                                      </p:cBhvr>
                                    </p:animRot>
                                    <p:animRot by="240000">
                                      <p:cBhvr>
                                        <p:cTn id="32" dur="200" fill="hold">
                                          <p:stCondLst>
                                            <p:cond delay="400"/>
                                          </p:stCondLst>
                                        </p:cTn>
                                        <p:tgtEl>
                                          <p:spTgt spid="4">
                                            <p:txEl>
                                              <p:pRg st="2" end="2"/>
                                            </p:txEl>
                                          </p:spTgt>
                                        </p:tgtEl>
                                        <p:attrNameLst>
                                          <p:attrName>r</p:attrName>
                                        </p:attrNameLst>
                                      </p:cBhvr>
                                    </p:animRot>
                                    <p:animRot by="-240000">
                                      <p:cBhvr>
                                        <p:cTn id="33" dur="200" fill="hold">
                                          <p:stCondLst>
                                            <p:cond delay="600"/>
                                          </p:stCondLst>
                                        </p:cTn>
                                        <p:tgtEl>
                                          <p:spTgt spid="4">
                                            <p:txEl>
                                              <p:pRg st="2" end="2"/>
                                            </p:txEl>
                                          </p:spTgt>
                                        </p:tgtEl>
                                        <p:attrNameLst>
                                          <p:attrName>r</p:attrName>
                                        </p:attrNameLst>
                                      </p:cBhvr>
                                    </p:animRot>
                                    <p:animRot by="120000">
                                      <p:cBhvr>
                                        <p:cTn id="34" dur="200" fill="hold">
                                          <p:stCondLst>
                                            <p:cond delay="800"/>
                                          </p:stCondLst>
                                        </p:cTn>
                                        <p:tgtEl>
                                          <p:spTgt spid="4">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4">
                                            <p:txEl>
                                              <p:pRg st="3" end="3"/>
                                            </p:txEl>
                                          </p:spTgt>
                                        </p:tgtEl>
                                        <p:attrNameLst>
                                          <p:attrName>r</p:attrName>
                                        </p:attrNameLst>
                                      </p:cBhvr>
                                    </p:animRot>
                                    <p:animRot by="-240000">
                                      <p:cBhvr>
                                        <p:cTn id="39" dur="200" fill="hold">
                                          <p:stCondLst>
                                            <p:cond delay="200"/>
                                          </p:stCondLst>
                                        </p:cTn>
                                        <p:tgtEl>
                                          <p:spTgt spid="4">
                                            <p:txEl>
                                              <p:pRg st="3" end="3"/>
                                            </p:txEl>
                                          </p:spTgt>
                                        </p:tgtEl>
                                        <p:attrNameLst>
                                          <p:attrName>r</p:attrName>
                                        </p:attrNameLst>
                                      </p:cBhvr>
                                    </p:animRot>
                                    <p:animRot by="240000">
                                      <p:cBhvr>
                                        <p:cTn id="40" dur="200" fill="hold">
                                          <p:stCondLst>
                                            <p:cond delay="400"/>
                                          </p:stCondLst>
                                        </p:cTn>
                                        <p:tgtEl>
                                          <p:spTgt spid="4">
                                            <p:txEl>
                                              <p:pRg st="3" end="3"/>
                                            </p:txEl>
                                          </p:spTgt>
                                        </p:tgtEl>
                                        <p:attrNameLst>
                                          <p:attrName>r</p:attrName>
                                        </p:attrNameLst>
                                      </p:cBhvr>
                                    </p:animRot>
                                    <p:animRot by="-240000">
                                      <p:cBhvr>
                                        <p:cTn id="41" dur="200" fill="hold">
                                          <p:stCondLst>
                                            <p:cond delay="600"/>
                                          </p:stCondLst>
                                        </p:cTn>
                                        <p:tgtEl>
                                          <p:spTgt spid="4">
                                            <p:txEl>
                                              <p:pRg st="3" end="3"/>
                                            </p:txEl>
                                          </p:spTgt>
                                        </p:tgtEl>
                                        <p:attrNameLst>
                                          <p:attrName>r</p:attrName>
                                        </p:attrNameLst>
                                      </p:cBhvr>
                                    </p:animRot>
                                    <p:animRot by="120000">
                                      <p:cBhvr>
                                        <p:cTn id="42" dur="200" fill="hold">
                                          <p:stCondLst>
                                            <p:cond delay="800"/>
                                          </p:stCondLst>
                                        </p:cTn>
                                        <p:tgtEl>
                                          <p:spTgt spid="4">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4">
                                            <p:txEl>
                                              <p:pRg st="4" end="4"/>
                                            </p:txEl>
                                          </p:spTgt>
                                        </p:tgtEl>
                                        <p:attrNameLst>
                                          <p:attrName>r</p:attrName>
                                        </p:attrNameLst>
                                      </p:cBhvr>
                                    </p:animRot>
                                    <p:animRot by="-240000">
                                      <p:cBhvr>
                                        <p:cTn id="47" dur="200" fill="hold">
                                          <p:stCondLst>
                                            <p:cond delay="200"/>
                                          </p:stCondLst>
                                        </p:cTn>
                                        <p:tgtEl>
                                          <p:spTgt spid="4">
                                            <p:txEl>
                                              <p:pRg st="4" end="4"/>
                                            </p:txEl>
                                          </p:spTgt>
                                        </p:tgtEl>
                                        <p:attrNameLst>
                                          <p:attrName>r</p:attrName>
                                        </p:attrNameLst>
                                      </p:cBhvr>
                                    </p:animRot>
                                    <p:animRot by="240000">
                                      <p:cBhvr>
                                        <p:cTn id="48" dur="200" fill="hold">
                                          <p:stCondLst>
                                            <p:cond delay="400"/>
                                          </p:stCondLst>
                                        </p:cTn>
                                        <p:tgtEl>
                                          <p:spTgt spid="4">
                                            <p:txEl>
                                              <p:pRg st="4" end="4"/>
                                            </p:txEl>
                                          </p:spTgt>
                                        </p:tgtEl>
                                        <p:attrNameLst>
                                          <p:attrName>r</p:attrName>
                                        </p:attrNameLst>
                                      </p:cBhvr>
                                    </p:animRot>
                                    <p:animRot by="-240000">
                                      <p:cBhvr>
                                        <p:cTn id="49" dur="200" fill="hold">
                                          <p:stCondLst>
                                            <p:cond delay="600"/>
                                          </p:stCondLst>
                                        </p:cTn>
                                        <p:tgtEl>
                                          <p:spTgt spid="4">
                                            <p:txEl>
                                              <p:pRg st="4" end="4"/>
                                            </p:txEl>
                                          </p:spTgt>
                                        </p:tgtEl>
                                        <p:attrNameLst>
                                          <p:attrName>r</p:attrName>
                                        </p:attrNameLst>
                                      </p:cBhvr>
                                    </p:animRot>
                                    <p:animRot by="120000">
                                      <p:cBhvr>
                                        <p:cTn id="50" dur="200" fill="hold">
                                          <p:stCondLst>
                                            <p:cond delay="80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ru-RU" dirty="0" err="1"/>
              <a:t>Захисти</a:t>
            </a:r>
            <a:r>
              <a:rPr lang="ru-RU" dirty="0"/>
              <a:t> себе : будь </a:t>
            </a:r>
            <a:r>
              <a:rPr lang="ru-RU" dirty="0" err="1"/>
              <a:t>дорослим</a:t>
            </a:r>
            <a:r>
              <a:rPr lang="ru-RU" dirty="0"/>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1772816"/>
            <a:ext cx="3986657" cy="4800600"/>
          </a:xfrm>
        </p:spPr>
      </p:pic>
    </p:spTree>
    <p:extLst>
      <p:ext uri="{BB962C8B-B14F-4D97-AF65-F5344CB8AC3E}">
        <p14:creationId xmlns:p14="http://schemas.microsoft.com/office/powerpoint/2010/main" val="833684037"/>
      </p:ext>
    </p:extLst>
  </p:cSld>
  <p:clrMapOvr>
    <a:masterClrMapping/>
  </p:clrMapOvr>
  <mc:AlternateContent xmlns:mc="http://schemas.openxmlformats.org/markup-compatibility/2006">
    <mc:Choice xmlns:p14="http://schemas.microsoft.com/office/powerpoint/2010/main" Requires="p14">
      <p:transition spd="slow" p14:dur="1200" advTm="3000">
        <p:dissolve/>
      </p:transition>
    </mc:Choice>
    <mc:Fallback>
      <p:transition spd="slow" advTm="3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134795"/>
            <a:ext cx="8229600" cy="130026"/>
          </a:xfrm>
        </p:spPr>
        <p:txBody>
          <a:bodyPr>
            <a:normAutofit fontScale="90000"/>
          </a:bodyPr>
          <a:lstStyle/>
          <a:p>
            <a:endParaRPr lang="ru-RU" dirty="0"/>
          </a:p>
        </p:txBody>
      </p:sp>
      <p:sp>
        <p:nvSpPr>
          <p:cNvPr id="6" name="Текст 5"/>
          <p:cNvSpPr>
            <a:spLocks noGrp="1"/>
          </p:cNvSpPr>
          <p:nvPr>
            <p:ph type="body" idx="1"/>
          </p:nvPr>
        </p:nvSpPr>
        <p:spPr>
          <a:xfrm>
            <a:off x="457200" y="260648"/>
            <a:ext cx="4040188" cy="201622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400" dirty="0"/>
              <a:t>1.Захист </a:t>
            </a:r>
            <a:r>
              <a:rPr lang="ru-RU" sz="4400" dirty="0" err="1"/>
              <a:t>паролів</a:t>
            </a:r>
            <a:r>
              <a:rPr lang="ru-RU" sz="4400" dirty="0"/>
              <a:t> </a:t>
            </a:r>
          </a:p>
        </p:txBody>
      </p:sp>
      <p:sp>
        <p:nvSpPr>
          <p:cNvPr id="8" name="Текст 7"/>
          <p:cNvSpPr>
            <a:spLocks noGrp="1"/>
          </p:cNvSpPr>
          <p:nvPr>
            <p:ph type="body" sz="half" idx="3"/>
          </p:nvPr>
        </p:nvSpPr>
        <p:spPr>
          <a:xfrm>
            <a:off x="4644009" y="260648"/>
            <a:ext cx="4176464" cy="2016224"/>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ru-RU" sz="3600" dirty="0" smtClean="0"/>
              <a:t>2.Уникнення </a:t>
            </a:r>
            <a:r>
              <a:rPr lang="ru-RU" sz="3600" dirty="0" err="1"/>
              <a:t>шахрайства</a:t>
            </a:r>
            <a:r>
              <a:rPr lang="ru-RU" sz="3600" dirty="0"/>
              <a:t> </a:t>
            </a:r>
          </a:p>
        </p:txBody>
      </p:sp>
      <p:pic>
        <p:nvPicPr>
          <p:cNvPr id="10" name="Объект 9"/>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95536" y="2708920"/>
            <a:ext cx="4186808" cy="3096344"/>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16016" y="2420888"/>
            <a:ext cx="4022725" cy="4022725"/>
          </a:xfrm>
        </p:spPr>
      </p:pic>
    </p:spTree>
    <p:extLst>
      <p:ext uri="{BB962C8B-B14F-4D97-AF65-F5344CB8AC3E}">
        <p14:creationId xmlns:p14="http://schemas.microsoft.com/office/powerpoint/2010/main" val="1944896967"/>
      </p:ext>
    </p:extLst>
  </p:cSld>
  <p:clrMapOvr>
    <a:masterClrMapping/>
  </p:clrMapOvr>
  <mc:AlternateContent xmlns:mc="http://schemas.openxmlformats.org/markup-compatibility/2006">
    <mc:Choice xmlns:p14="http://schemas.microsoft.com/office/powerpoint/2010/main" Requires="p14">
      <p:transition spd="slow" p14:dur="1600" advTm="8000">
        <p14:conveyor dir="l"/>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animEffect transition="in" filter="wipe(down)">
                                      <p:cBhvr>
                                        <p:cTn id="51" dur="580">
                                          <p:stCondLst>
                                            <p:cond delay="0"/>
                                          </p:stCondLst>
                                        </p:cTn>
                                        <p:tgtEl>
                                          <p:spTgt spid="8">
                                            <p:bg/>
                                          </p:spTgt>
                                        </p:tgtEl>
                                      </p:cBhvr>
                                    </p:animEffect>
                                    <p:anim calcmode="lin" valueType="num">
                                      <p:cBhvr>
                                        <p:cTn id="52"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bg/>
                                          </p:spTgt>
                                        </p:tgtEl>
                                      </p:cBhvr>
                                      <p:to x="100000" y="60000"/>
                                    </p:animScale>
                                    <p:animScale>
                                      <p:cBhvr>
                                        <p:cTn id="58" dur="166" decel="50000">
                                          <p:stCondLst>
                                            <p:cond delay="676"/>
                                          </p:stCondLst>
                                        </p:cTn>
                                        <p:tgtEl>
                                          <p:spTgt spid="8">
                                            <p:bg/>
                                          </p:spTgt>
                                        </p:tgtEl>
                                      </p:cBhvr>
                                      <p:to x="100000" y="100000"/>
                                    </p:animScale>
                                    <p:animScale>
                                      <p:cBhvr>
                                        <p:cTn id="59" dur="26">
                                          <p:stCondLst>
                                            <p:cond delay="1312"/>
                                          </p:stCondLst>
                                        </p:cTn>
                                        <p:tgtEl>
                                          <p:spTgt spid="8">
                                            <p:bg/>
                                          </p:spTgt>
                                        </p:tgtEl>
                                      </p:cBhvr>
                                      <p:to x="100000" y="80000"/>
                                    </p:animScale>
                                    <p:animScale>
                                      <p:cBhvr>
                                        <p:cTn id="60" dur="166" decel="50000">
                                          <p:stCondLst>
                                            <p:cond delay="1338"/>
                                          </p:stCondLst>
                                        </p:cTn>
                                        <p:tgtEl>
                                          <p:spTgt spid="8">
                                            <p:bg/>
                                          </p:spTgt>
                                        </p:tgtEl>
                                      </p:cBhvr>
                                      <p:to x="100000" y="100000"/>
                                    </p:animScale>
                                    <p:animScale>
                                      <p:cBhvr>
                                        <p:cTn id="61" dur="26">
                                          <p:stCondLst>
                                            <p:cond delay="1642"/>
                                          </p:stCondLst>
                                        </p:cTn>
                                        <p:tgtEl>
                                          <p:spTgt spid="8">
                                            <p:bg/>
                                          </p:spTgt>
                                        </p:tgtEl>
                                      </p:cBhvr>
                                      <p:to x="100000" y="90000"/>
                                    </p:animScale>
                                    <p:animScale>
                                      <p:cBhvr>
                                        <p:cTn id="62" dur="166" decel="50000">
                                          <p:stCondLst>
                                            <p:cond delay="1668"/>
                                          </p:stCondLst>
                                        </p:cTn>
                                        <p:tgtEl>
                                          <p:spTgt spid="8">
                                            <p:bg/>
                                          </p:spTgt>
                                        </p:tgtEl>
                                      </p:cBhvr>
                                      <p:to x="100000" y="100000"/>
                                    </p:animScale>
                                    <p:animScale>
                                      <p:cBhvr>
                                        <p:cTn id="63" dur="26">
                                          <p:stCondLst>
                                            <p:cond delay="1808"/>
                                          </p:stCondLst>
                                        </p:cTn>
                                        <p:tgtEl>
                                          <p:spTgt spid="8">
                                            <p:bg/>
                                          </p:spTgt>
                                        </p:tgtEl>
                                      </p:cBhvr>
                                      <p:to x="100000" y="95000"/>
                                    </p:animScale>
                                    <p:animScale>
                                      <p:cBhvr>
                                        <p:cTn id="64" dur="166" decel="50000">
                                          <p:stCondLst>
                                            <p:cond delay="1834"/>
                                          </p:stCondLst>
                                        </p:cTn>
                                        <p:tgtEl>
                                          <p:spTgt spid="8">
                                            <p:bg/>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Effect transition="in" filter="wipe(down)">
                                      <p:cBhvr>
                                        <p:cTn id="69" dur="580">
                                          <p:stCondLst>
                                            <p:cond delay="0"/>
                                          </p:stCondLst>
                                        </p:cTn>
                                        <p:tgtEl>
                                          <p:spTgt spid="8">
                                            <p:txEl>
                                              <p:pRg st="0" end="0"/>
                                            </p:txEl>
                                          </p:spTgt>
                                        </p:tgtEl>
                                      </p:cBhvr>
                                    </p:animEffect>
                                    <p:anim calcmode="lin" valueType="num">
                                      <p:cBhvr>
                                        <p:cTn id="7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xEl>
                                              <p:pRg st="0" end="0"/>
                                            </p:txEl>
                                          </p:spTgt>
                                        </p:tgtEl>
                                      </p:cBhvr>
                                      <p:to x="100000" y="60000"/>
                                    </p:animScale>
                                    <p:animScale>
                                      <p:cBhvr>
                                        <p:cTn id="76" dur="166" decel="50000">
                                          <p:stCondLst>
                                            <p:cond delay="676"/>
                                          </p:stCondLst>
                                        </p:cTn>
                                        <p:tgtEl>
                                          <p:spTgt spid="8">
                                            <p:txEl>
                                              <p:pRg st="0" end="0"/>
                                            </p:txEl>
                                          </p:spTgt>
                                        </p:tgtEl>
                                      </p:cBhvr>
                                      <p:to x="100000" y="100000"/>
                                    </p:animScale>
                                    <p:animScale>
                                      <p:cBhvr>
                                        <p:cTn id="77" dur="26">
                                          <p:stCondLst>
                                            <p:cond delay="1312"/>
                                          </p:stCondLst>
                                        </p:cTn>
                                        <p:tgtEl>
                                          <p:spTgt spid="8">
                                            <p:txEl>
                                              <p:pRg st="0" end="0"/>
                                            </p:txEl>
                                          </p:spTgt>
                                        </p:tgtEl>
                                      </p:cBhvr>
                                      <p:to x="100000" y="80000"/>
                                    </p:animScale>
                                    <p:animScale>
                                      <p:cBhvr>
                                        <p:cTn id="78" dur="166" decel="50000">
                                          <p:stCondLst>
                                            <p:cond delay="1338"/>
                                          </p:stCondLst>
                                        </p:cTn>
                                        <p:tgtEl>
                                          <p:spTgt spid="8">
                                            <p:txEl>
                                              <p:pRg st="0" end="0"/>
                                            </p:txEl>
                                          </p:spTgt>
                                        </p:tgtEl>
                                      </p:cBhvr>
                                      <p:to x="100000" y="100000"/>
                                    </p:animScale>
                                    <p:animScale>
                                      <p:cBhvr>
                                        <p:cTn id="79" dur="26">
                                          <p:stCondLst>
                                            <p:cond delay="1642"/>
                                          </p:stCondLst>
                                        </p:cTn>
                                        <p:tgtEl>
                                          <p:spTgt spid="8">
                                            <p:txEl>
                                              <p:pRg st="0" end="0"/>
                                            </p:txEl>
                                          </p:spTgt>
                                        </p:tgtEl>
                                      </p:cBhvr>
                                      <p:to x="100000" y="90000"/>
                                    </p:animScale>
                                    <p:animScale>
                                      <p:cBhvr>
                                        <p:cTn id="80" dur="166" decel="50000">
                                          <p:stCondLst>
                                            <p:cond delay="1668"/>
                                          </p:stCondLst>
                                        </p:cTn>
                                        <p:tgtEl>
                                          <p:spTgt spid="8">
                                            <p:txEl>
                                              <p:pRg st="0" end="0"/>
                                            </p:txEl>
                                          </p:spTgt>
                                        </p:tgtEl>
                                      </p:cBhvr>
                                      <p:to x="100000" y="100000"/>
                                    </p:animScale>
                                    <p:animScale>
                                      <p:cBhvr>
                                        <p:cTn id="81" dur="26">
                                          <p:stCondLst>
                                            <p:cond delay="1808"/>
                                          </p:stCondLst>
                                        </p:cTn>
                                        <p:tgtEl>
                                          <p:spTgt spid="8">
                                            <p:txEl>
                                              <p:pRg st="0" end="0"/>
                                            </p:txEl>
                                          </p:spTgt>
                                        </p:tgtEl>
                                      </p:cBhvr>
                                      <p:to x="100000" y="95000"/>
                                    </p:animScale>
                                    <p:animScale>
                                      <p:cBhvr>
                                        <p:cTn id="82" dur="166" decel="50000">
                                          <p:stCondLst>
                                            <p:cond delay="1834"/>
                                          </p:stCondLst>
                                        </p:cTn>
                                        <p:tgtEl>
                                          <p:spTgt spid="8">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11"/>
                                        </p:tgtEl>
                                        <p:attrNameLst>
                                          <p:attrName>r</p:attrName>
                                        </p:attrNameLst>
                                      </p:cBhvr>
                                    </p:animRot>
                                    <p:animRot by="-240000">
                                      <p:cBhvr>
                                        <p:cTn id="87" dur="200" fill="hold">
                                          <p:stCondLst>
                                            <p:cond delay="200"/>
                                          </p:stCondLst>
                                        </p:cTn>
                                        <p:tgtEl>
                                          <p:spTgt spid="11"/>
                                        </p:tgtEl>
                                        <p:attrNameLst>
                                          <p:attrName>r</p:attrName>
                                        </p:attrNameLst>
                                      </p:cBhvr>
                                    </p:animRot>
                                    <p:animRot by="240000">
                                      <p:cBhvr>
                                        <p:cTn id="88" dur="200" fill="hold">
                                          <p:stCondLst>
                                            <p:cond delay="400"/>
                                          </p:stCondLst>
                                        </p:cTn>
                                        <p:tgtEl>
                                          <p:spTgt spid="11"/>
                                        </p:tgtEl>
                                        <p:attrNameLst>
                                          <p:attrName>r</p:attrName>
                                        </p:attrNameLst>
                                      </p:cBhvr>
                                    </p:animRot>
                                    <p:animRot by="-240000">
                                      <p:cBhvr>
                                        <p:cTn id="89" dur="200" fill="hold">
                                          <p:stCondLst>
                                            <p:cond delay="600"/>
                                          </p:stCondLst>
                                        </p:cTn>
                                        <p:tgtEl>
                                          <p:spTgt spid="11"/>
                                        </p:tgtEl>
                                        <p:attrNameLst>
                                          <p:attrName>r</p:attrName>
                                        </p:attrNameLst>
                                      </p:cBhvr>
                                    </p:animRot>
                                    <p:animRot by="120000">
                                      <p:cBhvr>
                                        <p:cTn id="9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75456"/>
            <a:ext cx="8229600" cy="675456"/>
          </a:xfrm>
        </p:spPr>
        <p:txBody>
          <a:bodyPr>
            <a:normAutofit fontScale="90000"/>
          </a:bodyPr>
          <a:lstStyle/>
          <a:p>
            <a:endParaRPr lang="ru-RU" dirty="0"/>
          </a:p>
        </p:txBody>
      </p:sp>
      <p:sp>
        <p:nvSpPr>
          <p:cNvPr id="3" name="Текст 2"/>
          <p:cNvSpPr>
            <a:spLocks noGrp="1"/>
          </p:cNvSpPr>
          <p:nvPr>
            <p:ph type="body" idx="1"/>
          </p:nvPr>
        </p:nvSpPr>
        <p:spPr>
          <a:xfrm>
            <a:off x="457200" y="332656"/>
            <a:ext cx="4040188" cy="184221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000" dirty="0" smtClean="0"/>
              <a:t>3.Захист </a:t>
            </a:r>
            <a:r>
              <a:rPr lang="ru-RU" sz="4000" dirty="0"/>
              <a:t>пристрою</a:t>
            </a:r>
          </a:p>
        </p:txBody>
      </p:sp>
      <p:sp>
        <p:nvSpPr>
          <p:cNvPr id="5" name="Текст 4"/>
          <p:cNvSpPr>
            <a:spLocks noGrp="1"/>
          </p:cNvSpPr>
          <p:nvPr>
            <p:ph type="body" sz="half" idx="3"/>
          </p:nvPr>
        </p:nvSpPr>
        <p:spPr>
          <a:xfrm>
            <a:off x="4645025" y="332656"/>
            <a:ext cx="4041775" cy="184221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dirty="0" smtClean="0"/>
              <a:t>4.Використання </a:t>
            </a:r>
            <a:r>
              <a:rPr lang="ru-RU" sz="3600" dirty="0" err="1"/>
              <a:t>захищених</a:t>
            </a:r>
            <a:r>
              <a:rPr lang="ru-RU" sz="3600" dirty="0"/>
              <a:t> мереж </a:t>
            </a:r>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23528" y="2552056"/>
            <a:ext cx="3744416" cy="3744416"/>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98083" y="2492896"/>
            <a:ext cx="4525982" cy="3839665"/>
          </a:xfrm>
        </p:spPr>
      </p:pic>
    </p:spTree>
    <p:extLst>
      <p:ext uri="{BB962C8B-B14F-4D97-AF65-F5344CB8AC3E}">
        <p14:creationId xmlns:p14="http://schemas.microsoft.com/office/powerpoint/2010/main" val="3026228029"/>
      </p:ext>
    </p:extLst>
  </p:cSld>
  <p:clrMapOvr>
    <a:masterClrMapping/>
  </p:clrMapOvr>
  <mc:AlternateContent xmlns:mc="http://schemas.openxmlformats.org/markup-compatibility/2006">
    <mc:Choice xmlns:p14="http://schemas.microsoft.com/office/powerpoint/2010/main" Requires="p14">
      <p:transition spd="slow" p14:dur="1600" advTm="8000">
        <p14:conveyor dir="l"/>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7"/>
                                        </p:tgtEl>
                                        <p:attrNameLst>
                                          <p:attrName>r</p:attrName>
                                        </p:attrNameLst>
                                      </p:cBhvr>
                                    </p:animRot>
                                    <p:animRot by="-240000">
                                      <p:cBhvr>
                                        <p:cTn id="43" dur="200" fill="hold">
                                          <p:stCondLst>
                                            <p:cond delay="200"/>
                                          </p:stCondLst>
                                        </p:cTn>
                                        <p:tgtEl>
                                          <p:spTgt spid="7"/>
                                        </p:tgtEl>
                                        <p:attrNameLst>
                                          <p:attrName>r</p:attrName>
                                        </p:attrNameLst>
                                      </p:cBhvr>
                                    </p:animRot>
                                    <p:animRot by="240000">
                                      <p:cBhvr>
                                        <p:cTn id="44" dur="200" fill="hold">
                                          <p:stCondLst>
                                            <p:cond delay="400"/>
                                          </p:stCondLst>
                                        </p:cTn>
                                        <p:tgtEl>
                                          <p:spTgt spid="7"/>
                                        </p:tgtEl>
                                        <p:attrNameLst>
                                          <p:attrName>r</p:attrName>
                                        </p:attrNameLst>
                                      </p:cBhvr>
                                    </p:animRot>
                                    <p:animRot by="-240000">
                                      <p:cBhvr>
                                        <p:cTn id="45" dur="200" fill="hold">
                                          <p:stCondLst>
                                            <p:cond delay="600"/>
                                          </p:stCondLst>
                                        </p:cTn>
                                        <p:tgtEl>
                                          <p:spTgt spid="7"/>
                                        </p:tgtEl>
                                        <p:attrNameLst>
                                          <p:attrName>r</p:attrName>
                                        </p:attrNameLst>
                                      </p:cBhvr>
                                    </p:animRot>
                                    <p:animRot by="120000">
                                      <p:cBhvr>
                                        <p:cTn id="46" dur="200" fill="hold">
                                          <p:stCondLst>
                                            <p:cond delay="800"/>
                                          </p:stCondLst>
                                        </p:cTn>
                                        <p:tgtEl>
                                          <p:spTgt spid="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bg/>
                                          </p:spTgt>
                                        </p:tgtEl>
                                        <p:attrNameLst>
                                          <p:attrName>style.visibility</p:attrName>
                                        </p:attrNameLst>
                                      </p:cBhvr>
                                      <p:to>
                                        <p:strVal val="visible"/>
                                      </p:to>
                                    </p:set>
                                    <p:animEffect transition="in" filter="wipe(down)">
                                      <p:cBhvr>
                                        <p:cTn id="51" dur="580">
                                          <p:stCondLst>
                                            <p:cond delay="0"/>
                                          </p:stCondLst>
                                        </p:cTn>
                                        <p:tgtEl>
                                          <p:spTgt spid="5">
                                            <p:bg/>
                                          </p:spTgt>
                                        </p:tgtEl>
                                      </p:cBhvr>
                                    </p:animEffect>
                                    <p:anim calcmode="lin" valueType="num">
                                      <p:cBhvr>
                                        <p:cTn id="52"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bg/>
                                          </p:spTgt>
                                        </p:tgtEl>
                                      </p:cBhvr>
                                      <p:to x="100000" y="60000"/>
                                    </p:animScale>
                                    <p:animScale>
                                      <p:cBhvr>
                                        <p:cTn id="58" dur="166" decel="50000">
                                          <p:stCondLst>
                                            <p:cond delay="676"/>
                                          </p:stCondLst>
                                        </p:cTn>
                                        <p:tgtEl>
                                          <p:spTgt spid="5">
                                            <p:bg/>
                                          </p:spTgt>
                                        </p:tgtEl>
                                      </p:cBhvr>
                                      <p:to x="100000" y="100000"/>
                                    </p:animScale>
                                    <p:animScale>
                                      <p:cBhvr>
                                        <p:cTn id="59" dur="26">
                                          <p:stCondLst>
                                            <p:cond delay="1312"/>
                                          </p:stCondLst>
                                        </p:cTn>
                                        <p:tgtEl>
                                          <p:spTgt spid="5">
                                            <p:bg/>
                                          </p:spTgt>
                                        </p:tgtEl>
                                      </p:cBhvr>
                                      <p:to x="100000" y="80000"/>
                                    </p:animScale>
                                    <p:animScale>
                                      <p:cBhvr>
                                        <p:cTn id="60" dur="166" decel="50000">
                                          <p:stCondLst>
                                            <p:cond delay="1338"/>
                                          </p:stCondLst>
                                        </p:cTn>
                                        <p:tgtEl>
                                          <p:spTgt spid="5">
                                            <p:bg/>
                                          </p:spTgt>
                                        </p:tgtEl>
                                      </p:cBhvr>
                                      <p:to x="100000" y="100000"/>
                                    </p:animScale>
                                    <p:animScale>
                                      <p:cBhvr>
                                        <p:cTn id="61" dur="26">
                                          <p:stCondLst>
                                            <p:cond delay="1642"/>
                                          </p:stCondLst>
                                        </p:cTn>
                                        <p:tgtEl>
                                          <p:spTgt spid="5">
                                            <p:bg/>
                                          </p:spTgt>
                                        </p:tgtEl>
                                      </p:cBhvr>
                                      <p:to x="100000" y="90000"/>
                                    </p:animScale>
                                    <p:animScale>
                                      <p:cBhvr>
                                        <p:cTn id="62" dur="166" decel="50000">
                                          <p:stCondLst>
                                            <p:cond delay="1668"/>
                                          </p:stCondLst>
                                        </p:cTn>
                                        <p:tgtEl>
                                          <p:spTgt spid="5">
                                            <p:bg/>
                                          </p:spTgt>
                                        </p:tgtEl>
                                      </p:cBhvr>
                                      <p:to x="100000" y="100000"/>
                                    </p:animScale>
                                    <p:animScale>
                                      <p:cBhvr>
                                        <p:cTn id="63" dur="26">
                                          <p:stCondLst>
                                            <p:cond delay="1808"/>
                                          </p:stCondLst>
                                        </p:cTn>
                                        <p:tgtEl>
                                          <p:spTgt spid="5">
                                            <p:bg/>
                                          </p:spTgt>
                                        </p:tgtEl>
                                      </p:cBhvr>
                                      <p:to x="100000" y="95000"/>
                                    </p:animScale>
                                    <p:animScale>
                                      <p:cBhvr>
                                        <p:cTn id="64" dur="166" decel="50000">
                                          <p:stCondLst>
                                            <p:cond delay="1834"/>
                                          </p:stCondLst>
                                        </p:cTn>
                                        <p:tgtEl>
                                          <p:spTgt spid="5">
                                            <p:bg/>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wipe(down)">
                                      <p:cBhvr>
                                        <p:cTn id="69" dur="580">
                                          <p:stCondLst>
                                            <p:cond delay="0"/>
                                          </p:stCondLst>
                                        </p:cTn>
                                        <p:tgtEl>
                                          <p:spTgt spid="5">
                                            <p:txEl>
                                              <p:pRg st="0" end="0"/>
                                            </p:txEl>
                                          </p:spTgt>
                                        </p:tgtEl>
                                      </p:cBhvr>
                                    </p:animEffect>
                                    <p:anim calcmode="lin" valueType="num">
                                      <p:cBhvr>
                                        <p:cTn id="7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xEl>
                                              <p:pRg st="0" end="0"/>
                                            </p:txEl>
                                          </p:spTgt>
                                        </p:tgtEl>
                                      </p:cBhvr>
                                      <p:to x="100000" y="60000"/>
                                    </p:animScale>
                                    <p:animScale>
                                      <p:cBhvr>
                                        <p:cTn id="76" dur="166" decel="50000">
                                          <p:stCondLst>
                                            <p:cond delay="676"/>
                                          </p:stCondLst>
                                        </p:cTn>
                                        <p:tgtEl>
                                          <p:spTgt spid="5">
                                            <p:txEl>
                                              <p:pRg st="0" end="0"/>
                                            </p:txEl>
                                          </p:spTgt>
                                        </p:tgtEl>
                                      </p:cBhvr>
                                      <p:to x="100000" y="100000"/>
                                    </p:animScale>
                                    <p:animScale>
                                      <p:cBhvr>
                                        <p:cTn id="77" dur="26">
                                          <p:stCondLst>
                                            <p:cond delay="1312"/>
                                          </p:stCondLst>
                                        </p:cTn>
                                        <p:tgtEl>
                                          <p:spTgt spid="5">
                                            <p:txEl>
                                              <p:pRg st="0" end="0"/>
                                            </p:txEl>
                                          </p:spTgt>
                                        </p:tgtEl>
                                      </p:cBhvr>
                                      <p:to x="100000" y="80000"/>
                                    </p:animScale>
                                    <p:animScale>
                                      <p:cBhvr>
                                        <p:cTn id="78" dur="166" decel="50000">
                                          <p:stCondLst>
                                            <p:cond delay="1338"/>
                                          </p:stCondLst>
                                        </p:cTn>
                                        <p:tgtEl>
                                          <p:spTgt spid="5">
                                            <p:txEl>
                                              <p:pRg st="0" end="0"/>
                                            </p:txEl>
                                          </p:spTgt>
                                        </p:tgtEl>
                                      </p:cBhvr>
                                      <p:to x="100000" y="100000"/>
                                    </p:animScale>
                                    <p:animScale>
                                      <p:cBhvr>
                                        <p:cTn id="79" dur="26">
                                          <p:stCondLst>
                                            <p:cond delay="1642"/>
                                          </p:stCondLst>
                                        </p:cTn>
                                        <p:tgtEl>
                                          <p:spTgt spid="5">
                                            <p:txEl>
                                              <p:pRg st="0" end="0"/>
                                            </p:txEl>
                                          </p:spTgt>
                                        </p:tgtEl>
                                      </p:cBhvr>
                                      <p:to x="100000" y="90000"/>
                                    </p:animScale>
                                    <p:animScale>
                                      <p:cBhvr>
                                        <p:cTn id="80" dur="166" decel="50000">
                                          <p:stCondLst>
                                            <p:cond delay="1668"/>
                                          </p:stCondLst>
                                        </p:cTn>
                                        <p:tgtEl>
                                          <p:spTgt spid="5">
                                            <p:txEl>
                                              <p:pRg st="0" end="0"/>
                                            </p:txEl>
                                          </p:spTgt>
                                        </p:tgtEl>
                                      </p:cBhvr>
                                      <p:to x="100000" y="100000"/>
                                    </p:animScale>
                                    <p:animScale>
                                      <p:cBhvr>
                                        <p:cTn id="81" dur="26">
                                          <p:stCondLst>
                                            <p:cond delay="1808"/>
                                          </p:stCondLst>
                                        </p:cTn>
                                        <p:tgtEl>
                                          <p:spTgt spid="5">
                                            <p:txEl>
                                              <p:pRg st="0" end="0"/>
                                            </p:txEl>
                                          </p:spTgt>
                                        </p:tgtEl>
                                      </p:cBhvr>
                                      <p:to x="100000" y="95000"/>
                                    </p:animScale>
                                    <p:animScale>
                                      <p:cBhvr>
                                        <p:cTn id="82" dur="166" decel="50000">
                                          <p:stCondLst>
                                            <p:cond delay="1834"/>
                                          </p:stCondLst>
                                        </p:cTn>
                                        <p:tgtEl>
                                          <p:spTgt spid="5">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8"/>
                                        </p:tgtEl>
                                        <p:attrNameLst>
                                          <p:attrName>r</p:attrName>
                                        </p:attrNameLst>
                                      </p:cBhvr>
                                    </p:animRot>
                                    <p:animRot by="-240000">
                                      <p:cBhvr>
                                        <p:cTn id="87" dur="200" fill="hold">
                                          <p:stCondLst>
                                            <p:cond delay="200"/>
                                          </p:stCondLst>
                                        </p:cTn>
                                        <p:tgtEl>
                                          <p:spTgt spid="8"/>
                                        </p:tgtEl>
                                        <p:attrNameLst>
                                          <p:attrName>r</p:attrName>
                                        </p:attrNameLst>
                                      </p:cBhvr>
                                    </p:animRot>
                                    <p:animRot by="240000">
                                      <p:cBhvr>
                                        <p:cTn id="88" dur="200" fill="hold">
                                          <p:stCondLst>
                                            <p:cond delay="400"/>
                                          </p:stCondLst>
                                        </p:cTn>
                                        <p:tgtEl>
                                          <p:spTgt spid="8"/>
                                        </p:tgtEl>
                                        <p:attrNameLst>
                                          <p:attrName>r</p:attrName>
                                        </p:attrNameLst>
                                      </p:cBhvr>
                                    </p:animRot>
                                    <p:animRot by="-240000">
                                      <p:cBhvr>
                                        <p:cTn id="89" dur="200" fill="hold">
                                          <p:stCondLst>
                                            <p:cond delay="600"/>
                                          </p:stCondLst>
                                        </p:cTn>
                                        <p:tgtEl>
                                          <p:spTgt spid="8"/>
                                        </p:tgtEl>
                                        <p:attrNameLst>
                                          <p:attrName>r</p:attrName>
                                        </p:attrNameLst>
                                      </p:cBhvr>
                                    </p:animRot>
                                    <p:animRot by="120000">
                                      <p:cBhvr>
                                        <p:cTn id="9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282154"/>
          </a:xfrm>
        </p:spPr>
        <p:style>
          <a:lnRef idx="2">
            <a:schemeClr val="accent4"/>
          </a:lnRef>
          <a:fillRef idx="1">
            <a:schemeClr val="lt1"/>
          </a:fillRef>
          <a:effectRef idx="0">
            <a:schemeClr val="accent4"/>
          </a:effectRef>
          <a:fontRef idx="minor">
            <a:schemeClr val="dk1"/>
          </a:fontRef>
        </p:style>
        <p:txBody>
          <a:bodyPr/>
          <a:lstStyle/>
          <a:p>
            <a:pPr algn="ctr"/>
            <a:r>
              <a:rPr lang="ru-RU" dirty="0" err="1"/>
              <a:t>Важливо</a:t>
            </a:r>
            <a:r>
              <a:rPr lang="ru-RU" dirty="0"/>
              <a:t> </a:t>
            </a:r>
            <a:r>
              <a:rPr lang="ru-RU" dirty="0" err="1" smtClean="0"/>
              <a:t>запам</a:t>
            </a:r>
            <a:r>
              <a:rPr lang="fr-FR" dirty="0" smtClean="0"/>
              <a:t>’</a:t>
            </a:r>
            <a:r>
              <a:rPr lang="ru-RU" dirty="0" err="1" smtClean="0"/>
              <a:t>ятати</a:t>
            </a:r>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916831"/>
            <a:ext cx="6984776" cy="4430625"/>
          </a:xfrm>
        </p:spPr>
      </p:pic>
    </p:spTree>
    <p:extLst>
      <p:ext uri="{BB962C8B-B14F-4D97-AF65-F5344CB8AC3E}">
        <p14:creationId xmlns:p14="http://schemas.microsoft.com/office/powerpoint/2010/main" val="2188060899"/>
      </p:ext>
    </p:extLst>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ctr"/>
            <a:r>
              <a:rPr lang="ru-RU" sz="2400" dirty="0" err="1">
                <a:solidFill>
                  <a:schemeClr val="tx1"/>
                </a:solidFill>
              </a:rPr>
              <a:t>Ніколи</a:t>
            </a:r>
            <a:r>
              <a:rPr lang="ru-RU" sz="2400" dirty="0">
                <a:solidFill>
                  <a:schemeClr val="tx1"/>
                </a:solidFill>
              </a:rPr>
              <a:t> не давайте </a:t>
            </a:r>
            <a:r>
              <a:rPr lang="ru-RU" sz="2400" dirty="0" err="1">
                <a:solidFill>
                  <a:schemeClr val="tx1"/>
                </a:solidFill>
              </a:rPr>
              <a:t>приватної</a:t>
            </a:r>
            <a:r>
              <a:rPr lang="ru-RU" sz="2400" dirty="0">
                <a:solidFill>
                  <a:schemeClr val="tx1"/>
                </a:solidFill>
              </a:rPr>
              <a:t> </a:t>
            </a:r>
            <a:r>
              <a:rPr lang="ru-RU" sz="2400" dirty="0" err="1">
                <a:solidFill>
                  <a:schemeClr val="tx1"/>
                </a:solidFill>
              </a:rPr>
              <a:t>інформації</a:t>
            </a:r>
            <a:r>
              <a:rPr lang="ru-RU" sz="2400" dirty="0">
                <a:solidFill>
                  <a:schemeClr val="tx1"/>
                </a:solidFill>
              </a:rPr>
              <a:t> про себе (</a:t>
            </a:r>
            <a:r>
              <a:rPr lang="ru-RU" sz="2400" dirty="0" err="1">
                <a:solidFill>
                  <a:schemeClr val="tx1"/>
                </a:solidFill>
              </a:rPr>
              <a:t>прізвище</a:t>
            </a:r>
            <a:r>
              <a:rPr lang="ru-RU" sz="2400" dirty="0">
                <a:solidFill>
                  <a:schemeClr val="tx1"/>
                </a:solidFill>
              </a:rPr>
              <a:t>, номер телефону, адресу, номер </a:t>
            </a:r>
            <a:r>
              <a:rPr lang="ru-RU" sz="2400" dirty="0" err="1">
                <a:solidFill>
                  <a:schemeClr val="tx1"/>
                </a:solidFill>
              </a:rPr>
              <a:t>школи</a:t>
            </a:r>
            <a:r>
              <a:rPr lang="ru-RU" sz="2400" dirty="0">
                <a:solidFill>
                  <a:schemeClr val="tx1"/>
                </a:solidFill>
              </a:rPr>
              <a:t>) без </a:t>
            </a:r>
            <a:r>
              <a:rPr lang="ru-RU" sz="2400" dirty="0" err="1">
                <a:solidFill>
                  <a:schemeClr val="tx1"/>
                </a:solidFill>
              </a:rPr>
              <a:t>дозволу</a:t>
            </a:r>
            <a:r>
              <a:rPr lang="ru-RU" sz="2400" dirty="0">
                <a:solidFill>
                  <a:schemeClr val="tx1"/>
                </a:solidFill>
              </a:rPr>
              <a:t> </a:t>
            </a:r>
            <a:r>
              <a:rPr lang="ru-RU" sz="2400" dirty="0" err="1">
                <a:solidFill>
                  <a:schemeClr val="tx1"/>
                </a:solidFill>
              </a:rPr>
              <a:t>батьків.Якщо</a:t>
            </a:r>
            <a:r>
              <a:rPr lang="ru-RU" sz="2400" dirty="0">
                <a:solidFill>
                  <a:schemeClr val="tx1"/>
                </a:solidFill>
              </a:rPr>
              <a:t> </a:t>
            </a:r>
            <a:r>
              <a:rPr lang="ru-RU" sz="2400" dirty="0" err="1">
                <a:solidFill>
                  <a:schemeClr val="tx1"/>
                </a:solidFill>
              </a:rPr>
              <a:t>хтось</a:t>
            </a:r>
            <a:r>
              <a:rPr lang="ru-RU" sz="2400" dirty="0">
                <a:solidFill>
                  <a:schemeClr val="tx1"/>
                </a:solidFill>
              </a:rPr>
              <a:t> говорить вам, </a:t>
            </a:r>
            <a:r>
              <a:rPr lang="ru-RU" sz="2400" dirty="0" err="1">
                <a:solidFill>
                  <a:schemeClr val="tx1"/>
                </a:solidFill>
              </a:rPr>
              <a:t>надсилає</a:t>
            </a:r>
            <a:r>
              <a:rPr lang="ru-RU" sz="2400" dirty="0">
                <a:solidFill>
                  <a:schemeClr val="tx1"/>
                </a:solidFill>
              </a:rPr>
              <a:t> вам, </a:t>
            </a:r>
            <a:r>
              <a:rPr lang="ru-RU" sz="2400" dirty="0" err="1">
                <a:solidFill>
                  <a:schemeClr val="tx1"/>
                </a:solidFill>
              </a:rPr>
              <a:t>або</a:t>
            </a:r>
            <a:r>
              <a:rPr lang="ru-RU" sz="2400" dirty="0">
                <a:solidFill>
                  <a:schemeClr val="tx1"/>
                </a:solidFill>
              </a:rPr>
              <a:t> </a:t>
            </a:r>
            <a:r>
              <a:rPr lang="ru-RU" sz="2400" dirty="0" err="1">
                <a:solidFill>
                  <a:schemeClr val="tx1"/>
                </a:solidFill>
              </a:rPr>
              <a:t>ви</a:t>
            </a:r>
            <a:r>
              <a:rPr lang="ru-RU" sz="2400" dirty="0">
                <a:solidFill>
                  <a:schemeClr val="tx1"/>
                </a:solidFill>
              </a:rPr>
              <a:t> </a:t>
            </a:r>
            <a:r>
              <a:rPr lang="ru-RU" sz="2400" dirty="0" err="1">
                <a:solidFill>
                  <a:schemeClr val="tx1"/>
                </a:solidFill>
              </a:rPr>
              <a:t>самі</a:t>
            </a:r>
            <a:r>
              <a:rPr lang="ru-RU" sz="2400" dirty="0">
                <a:solidFill>
                  <a:schemeClr val="tx1"/>
                </a:solidFill>
              </a:rPr>
              <a:t> </a:t>
            </a:r>
            <a:r>
              <a:rPr lang="ru-RU" sz="2400" dirty="0" err="1">
                <a:solidFill>
                  <a:schemeClr val="tx1"/>
                </a:solidFill>
              </a:rPr>
              <a:t>віднайшли</a:t>
            </a:r>
            <a:r>
              <a:rPr lang="ru-RU" sz="2400" dirty="0">
                <a:solidFill>
                  <a:schemeClr val="tx1"/>
                </a:solidFill>
              </a:rPr>
              <a:t> у </a:t>
            </a:r>
            <a:r>
              <a:rPr lang="ru-RU" sz="2400" dirty="0" err="1">
                <a:solidFill>
                  <a:schemeClr val="tx1"/>
                </a:solidFill>
              </a:rPr>
              <a:t>мережі</a:t>
            </a:r>
            <a:r>
              <a:rPr lang="ru-RU" sz="2400" dirty="0">
                <a:solidFill>
                  <a:schemeClr val="tx1"/>
                </a:solidFill>
              </a:rPr>
              <a:t> </a:t>
            </a:r>
            <a:r>
              <a:rPr lang="ru-RU" sz="2400" dirty="0" err="1">
                <a:solidFill>
                  <a:schemeClr val="tx1"/>
                </a:solidFill>
              </a:rPr>
              <a:t>щось</a:t>
            </a:r>
            <a:r>
              <a:rPr lang="ru-RU" sz="2400" dirty="0">
                <a:solidFill>
                  <a:schemeClr val="tx1"/>
                </a:solidFill>
              </a:rPr>
              <a:t>, </a:t>
            </a:r>
            <a:r>
              <a:rPr lang="ru-RU" sz="2400" dirty="0" err="1">
                <a:solidFill>
                  <a:schemeClr val="tx1"/>
                </a:solidFill>
              </a:rPr>
              <a:t>що</a:t>
            </a:r>
            <a:r>
              <a:rPr lang="ru-RU" sz="2400" dirty="0">
                <a:solidFill>
                  <a:schemeClr val="tx1"/>
                </a:solidFill>
              </a:rPr>
              <a:t> </a:t>
            </a:r>
            <a:r>
              <a:rPr lang="ru-RU" sz="2400" dirty="0" err="1">
                <a:solidFill>
                  <a:schemeClr val="tx1"/>
                </a:solidFill>
              </a:rPr>
              <a:t>бентежить</a:t>
            </a:r>
            <a:r>
              <a:rPr lang="ru-RU" sz="2400" dirty="0">
                <a:solidFill>
                  <a:schemeClr val="tx1"/>
                </a:solidFill>
              </a:rPr>
              <a:t> вас, не </a:t>
            </a:r>
            <a:r>
              <a:rPr lang="ru-RU" sz="2400" dirty="0" err="1">
                <a:solidFill>
                  <a:schemeClr val="tx1"/>
                </a:solidFill>
              </a:rPr>
              <a:t>намагайтеся</a:t>
            </a:r>
            <a:r>
              <a:rPr lang="ru-RU" sz="2400" dirty="0">
                <a:solidFill>
                  <a:schemeClr val="tx1"/>
                </a:solidFill>
              </a:rPr>
              <a:t> </a:t>
            </a:r>
            <a:r>
              <a:rPr lang="ru-RU" sz="2400" dirty="0" err="1">
                <a:solidFill>
                  <a:schemeClr val="tx1"/>
                </a:solidFill>
              </a:rPr>
              <a:t>розібратися</a:t>
            </a:r>
            <a:r>
              <a:rPr lang="ru-RU" sz="2400" dirty="0">
                <a:solidFill>
                  <a:schemeClr val="tx1"/>
                </a:solidFill>
              </a:rPr>
              <a:t> в </a:t>
            </a:r>
            <a:r>
              <a:rPr lang="ru-RU" sz="2400" dirty="0" err="1">
                <a:solidFill>
                  <a:schemeClr val="tx1"/>
                </a:solidFill>
              </a:rPr>
              <a:t>цьому</a:t>
            </a:r>
            <a:r>
              <a:rPr lang="ru-RU" sz="2400" dirty="0">
                <a:solidFill>
                  <a:schemeClr val="tx1"/>
                </a:solidFill>
              </a:rPr>
              <a:t> </a:t>
            </a:r>
            <a:r>
              <a:rPr lang="ru-RU" sz="2400" dirty="0" err="1">
                <a:solidFill>
                  <a:schemeClr val="tx1"/>
                </a:solidFill>
              </a:rPr>
              <a:t>самостійно</a:t>
            </a:r>
            <a:r>
              <a:rPr lang="ru-RU" sz="2400" dirty="0">
                <a:solidFill>
                  <a:schemeClr val="tx1"/>
                </a:solidFill>
              </a:rPr>
              <a:t>. </a:t>
            </a:r>
            <a:r>
              <a:rPr lang="ru-RU" sz="2400" dirty="0" err="1">
                <a:solidFill>
                  <a:schemeClr val="tx1"/>
                </a:solidFill>
              </a:rPr>
              <a:t>Зверніться</a:t>
            </a:r>
            <a:r>
              <a:rPr lang="ru-RU" sz="2400" dirty="0">
                <a:solidFill>
                  <a:schemeClr val="tx1"/>
                </a:solidFill>
              </a:rPr>
              <a:t> до </a:t>
            </a:r>
            <a:r>
              <a:rPr lang="ru-RU" sz="2400" dirty="0" err="1">
                <a:solidFill>
                  <a:schemeClr val="tx1"/>
                </a:solidFill>
              </a:rPr>
              <a:t>батьків</a:t>
            </a:r>
            <a:r>
              <a:rPr lang="ru-RU" sz="2400" dirty="0">
                <a:solidFill>
                  <a:schemeClr val="tx1"/>
                </a:solidFill>
              </a:rPr>
              <a:t> </a:t>
            </a:r>
            <a:r>
              <a:rPr lang="ru-RU" sz="2400" dirty="0" err="1">
                <a:solidFill>
                  <a:schemeClr val="tx1"/>
                </a:solidFill>
              </a:rPr>
              <a:t>або</a:t>
            </a:r>
            <a:r>
              <a:rPr lang="ru-RU" sz="2400" dirty="0">
                <a:solidFill>
                  <a:schemeClr val="tx1"/>
                </a:solidFill>
              </a:rPr>
              <a:t> </a:t>
            </a:r>
            <a:r>
              <a:rPr lang="ru-RU" sz="2400" dirty="0" err="1">
                <a:solidFill>
                  <a:schemeClr val="tx1"/>
                </a:solidFill>
              </a:rPr>
              <a:t>вчителів</a:t>
            </a:r>
            <a:r>
              <a:rPr lang="ru-RU" sz="2400" dirty="0">
                <a:solidFill>
                  <a:schemeClr val="tx1"/>
                </a:solidFill>
              </a:rPr>
              <a:t> - вони </a:t>
            </a:r>
            <a:r>
              <a:rPr lang="ru-RU" sz="2400" dirty="0" err="1">
                <a:solidFill>
                  <a:schemeClr val="tx1"/>
                </a:solidFill>
              </a:rPr>
              <a:t>знають</a:t>
            </a:r>
            <a:r>
              <a:rPr lang="ru-RU" sz="2400" dirty="0">
                <a:solidFill>
                  <a:schemeClr val="tx1"/>
                </a:solidFill>
              </a:rPr>
              <a:t>, </a:t>
            </a:r>
            <a:r>
              <a:rPr lang="ru-RU" sz="2400" dirty="0" err="1">
                <a:solidFill>
                  <a:schemeClr val="tx1"/>
                </a:solidFill>
              </a:rPr>
              <a:t>що</a:t>
            </a:r>
            <a:r>
              <a:rPr lang="ru-RU" sz="2400" dirty="0">
                <a:solidFill>
                  <a:schemeClr val="tx1"/>
                </a:solidFill>
              </a:rPr>
              <a:t> треба </a:t>
            </a:r>
            <a:r>
              <a:rPr lang="ru-RU" sz="2400" dirty="0" err="1">
                <a:solidFill>
                  <a:schemeClr val="tx1"/>
                </a:solidFill>
              </a:rPr>
              <a:t>робити.Зустрічі</a:t>
            </a:r>
            <a:r>
              <a:rPr lang="ru-RU" sz="2400" dirty="0">
                <a:solidFill>
                  <a:schemeClr val="tx1"/>
                </a:solidFill>
              </a:rPr>
              <a:t> у реальному </a:t>
            </a:r>
            <a:r>
              <a:rPr lang="ru-RU" sz="2400" dirty="0" err="1">
                <a:solidFill>
                  <a:schemeClr val="tx1"/>
                </a:solidFill>
              </a:rPr>
              <a:t>житті</a:t>
            </a:r>
            <a:r>
              <a:rPr lang="ru-RU" sz="2400" dirty="0">
                <a:solidFill>
                  <a:schemeClr val="tx1"/>
                </a:solidFill>
              </a:rPr>
              <a:t> </a:t>
            </a:r>
            <a:r>
              <a:rPr lang="ru-RU" sz="2400" dirty="0" err="1">
                <a:solidFill>
                  <a:schemeClr val="tx1"/>
                </a:solidFill>
              </a:rPr>
              <a:t>із</a:t>
            </a:r>
            <a:r>
              <a:rPr lang="ru-RU" sz="2400" dirty="0">
                <a:solidFill>
                  <a:schemeClr val="tx1"/>
                </a:solidFill>
              </a:rPr>
              <a:t> </a:t>
            </a:r>
            <a:r>
              <a:rPr lang="ru-RU" sz="2400" dirty="0" err="1">
                <a:solidFill>
                  <a:schemeClr val="tx1"/>
                </a:solidFill>
              </a:rPr>
              <a:t>знайомими</a:t>
            </a:r>
            <a:r>
              <a:rPr lang="ru-RU" sz="2400" dirty="0">
                <a:solidFill>
                  <a:schemeClr val="tx1"/>
                </a:solidFill>
              </a:rPr>
              <a:t> по </a:t>
            </a:r>
            <a:r>
              <a:rPr lang="ru-RU" sz="2400" dirty="0" err="1">
                <a:solidFill>
                  <a:schemeClr val="tx1"/>
                </a:solidFill>
              </a:rPr>
              <a:t>Інтернет-спілкуванню</a:t>
            </a:r>
            <a:r>
              <a:rPr lang="ru-RU" sz="2400" dirty="0">
                <a:solidFill>
                  <a:schemeClr val="tx1"/>
                </a:solidFill>
              </a:rPr>
              <a:t> не є </a:t>
            </a:r>
            <a:r>
              <a:rPr lang="ru-RU" sz="2400" dirty="0" err="1">
                <a:solidFill>
                  <a:schemeClr val="tx1"/>
                </a:solidFill>
              </a:rPr>
              <a:t>дуже</a:t>
            </a:r>
            <a:r>
              <a:rPr lang="ru-RU" sz="2400" dirty="0">
                <a:solidFill>
                  <a:schemeClr val="tx1"/>
                </a:solidFill>
              </a:rPr>
              <a:t> гарною </a:t>
            </a:r>
            <a:r>
              <a:rPr lang="ru-RU" sz="2400" dirty="0" err="1">
                <a:solidFill>
                  <a:schemeClr val="tx1"/>
                </a:solidFill>
              </a:rPr>
              <a:t>ідеєю</a:t>
            </a:r>
            <a:r>
              <a:rPr lang="ru-RU" sz="2400" dirty="0">
                <a:solidFill>
                  <a:schemeClr val="tx1"/>
                </a:solidFill>
              </a:rPr>
              <a:t>, </a:t>
            </a:r>
            <a:r>
              <a:rPr lang="ru-RU" sz="2400" dirty="0" err="1">
                <a:solidFill>
                  <a:schemeClr val="tx1"/>
                </a:solidFill>
              </a:rPr>
              <a:t>оскільки</a:t>
            </a:r>
            <a:r>
              <a:rPr lang="ru-RU" sz="2400" dirty="0">
                <a:solidFill>
                  <a:schemeClr val="tx1"/>
                </a:solidFill>
              </a:rPr>
              <a:t> люди </a:t>
            </a:r>
            <a:r>
              <a:rPr lang="ru-RU" sz="2400" dirty="0" err="1">
                <a:solidFill>
                  <a:schemeClr val="tx1"/>
                </a:solidFill>
              </a:rPr>
              <a:t>можуть</a:t>
            </a:r>
            <a:r>
              <a:rPr lang="ru-RU" sz="2400" dirty="0">
                <a:solidFill>
                  <a:schemeClr val="tx1"/>
                </a:solidFill>
              </a:rPr>
              <a:t> бути </a:t>
            </a:r>
            <a:r>
              <a:rPr lang="ru-RU" sz="2400" dirty="0" err="1">
                <a:solidFill>
                  <a:schemeClr val="tx1"/>
                </a:solidFill>
              </a:rPr>
              <a:t>дуже</a:t>
            </a:r>
            <a:r>
              <a:rPr lang="ru-RU" sz="2400" dirty="0">
                <a:solidFill>
                  <a:schemeClr val="tx1"/>
                </a:solidFill>
              </a:rPr>
              <a:t> </a:t>
            </a:r>
            <a:r>
              <a:rPr lang="ru-RU" sz="2400" dirty="0" err="1">
                <a:solidFill>
                  <a:schemeClr val="tx1"/>
                </a:solidFill>
              </a:rPr>
              <a:t>різними</a:t>
            </a:r>
            <a:r>
              <a:rPr lang="ru-RU" sz="2400" dirty="0">
                <a:solidFill>
                  <a:schemeClr val="tx1"/>
                </a:solidFill>
              </a:rPr>
              <a:t> у </a:t>
            </a:r>
            <a:r>
              <a:rPr lang="ru-RU" sz="2400" dirty="0" err="1">
                <a:solidFill>
                  <a:schemeClr val="tx1"/>
                </a:solidFill>
              </a:rPr>
              <a:t>електронному</a:t>
            </a:r>
            <a:r>
              <a:rPr lang="ru-RU" sz="2400" dirty="0">
                <a:solidFill>
                  <a:schemeClr val="tx1"/>
                </a:solidFill>
              </a:rPr>
              <a:t> </a:t>
            </a:r>
            <a:r>
              <a:rPr lang="ru-RU" sz="2400" dirty="0" err="1">
                <a:solidFill>
                  <a:schemeClr val="tx1"/>
                </a:solidFill>
              </a:rPr>
              <a:t>спілкуванні</a:t>
            </a:r>
            <a:r>
              <a:rPr lang="ru-RU" sz="2400" dirty="0">
                <a:solidFill>
                  <a:schemeClr val="tx1"/>
                </a:solidFill>
              </a:rPr>
              <a:t> і при </a:t>
            </a:r>
            <a:r>
              <a:rPr lang="ru-RU" sz="2400" dirty="0" err="1">
                <a:solidFill>
                  <a:schemeClr val="tx1"/>
                </a:solidFill>
              </a:rPr>
              <a:t>реальній</a:t>
            </a:r>
            <a:r>
              <a:rPr lang="ru-RU" sz="2400" dirty="0">
                <a:solidFill>
                  <a:schemeClr val="tx1"/>
                </a:solidFill>
              </a:rPr>
              <a:t> </a:t>
            </a:r>
            <a:r>
              <a:rPr lang="ru-RU" sz="2400" dirty="0" err="1" smtClean="0">
                <a:solidFill>
                  <a:schemeClr val="tx1"/>
                </a:solidFill>
              </a:rPr>
              <a:t>зустрічі.Не</a:t>
            </a:r>
            <a:r>
              <a:rPr lang="ru-RU" sz="2400" dirty="0" smtClean="0">
                <a:solidFill>
                  <a:schemeClr val="tx1"/>
                </a:solidFill>
              </a:rPr>
              <a:t> </a:t>
            </a:r>
            <a:r>
              <a:rPr lang="ru-RU" sz="2400" dirty="0" err="1">
                <a:solidFill>
                  <a:schemeClr val="tx1"/>
                </a:solidFill>
              </a:rPr>
              <a:t>відкривайте</a:t>
            </a:r>
            <a:r>
              <a:rPr lang="ru-RU" sz="2400" dirty="0">
                <a:solidFill>
                  <a:schemeClr val="tx1"/>
                </a:solidFill>
              </a:rPr>
              <a:t> </a:t>
            </a:r>
            <a:r>
              <a:rPr lang="ru-RU" sz="2400" dirty="0" err="1">
                <a:solidFill>
                  <a:schemeClr val="tx1"/>
                </a:solidFill>
              </a:rPr>
              <a:t>листи</a:t>
            </a:r>
            <a:r>
              <a:rPr lang="ru-RU" sz="2400" dirty="0">
                <a:solidFill>
                  <a:schemeClr val="tx1"/>
                </a:solidFill>
              </a:rPr>
              <a:t> </a:t>
            </a:r>
            <a:r>
              <a:rPr lang="ru-RU" sz="2400" dirty="0" err="1">
                <a:solidFill>
                  <a:schemeClr val="tx1"/>
                </a:solidFill>
              </a:rPr>
              <a:t>електронної</a:t>
            </a:r>
            <a:r>
              <a:rPr lang="ru-RU" sz="2400" dirty="0">
                <a:solidFill>
                  <a:schemeClr val="tx1"/>
                </a:solidFill>
              </a:rPr>
              <a:t> </a:t>
            </a:r>
            <a:r>
              <a:rPr lang="ru-RU" sz="2400" dirty="0" err="1">
                <a:solidFill>
                  <a:schemeClr val="tx1"/>
                </a:solidFill>
              </a:rPr>
              <a:t>пошти</a:t>
            </a:r>
            <a:r>
              <a:rPr lang="ru-RU" sz="2400" dirty="0">
                <a:solidFill>
                  <a:schemeClr val="tx1"/>
                </a:solidFill>
              </a:rPr>
              <a:t>, </a:t>
            </a:r>
            <a:r>
              <a:rPr lang="ru-RU" sz="2400" dirty="0" err="1">
                <a:solidFill>
                  <a:schemeClr val="tx1"/>
                </a:solidFill>
              </a:rPr>
              <a:t>файли</a:t>
            </a:r>
            <a:r>
              <a:rPr lang="ru-RU" sz="2400" dirty="0">
                <a:solidFill>
                  <a:schemeClr val="tx1"/>
                </a:solidFill>
              </a:rPr>
              <a:t> </a:t>
            </a:r>
            <a:r>
              <a:rPr lang="ru-RU" sz="2400" dirty="0" err="1">
                <a:solidFill>
                  <a:schemeClr val="tx1"/>
                </a:solidFill>
              </a:rPr>
              <a:t>або</a:t>
            </a:r>
            <a:r>
              <a:rPr lang="ru-RU" sz="2400" dirty="0">
                <a:solidFill>
                  <a:schemeClr val="tx1"/>
                </a:solidFill>
              </a:rPr>
              <a:t> </a:t>
            </a:r>
            <a:r>
              <a:rPr lang="en-US" sz="2400" dirty="0">
                <a:solidFill>
                  <a:schemeClr val="tx1"/>
                </a:solidFill>
              </a:rPr>
              <a:t>Web-</a:t>
            </a:r>
            <a:r>
              <a:rPr lang="ru-RU" sz="2400" dirty="0" err="1">
                <a:solidFill>
                  <a:schemeClr val="tx1"/>
                </a:solidFill>
              </a:rPr>
              <a:t>сторінки</a:t>
            </a:r>
            <a:r>
              <a:rPr lang="ru-RU" sz="2400" dirty="0">
                <a:solidFill>
                  <a:schemeClr val="tx1"/>
                </a:solidFill>
              </a:rPr>
              <a:t>, </a:t>
            </a:r>
            <a:r>
              <a:rPr lang="ru-RU" sz="2400" dirty="0" err="1">
                <a:solidFill>
                  <a:schemeClr val="tx1"/>
                </a:solidFill>
              </a:rPr>
              <a:t>отримані</a:t>
            </a:r>
            <a:r>
              <a:rPr lang="ru-RU" sz="2400" dirty="0">
                <a:solidFill>
                  <a:schemeClr val="tx1"/>
                </a:solidFill>
              </a:rPr>
              <a:t> </a:t>
            </a:r>
            <a:r>
              <a:rPr lang="ru-RU" sz="2400" dirty="0" err="1">
                <a:solidFill>
                  <a:schemeClr val="tx1"/>
                </a:solidFill>
              </a:rPr>
              <a:t>від</a:t>
            </a:r>
            <a:r>
              <a:rPr lang="ru-RU" sz="2400" dirty="0">
                <a:solidFill>
                  <a:schemeClr val="tx1"/>
                </a:solidFill>
              </a:rPr>
              <a:t> людей, </a:t>
            </a:r>
            <a:r>
              <a:rPr lang="ru-RU" sz="2400" dirty="0" err="1">
                <a:solidFill>
                  <a:schemeClr val="tx1"/>
                </a:solidFill>
              </a:rPr>
              <a:t>яких</a:t>
            </a:r>
            <a:r>
              <a:rPr lang="ru-RU" sz="2400" dirty="0">
                <a:solidFill>
                  <a:schemeClr val="tx1"/>
                </a:solidFill>
              </a:rPr>
              <a:t> </a:t>
            </a:r>
            <a:r>
              <a:rPr lang="ru-RU" sz="2400" dirty="0" err="1">
                <a:solidFill>
                  <a:schemeClr val="tx1"/>
                </a:solidFill>
              </a:rPr>
              <a:t>ви</a:t>
            </a:r>
            <a:r>
              <a:rPr lang="ru-RU" sz="2400" dirty="0">
                <a:solidFill>
                  <a:schemeClr val="tx1"/>
                </a:solidFill>
              </a:rPr>
              <a:t> реально не </a:t>
            </a:r>
            <a:r>
              <a:rPr lang="ru-RU" sz="2400" dirty="0" err="1">
                <a:solidFill>
                  <a:schemeClr val="tx1"/>
                </a:solidFill>
              </a:rPr>
              <a:t>знаєте</a:t>
            </a:r>
            <a:r>
              <a:rPr lang="ru-RU" sz="2400" dirty="0">
                <a:solidFill>
                  <a:schemeClr val="tx1"/>
                </a:solidFill>
              </a:rPr>
              <a:t> </a:t>
            </a:r>
            <a:r>
              <a:rPr lang="ru-RU" sz="2400" dirty="0" err="1">
                <a:solidFill>
                  <a:schemeClr val="tx1"/>
                </a:solidFill>
              </a:rPr>
              <a:t>або</a:t>
            </a:r>
            <a:r>
              <a:rPr lang="ru-RU" sz="2400" dirty="0">
                <a:solidFill>
                  <a:schemeClr val="tx1"/>
                </a:solidFill>
              </a:rPr>
              <a:t> не </a:t>
            </a:r>
            <a:r>
              <a:rPr lang="ru-RU" sz="2400" dirty="0" err="1">
                <a:solidFill>
                  <a:schemeClr val="tx1"/>
                </a:solidFill>
              </a:rPr>
              <a:t>довіряєте.Нікому</a:t>
            </a:r>
            <a:r>
              <a:rPr lang="ru-RU" sz="2400" dirty="0">
                <a:solidFill>
                  <a:schemeClr val="tx1"/>
                </a:solidFill>
              </a:rPr>
              <a:t> не давайте </a:t>
            </a:r>
            <a:r>
              <a:rPr lang="ru-RU" sz="2400" dirty="0" err="1">
                <a:solidFill>
                  <a:schemeClr val="tx1"/>
                </a:solidFill>
              </a:rPr>
              <a:t>свій</a:t>
            </a:r>
            <a:r>
              <a:rPr lang="ru-RU" sz="2400" dirty="0">
                <a:solidFill>
                  <a:schemeClr val="tx1"/>
                </a:solidFill>
              </a:rPr>
              <a:t> пароль, за </a:t>
            </a:r>
            <a:r>
              <a:rPr lang="ru-RU" sz="2400" dirty="0" err="1">
                <a:solidFill>
                  <a:schemeClr val="tx1"/>
                </a:solidFill>
              </a:rPr>
              <a:t>виключенням</a:t>
            </a:r>
            <a:r>
              <a:rPr lang="ru-RU" sz="2400" dirty="0">
                <a:solidFill>
                  <a:schemeClr val="tx1"/>
                </a:solidFill>
              </a:rPr>
              <a:t> </a:t>
            </a:r>
            <a:r>
              <a:rPr lang="ru-RU" sz="2400" dirty="0" err="1">
                <a:solidFill>
                  <a:schemeClr val="tx1"/>
                </a:solidFill>
              </a:rPr>
              <a:t>дорослих</a:t>
            </a:r>
            <a:r>
              <a:rPr lang="ru-RU" sz="2400" dirty="0">
                <a:solidFill>
                  <a:schemeClr val="tx1"/>
                </a:solidFill>
              </a:rPr>
              <a:t> </a:t>
            </a:r>
            <a:r>
              <a:rPr lang="ru-RU" sz="2400" dirty="0" err="1">
                <a:solidFill>
                  <a:schemeClr val="tx1"/>
                </a:solidFill>
              </a:rPr>
              <a:t>вашої</a:t>
            </a:r>
            <a:r>
              <a:rPr lang="ru-RU" sz="2400" dirty="0">
                <a:solidFill>
                  <a:schemeClr val="tx1"/>
                </a:solidFill>
              </a:rPr>
              <a:t> </a:t>
            </a:r>
            <a:r>
              <a:rPr lang="ru-RU" sz="2400" dirty="0" err="1">
                <a:solidFill>
                  <a:schemeClr val="tx1"/>
                </a:solidFill>
              </a:rPr>
              <a:t>родини</a:t>
            </a:r>
            <a:r>
              <a:rPr lang="ru-RU" sz="2400" dirty="0" smtClean="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953364805"/>
      </p:ext>
    </p:extLst>
  </p:cSld>
  <p:clrMapOvr>
    <a:masterClrMapping/>
  </p:clrMapOvr>
  <mc:AlternateContent xmlns:mc="http://schemas.openxmlformats.org/markup-compatibility/2006">
    <mc:Choice xmlns:p14="http://schemas.microsoft.com/office/powerpoint/2010/main" Requires="p14">
      <p:transition spd="slow" p14:dur="3000" advTm="23000">
        <p14:shred/>
      </p:transition>
    </mc:Choice>
    <mc:Fallback>
      <p:transition spd="slow"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6" y="-1"/>
            <a:ext cx="9126584" cy="6786831"/>
          </a:xfrm>
        </p:spPr>
      </p:pic>
    </p:spTree>
    <p:extLst>
      <p:ext uri="{BB962C8B-B14F-4D97-AF65-F5344CB8AC3E}">
        <p14:creationId xmlns:p14="http://schemas.microsoft.com/office/powerpoint/2010/main" val="2643352174"/>
      </p:ext>
    </p:ext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 y="0"/>
            <a:ext cx="4571999" cy="68580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149"/>
            <a:ext cx="4507216" cy="6841851"/>
          </a:xfrm>
        </p:spPr>
      </p:pic>
    </p:spTree>
    <p:extLst>
      <p:ext uri="{BB962C8B-B14F-4D97-AF65-F5344CB8AC3E}">
        <p14:creationId xmlns:p14="http://schemas.microsoft.com/office/powerpoint/2010/main" val="3485161596"/>
      </p:ext>
    </p:extLst>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1143000"/>
          </a:xfrm>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129848" cy="6201406"/>
          </a:xfrm>
        </p:spPr>
      </p:pic>
    </p:spTree>
    <p:extLst>
      <p:ext uri="{BB962C8B-B14F-4D97-AF65-F5344CB8AC3E}">
        <p14:creationId xmlns:p14="http://schemas.microsoft.com/office/powerpoint/2010/main" val="3228160410"/>
      </p:ext>
    </p:extLst>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755576" y="3429000"/>
            <a:ext cx="4040188" cy="639762"/>
          </a:xfrm>
        </p:spPr>
        <p:txBody>
          <a:bodyPr/>
          <a:lstStyle/>
          <a:p>
            <a:endParaRPr lang="ru-RU"/>
          </a:p>
        </p:txBody>
      </p:sp>
      <p:sp>
        <p:nvSpPr>
          <p:cNvPr id="5" name="Текст 4"/>
          <p:cNvSpPr>
            <a:spLocks noGrp="1"/>
          </p:cNvSpPr>
          <p:nvPr>
            <p:ph type="body" sz="half" idx="3"/>
          </p:nvPr>
        </p:nvSpPr>
        <p:spPr/>
        <p:txBody>
          <a:bodyPr/>
          <a:lstStyle/>
          <a:p>
            <a:endParaRPr lang="ru-RU"/>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0" y="0"/>
            <a:ext cx="4572000" cy="6858000"/>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81086" y="116632"/>
            <a:ext cx="4455902" cy="6760158"/>
          </a:xfrm>
        </p:spPr>
      </p:pic>
    </p:spTree>
    <p:extLst>
      <p:ext uri="{BB962C8B-B14F-4D97-AF65-F5344CB8AC3E}">
        <p14:creationId xmlns:p14="http://schemas.microsoft.com/office/powerpoint/2010/main" val="2738372311"/>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498080" cy="936104"/>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ru-RU" dirty="0" smtClean="0"/>
              <a:t/>
            </a:r>
            <a:br>
              <a:rPr lang="ru-RU" dirty="0" smtClean="0"/>
            </a:br>
            <a:r>
              <a:rPr lang="ru-RU" dirty="0" err="1" smtClean="0"/>
              <a:t>Інтернет</a:t>
            </a:r>
            <a:r>
              <a:rPr lang="ru-RU" dirty="0" smtClean="0"/>
              <a:t> </a:t>
            </a:r>
            <a:r>
              <a:rPr lang="ru-RU" dirty="0"/>
              <a:t>в </a:t>
            </a:r>
            <a:r>
              <a:rPr lang="ru-RU" dirty="0" err="1"/>
              <a:t>повсякденному</a:t>
            </a:r>
            <a:r>
              <a:rPr lang="ru-RU" dirty="0"/>
              <a:t> </a:t>
            </a:r>
            <a:r>
              <a:rPr lang="ru-RU" dirty="0" err="1"/>
              <a:t>житті</a:t>
            </a:r>
            <a:r>
              <a:rPr lang="ru-RU" dirty="0"/>
              <a:t>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485" y="1268014"/>
            <a:ext cx="7637979" cy="5397506"/>
          </a:xfrm>
        </p:spPr>
      </p:pic>
    </p:spTree>
    <p:extLst>
      <p:ext uri="{BB962C8B-B14F-4D97-AF65-F5344CB8AC3E}">
        <p14:creationId xmlns:p14="http://schemas.microsoft.com/office/powerpoint/2010/main" val="3405847712"/>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8" y="33564"/>
            <a:ext cx="9236827" cy="6824436"/>
          </a:xfrm>
        </p:spPr>
      </p:pic>
    </p:spTree>
    <p:extLst>
      <p:ext uri="{BB962C8B-B14F-4D97-AF65-F5344CB8AC3E}">
        <p14:creationId xmlns:p14="http://schemas.microsoft.com/office/powerpoint/2010/main" val="152938834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9" y="0"/>
            <a:ext cx="9144021" cy="6858000"/>
          </a:xfrm>
        </p:spPr>
      </p:pic>
    </p:spTree>
    <p:extLst>
      <p:ext uri="{BB962C8B-B14F-4D97-AF65-F5344CB8AC3E}">
        <p14:creationId xmlns:p14="http://schemas.microsoft.com/office/powerpoint/2010/main" val="2767063857"/>
      </p:ext>
    </p:extLst>
  </p:cSld>
  <p:clrMapOvr>
    <a:masterClrMapping/>
  </p:clrMapOvr>
  <mc:AlternateContent xmlns:mc="http://schemas.openxmlformats.org/markup-compatibility/2006">
    <mc:Choice xmlns:p14="http://schemas.microsoft.com/office/powerpoint/2010/main" Requires="p14">
      <p:transition spd="slow" p14:dur="2500" advTm="3000">
        <p:checker/>
      </p:transition>
    </mc:Choice>
    <mc:Fallback>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149"/>
            <a:ext cx="9122467" cy="6841851"/>
          </a:xfrm>
        </p:spPr>
      </p:pic>
    </p:spTree>
    <p:extLst>
      <p:ext uri="{BB962C8B-B14F-4D97-AF65-F5344CB8AC3E}">
        <p14:creationId xmlns:p14="http://schemas.microsoft.com/office/powerpoint/2010/main" val="3630572860"/>
      </p:ext>
    </p:extLst>
  </p:cSld>
  <p:clrMapOvr>
    <a:masterClrMapping/>
  </p:clrMapOvr>
  <mc:AlternateContent xmlns:mc="http://schemas.openxmlformats.org/markup-compatibility/2006">
    <mc:Choice xmlns:p14="http://schemas.microsoft.com/office/powerpoint/2010/main" Requires="p14">
      <p:transition spd="slow" p14:dur="120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ctr"/>
            <a:r>
              <a:rPr lang="uk-UA" sz="7200" dirty="0" smtClean="0">
                <a:solidFill>
                  <a:srgbClr val="FF0000"/>
                </a:solidFill>
              </a:rPr>
              <a:t>Будьте обережні в Інтернеті</a:t>
            </a:r>
            <a:endParaRPr lang="ru-RU" sz="7200" dirty="0">
              <a:solidFill>
                <a:srgbClr val="FF0000"/>
              </a:solidFill>
            </a:endParaRPr>
          </a:p>
        </p:txBody>
      </p:sp>
    </p:spTree>
    <p:extLst>
      <p:ext uri="{BB962C8B-B14F-4D97-AF65-F5344CB8AC3E}">
        <p14:creationId xmlns:p14="http://schemas.microsoft.com/office/powerpoint/2010/main" val="203236986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336704"/>
          </a:xfrm>
        </p:spPr>
        <p:txBody>
          <a:bodyPr>
            <a:normAutofit/>
          </a:bodyPr>
          <a:lstStyle/>
          <a:p>
            <a:pPr algn="ctr"/>
            <a:r>
              <a:rPr lang="ru-RU" sz="2800" dirty="0">
                <a:solidFill>
                  <a:schemeClr val="tx2">
                    <a:lumMod val="50000"/>
                  </a:schemeClr>
                </a:solidFill>
              </a:rPr>
              <a:t>У </a:t>
            </a:r>
            <a:r>
              <a:rPr lang="ru-RU" sz="2800" dirty="0" err="1">
                <a:solidFill>
                  <a:schemeClr val="tx2">
                    <a:lumMod val="50000"/>
                  </a:schemeClr>
                </a:solidFill>
              </a:rPr>
              <a:t>повсякденному</a:t>
            </a:r>
            <a:r>
              <a:rPr lang="ru-RU" sz="2800" dirty="0">
                <a:solidFill>
                  <a:schemeClr val="tx2">
                    <a:lumMod val="50000"/>
                  </a:schemeClr>
                </a:solidFill>
              </a:rPr>
              <a:t> </a:t>
            </a:r>
            <a:r>
              <a:rPr lang="ru-RU" sz="2800" dirty="0" err="1">
                <a:solidFill>
                  <a:schemeClr val="tx2">
                    <a:lumMod val="50000"/>
                  </a:schemeClr>
                </a:solidFill>
              </a:rPr>
              <a:t>житті</a:t>
            </a:r>
            <a:r>
              <a:rPr lang="ru-RU" sz="2800" dirty="0">
                <a:solidFill>
                  <a:schemeClr val="tx2">
                    <a:lumMod val="50000"/>
                  </a:schemeClr>
                </a:solidFill>
              </a:rPr>
              <a:t> </a:t>
            </a:r>
            <a:r>
              <a:rPr lang="ru-RU" sz="2800" dirty="0" err="1">
                <a:solidFill>
                  <a:schemeClr val="tx2">
                    <a:lumMod val="50000"/>
                  </a:schemeClr>
                </a:solidFill>
              </a:rPr>
              <a:t>кожна</a:t>
            </a:r>
            <a:r>
              <a:rPr lang="ru-RU" sz="2800" dirty="0">
                <a:solidFill>
                  <a:schemeClr val="tx2">
                    <a:lumMod val="50000"/>
                  </a:schemeClr>
                </a:solidFill>
              </a:rPr>
              <a:t> </a:t>
            </a:r>
            <a:r>
              <a:rPr lang="ru-RU" sz="2800" dirty="0" err="1">
                <a:solidFill>
                  <a:schemeClr val="tx2">
                    <a:lumMod val="50000"/>
                  </a:schemeClr>
                </a:solidFill>
              </a:rPr>
              <a:t>людина</a:t>
            </a:r>
            <a:r>
              <a:rPr lang="ru-RU" sz="2800" dirty="0">
                <a:solidFill>
                  <a:schemeClr val="tx2">
                    <a:lumMod val="50000"/>
                  </a:schemeClr>
                </a:solidFill>
              </a:rPr>
              <a:t>, </a:t>
            </a:r>
            <a:r>
              <a:rPr lang="ru-RU" sz="2800" dirty="0" err="1">
                <a:solidFill>
                  <a:schemeClr val="tx2">
                    <a:lumMod val="50000"/>
                  </a:schemeClr>
                </a:solidFill>
              </a:rPr>
              <a:t>дбаючи</a:t>
            </a:r>
            <a:r>
              <a:rPr lang="ru-RU" sz="2800" dirty="0">
                <a:solidFill>
                  <a:schemeClr val="tx2">
                    <a:lumMod val="50000"/>
                  </a:schemeClr>
                </a:solidFill>
              </a:rPr>
              <a:t> про свою </a:t>
            </a:r>
            <a:r>
              <a:rPr lang="ru-RU" sz="2800" dirty="0" err="1">
                <a:solidFill>
                  <a:schemeClr val="tx2">
                    <a:lumMod val="50000"/>
                  </a:schemeClr>
                </a:solidFill>
              </a:rPr>
              <a:t>безпеку</a:t>
            </a:r>
            <a:r>
              <a:rPr lang="ru-RU" sz="2800" dirty="0">
                <a:solidFill>
                  <a:schemeClr val="tx2">
                    <a:lumMod val="50000"/>
                  </a:schemeClr>
                </a:solidFill>
              </a:rPr>
              <a:t>, </a:t>
            </a:r>
            <a:r>
              <a:rPr lang="ru-RU" sz="2800" dirty="0" err="1">
                <a:solidFill>
                  <a:schemeClr val="tx2">
                    <a:lumMod val="50000"/>
                  </a:schemeClr>
                </a:solidFill>
              </a:rPr>
              <a:t>дотримується</a:t>
            </a:r>
            <a:r>
              <a:rPr lang="ru-RU" sz="2800" dirty="0">
                <a:solidFill>
                  <a:schemeClr val="tx2">
                    <a:lumMod val="50000"/>
                  </a:schemeClr>
                </a:solidFill>
              </a:rPr>
              <a:t> </a:t>
            </a:r>
            <a:r>
              <a:rPr lang="ru-RU" sz="2800" dirty="0" err="1">
                <a:solidFill>
                  <a:schemeClr val="tx2">
                    <a:lumMod val="50000"/>
                  </a:schemeClr>
                </a:solidFill>
              </a:rPr>
              <a:t>безлічі</a:t>
            </a:r>
            <a:r>
              <a:rPr lang="ru-RU" sz="2800" dirty="0">
                <a:solidFill>
                  <a:schemeClr val="tx2">
                    <a:lumMod val="50000"/>
                  </a:schemeClr>
                </a:solidFill>
              </a:rPr>
              <a:t> правил: дорогу переходить на </a:t>
            </a:r>
            <a:r>
              <a:rPr lang="ru-RU" sz="2800" dirty="0" err="1">
                <a:solidFill>
                  <a:schemeClr val="tx2">
                    <a:lumMod val="50000"/>
                  </a:schemeClr>
                </a:solidFill>
              </a:rPr>
              <a:t>зелене</a:t>
            </a:r>
            <a:r>
              <a:rPr lang="ru-RU" sz="2800" dirty="0">
                <a:solidFill>
                  <a:schemeClr val="tx2">
                    <a:lumMod val="50000"/>
                  </a:schemeClr>
                </a:solidFill>
              </a:rPr>
              <a:t> </a:t>
            </a:r>
            <a:r>
              <a:rPr lang="ru-RU" sz="2800" dirty="0" err="1">
                <a:solidFill>
                  <a:schemeClr val="tx2">
                    <a:lumMod val="50000"/>
                  </a:schemeClr>
                </a:solidFill>
              </a:rPr>
              <a:t>світло</a:t>
            </a:r>
            <a:r>
              <a:rPr lang="ru-RU" sz="2800" dirty="0">
                <a:solidFill>
                  <a:schemeClr val="tx2">
                    <a:lumMod val="50000"/>
                  </a:schemeClr>
                </a:solidFill>
              </a:rPr>
              <a:t>; </a:t>
            </a:r>
            <a:r>
              <a:rPr lang="ru-RU" sz="2800" dirty="0" err="1">
                <a:solidFill>
                  <a:schemeClr val="tx2">
                    <a:lumMod val="50000"/>
                  </a:schemeClr>
                </a:solidFill>
              </a:rPr>
              <a:t>уникає</a:t>
            </a:r>
            <a:r>
              <a:rPr lang="ru-RU" sz="2800" dirty="0">
                <a:solidFill>
                  <a:schemeClr val="tx2">
                    <a:lumMod val="50000"/>
                  </a:schemeClr>
                </a:solidFill>
              </a:rPr>
              <a:t> </a:t>
            </a:r>
            <a:r>
              <a:rPr lang="ru-RU" sz="2800" dirty="0" err="1">
                <a:solidFill>
                  <a:schemeClr val="tx2">
                    <a:lumMod val="50000"/>
                  </a:schemeClr>
                </a:solidFill>
              </a:rPr>
              <a:t>темних</a:t>
            </a:r>
            <a:r>
              <a:rPr lang="ru-RU" sz="2800" dirty="0">
                <a:solidFill>
                  <a:schemeClr val="tx2">
                    <a:lumMod val="50000"/>
                  </a:schemeClr>
                </a:solidFill>
              </a:rPr>
              <a:t> </a:t>
            </a:r>
            <a:r>
              <a:rPr lang="ru-RU" sz="2800" dirty="0" err="1">
                <a:solidFill>
                  <a:schemeClr val="tx2">
                    <a:lumMod val="50000"/>
                  </a:schemeClr>
                </a:solidFill>
              </a:rPr>
              <a:t>закутків</a:t>
            </a:r>
            <a:r>
              <a:rPr lang="ru-RU" sz="2800" dirty="0">
                <a:solidFill>
                  <a:schemeClr val="tx2">
                    <a:lumMod val="50000"/>
                  </a:schemeClr>
                </a:solidFill>
              </a:rPr>
              <a:t>, </a:t>
            </a:r>
            <a:r>
              <a:rPr lang="ru-RU" sz="2800" dirty="0" err="1">
                <a:solidFill>
                  <a:schemeClr val="tx2">
                    <a:lumMod val="50000"/>
                  </a:schemeClr>
                </a:solidFill>
              </a:rPr>
              <a:t>повертаючись</a:t>
            </a:r>
            <a:r>
              <a:rPr lang="ru-RU" sz="2800" dirty="0">
                <a:solidFill>
                  <a:schemeClr val="tx2">
                    <a:lumMod val="50000"/>
                  </a:schemeClr>
                </a:solidFill>
              </a:rPr>
              <a:t> </a:t>
            </a:r>
            <a:r>
              <a:rPr lang="ru-RU" sz="2800" dirty="0" err="1">
                <a:solidFill>
                  <a:schemeClr val="tx2">
                    <a:lumMod val="50000"/>
                  </a:schemeClr>
                </a:solidFill>
              </a:rPr>
              <a:t>пізньої</a:t>
            </a:r>
            <a:r>
              <a:rPr lang="ru-RU" sz="2800" dirty="0">
                <a:solidFill>
                  <a:schemeClr val="tx2">
                    <a:lumMod val="50000"/>
                  </a:schemeClr>
                </a:solidFill>
              </a:rPr>
              <a:t> пори </a:t>
            </a:r>
            <a:r>
              <a:rPr lang="ru-RU" sz="2800" dirty="0" err="1">
                <a:solidFill>
                  <a:schemeClr val="tx2">
                    <a:lumMod val="50000"/>
                  </a:schemeClr>
                </a:solidFill>
              </a:rPr>
              <a:t>додому</a:t>
            </a:r>
            <a:r>
              <a:rPr lang="ru-RU" sz="2800" dirty="0">
                <a:solidFill>
                  <a:schemeClr val="tx2">
                    <a:lumMod val="50000"/>
                  </a:schemeClr>
                </a:solidFill>
              </a:rPr>
              <a:t>; </a:t>
            </a:r>
            <a:r>
              <a:rPr lang="ru-RU" sz="2800" dirty="0" err="1">
                <a:solidFill>
                  <a:schemeClr val="tx2">
                    <a:lumMod val="50000"/>
                  </a:schemeClr>
                </a:solidFill>
              </a:rPr>
              <a:t>цікавиться</a:t>
            </a:r>
            <a:r>
              <a:rPr lang="ru-RU" sz="2800" dirty="0">
                <a:solidFill>
                  <a:schemeClr val="tx2">
                    <a:lumMod val="50000"/>
                  </a:schemeClr>
                </a:solidFill>
              </a:rPr>
              <a:t>, </a:t>
            </a:r>
            <a:r>
              <a:rPr lang="ru-RU" sz="2800" dirty="0" err="1">
                <a:solidFill>
                  <a:schemeClr val="tx2">
                    <a:lumMod val="50000"/>
                  </a:schemeClr>
                </a:solidFill>
              </a:rPr>
              <a:t>хто</a:t>
            </a:r>
            <a:r>
              <a:rPr lang="ru-RU" sz="2800" dirty="0">
                <a:solidFill>
                  <a:schemeClr val="tx2">
                    <a:lumMod val="50000"/>
                  </a:schemeClr>
                </a:solidFill>
              </a:rPr>
              <a:t> </a:t>
            </a:r>
            <a:r>
              <a:rPr lang="ru-RU" sz="2800" dirty="0" err="1">
                <a:solidFill>
                  <a:schemeClr val="tx2">
                    <a:lumMod val="50000"/>
                  </a:schemeClr>
                </a:solidFill>
              </a:rPr>
              <a:t>прийшов</a:t>
            </a:r>
            <a:r>
              <a:rPr lang="ru-RU" sz="2800" dirty="0">
                <a:solidFill>
                  <a:schemeClr val="tx2">
                    <a:lumMod val="50000"/>
                  </a:schemeClr>
                </a:solidFill>
              </a:rPr>
              <a:t>, коли </a:t>
            </a:r>
            <a:r>
              <a:rPr lang="ru-RU" sz="2800" dirty="0" err="1">
                <a:solidFill>
                  <a:schemeClr val="tx2">
                    <a:lumMod val="50000"/>
                  </a:schemeClr>
                </a:solidFill>
              </a:rPr>
              <a:t>дзвонять</a:t>
            </a:r>
            <a:r>
              <a:rPr lang="ru-RU" sz="2800" dirty="0">
                <a:solidFill>
                  <a:schemeClr val="tx2">
                    <a:lumMod val="50000"/>
                  </a:schemeClr>
                </a:solidFill>
              </a:rPr>
              <a:t> у </a:t>
            </a:r>
            <a:r>
              <a:rPr lang="ru-RU" sz="2800" dirty="0" err="1">
                <a:solidFill>
                  <a:schemeClr val="tx2">
                    <a:lumMod val="50000"/>
                  </a:schemeClr>
                </a:solidFill>
              </a:rPr>
              <a:t>двері</a:t>
            </a:r>
            <a:r>
              <a:rPr lang="ru-RU" sz="2800" dirty="0">
                <a:solidFill>
                  <a:schemeClr val="tx2">
                    <a:lumMod val="50000"/>
                  </a:schemeClr>
                </a:solidFill>
              </a:rPr>
              <a:t>; </a:t>
            </a:r>
            <a:r>
              <a:rPr lang="ru-RU" sz="2800" dirty="0" err="1">
                <a:solidFill>
                  <a:schemeClr val="tx2">
                    <a:lumMod val="50000"/>
                  </a:schemeClr>
                </a:solidFill>
              </a:rPr>
              <a:t>тримає</a:t>
            </a:r>
            <a:r>
              <a:rPr lang="ru-RU" sz="2800" dirty="0">
                <a:solidFill>
                  <a:schemeClr val="tx2">
                    <a:lumMod val="50000"/>
                  </a:schemeClr>
                </a:solidFill>
              </a:rPr>
              <a:t> сумку з </a:t>
            </a:r>
            <a:r>
              <a:rPr lang="ru-RU" sz="2800" dirty="0" err="1">
                <a:solidFill>
                  <a:schemeClr val="tx2">
                    <a:lumMod val="50000"/>
                  </a:schemeClr>
                </a:solidFill>
              </a:rPr>
              <a:t>гаманцем</a:t>
            </a:r>
            <a:r>
              <a:rPr lang="ru-RU" sz="2800" dirty="0">
                <a:solidFill>
                  <a:schemeClr val="tx2">
                    <a:lumMod val="50000"/>
                  </a:schemeClr>
                </a:solidFill>
              </a:rPr>
              <a:t> </a:t>
            </a:r>
            <a:r>
              <a:rPr lang="ru-RU" sz="2800" dirty="0" err="1">
                <a:solidFill>
                  <a:schemeClr val="tx2">
                    <a:lumMod val="50000"/>
                  </a:schemeClr>
                </a:solidFill>
              </a:rPr>
              <a:t>ближче</a:t>
            </a:r>
            <a:r>
              <a:rPr lang="ru-RU" sz="2800" dirty="0">
                <a:solidFill>
                  <a:schemeClr val="tx2">
                    <a:lumMod val="50000"/>
                  </a:schemeClr>
                </a:solidFill>
              </a:rPr>
              <a:t> до себе; з </a:t>
            </a:r>
            <a:r>
              <a:rPr lang="ru-RU" sz="2800" dirty="0" err="1">
                <a:solidFill>
                  <a:schemeClr val="tx2">
                    <a:lumMod val="50000"/>
                  </a:schemeClr>
                </a:solidFill>
              </a:rPr>
              <a:t>обережністю</a:t>
            </a:r>
            <a:r>
              <a:rPr lang="ru-RU" sz="2800" dirty="0">
                <a:solidFill>
                  <a:schemeClr val="tx2">
                    <a:lumMod val="50000"/>
                  </a:schemeClr>
                </a:solidFill>
              </a:rPr>
              <a:t> ставиться до </a:t>
            </a:r>
            <a:r>
              <a:rPr lang="ru-RU" sz="2800" dirty="0" err="1">
                <a:solidFill>
                  <a:schemeClr val="tx2">
                    <a:lumMod val="50000"/>
                  </a:schemeClr>
                </a:solidFill>
              </a:rPr>
              <a:t>незнайомців</a:t>
            </a:r>
            <a:r>
              <a:rPr lang="ru-RU" sz="2800" dirty="0">
                <a:solidFill>
                  <a:schemeClr val="tx2">
                    <a:lumMod val="50000"/>
                  </a:schemeClr>
                </a:solidFill>
              </a:rPr>
              <a:t>... </a:t>
            </a:r>
            <a:r>
              <a:rPr lang="ru-RU" sz="2800" dirty="0" err="1">
                <a:solidFill>
                  <a:schemeClr val="tx2">
                    <a:lumMod val="50000"/>
                  </a:schemeClr>
                </a:solidFill>
              </a:rPr>
              <a:t>Віртуальний</a:t>
            </a:r>
            <a:r>
              <a:rPr lang="ru-RU" sz="2800" dirty="0">
                <a:solidFill>
                  <a:schemeClr val="tx2">
                    <a:lumMod val="50000"/>
                  </a:schemeClr>
                </a:solidFill>
              </a:rPr>
              <a:t> </a:t>
            </a:r>
            <a:r>
              <a:rPr lang="ru-RU" sz="2800" dirty="0" err="1">
                <a:solidFill>
                  <a:schemeClr val="tx2">
                    <a:lumMod val="50000"/>
                  </a:schemeClr>
                </a:solidFill>
              </a:rPr>
              <a:t>світ</a:t>
            </a:r>
            <a:r>
              <a:rPr lang="ru-RU" sz="2800" dirty="0">
                <a:solidFill>
                  <a:schemeClr val="tx2">
                    <a:lumMod val="50000"/>
                  </a:schemeClr>
                </a:solidFill>
              </a:rPr>
              <a:t> у </a:t>
            </a:r>
            <a:r>
              <a:rPr lang="ru-RU" sz="2800" dirty="0" err="1">
                <a:solidFill>
                  <a:schemeClr val="tx2">
                    <a:lumMod val="50000"/>
                  </a:schemeClr>
                </a:solidFill>
              </a:rPr>
              <a:t>цьому</a:t>
            </a:r>
            <a:r>
              <a:rPr lang="ru-RU" sz="2800" dirty="0">
                <a:solidFill>
                  <a:schemeClr val="tx2">
                    <a:lumMod val="50000"/>
                  </a:schemeClr>
                </a:solidFill>
              </a:rPr>
              <a:t> </a:t>
            </a:r>
            <a:r>
              <a:rPr lang="ru-RU" sz="2800" dirty="0" err="1">
                <a:solidFill>
                  <a:schemeClr val="tx2">
                    <a:lumMod val="50000"/>
                  </a:schemeClr>
                </a:solidFill>
              </a:rPr>
              <a:t>сенсі</a:t>
            </a:r>
            <a:r>
              <a:rPr lang="ru-RU" sz="2800" dirty="0">
                <a:solidFill>
                  <a:schemeClr val="tx2">
                    <a:lumMod val="50000"/>
                  </a:schemeClr>
                </a:solidFill>
              </a:rPr>
              <a:t> мало </a:t>
            </a:r>
            <a:r>
              <a:rPr lang="ru-RU" sz="2800" dirty="0" err="1">
                <a:solidFill>
                  <a:schemeClr val="tx2">
                    <a:lumMod val="50000"/>
                  </a:schemeClr>
                </a:solidFill>
              </a:rPr>
              <a:t>чим</a:t>
            </a:r>
            <a:r>
              <a:rPr lang="ru-RU" sz="2800" dirty="0">
                <a:solidFill>
                  <a:schemeClr val="tx2">
                    <a:lumMod val="50000"/>
                  </a:schemeClr>
                </a:solidFill>
              </a:rPr>
              <a:t> </a:t>
            </a:r>
            <a:r>
              <a:rPr lang="ru-RU" sz="2800" dirty="0" err="1">
                <a:solidFill>
                  <a:schemeClr val="tx2">
                    <a:lumMod val="50000"/>
                  </a:schemeClr>
                </a:solidFill>
              </a:rPr>
              <a:t>відрізняється</a:t>
            </a:r>
            <a:r>
              <a:rPr lang="ru-RU" sz="2800" dirty="0">
                <a:solidFill>
                  <a:schemeClr val="tx2">
                    <a:lumMod val="50000"/>
                  </a:schemeClr>
                </a:solidFill>
              </a:rPr>
              <a:t> </a:t>
            </a:r>
            <a:r>
              <a:rPr lang="ru-RU" sz="2800" dirty="0" err="1">
                <a:solidFill>
                  <a:schemeClr val="tx2">
                    <a:lumMod val="50000"/>
                  </a:schemeClr>
                </a:solidFill>
              </a:rPr>
              <a:t>від</a:t>
            </a:r>
            <a:r>
              <a:rPr lang="ru-RU" sz="2800" dirty="0">
                <a:solidFill>
                  <a:schemeClr val="tx2">
                    <a:lumMod val="50000"/>
                  </a:schemeClr>
                </a:solidFill>
              </a:rPr>
              <a:t> реального, </a:t>
            </a:r>
            <a:r>
              <a:rPr lang="ru-RU" sz="2800" dirty="0" err="1">
                <a:solidFill>
                  <a:schemeClr val="tx2">
                    <a:lumMod val="50000"/>
                  </a:schemeClr>
                </a:solidFill>
              </a:rPr>
              <a:t>тож</a:t>
            </a:r>
            <a:r>
              <a:rPr lang="ru-RU" sz="2800" dirty="0">
                <a:solidFill>
                  <a:schemeClr val="tx2">
                    <a:lumMod val="50000"/>
                  </a:schemeClr>
                </a:solidFill>
              </a:rPr>
              <a:t>, </a:t>
            </a:r>
            <a:r>
              <a:rPr lang="ru-RU" sz="2800" dirty="0" err="1">
                <a:solidFill>
                  <a:schemeClr val="tx2">
                    <a:lumMod val="50000"/>
                  </a:schemeClr>
                </a:solidFill>
              </a:rPr>
              <a:t>потрапляючи</a:t>
            </a:r>
            <a:r>
              <a:rPr lang="ru-RU" sz="2800" dirty="0">
                <a:solidFill>
                  <a:schemeClr val="tx2">
                    <a:lumMod val="50000"/>
                  </a:schemeClr>
                </a:solidFill>
              </a:rPr>
              <a:t> до </a:t>
            </a:r>
            <a:r>
              <a:rPr lang="ru-RU" sz="2800" dirty="0" err="1">
                <a:solidFill>
                  <a:schemeClr val="tx2">
                    <a:lumMod val="50000"/>
                  </a:schemeClr>
                </a:solidFill>
              </a:rPr>
              <a:t>Інтернету</a:t>
            </a:r>
            <a:r>
              <a:rPr lang="ru-RU" sz="2800" dirty="0">
                <a:solidFill>
                  <a:schemeClr val="tx2">
                    <a:lumMod val="50000"/>
                  </a:schemeClr>
                </a:solidFill>
              </a:rPr>
              <a:t>, не </a:t>
            </a:r>
            <a:r>
              <a:rPr lang="ru-RU" sz="2800" dirty="0" err="1">
                <a:solidFill>
                  <a:schemeClr val="tx2">
                    <a:lumMod val="50000"/>
                  </a:schemeClr>
                </a:solidFill>
              </a:rPr>
              <a:t>варто</a:t>
            </a:r>
            <a:r>
              <a:rPr lang="ru-RU" sz="2800" dirty="0">
                <a:solidFill>
                  <a:schemeClr val="tx2">
                    <a:lumMod val="50000"/>
                  </a:schemeClr>
                </a:solidFill>
              </a:rPr>
              <a:t> </a:t>
            </a:r>
            <a:r>
              <a:rPr lang="ru-RU" sz="2800" dirty="0" err="1">
                <a:solidFill>
                  <a:schemeClr val="tx2">
                    <a:lumMod val="50000"/>
                  </a:schemeClr>
                </a:solidFill>
              </a:rPr>
              <a:t>забувати</a:t>
            </a:r>
            <a:r>
              <a:rPr lang="ru-RU" sz="2800" dirty="0">
                <a:solidFill>
                  <a:schemeClr val="tx2">
                    <a:lumMod val="50000"/>
                  </a:schemeClr>
                </a:solidFill>
              </a:rPr>
              <a:t> про правила реального </a:t>
            </a:r>
            <a:r>
              <a:rPr lang="ru-RU" sz="2800" dirty="0" err="1">
                <a:solidFill>
                  <a:schemeClr val="tx2">
                    <a:lumMod val="50000"/>
                  </a:schemeClr>
                </a:solidFill>
              </a:rPr>
              <a:t>життя.Інтернет</a:t>
            </a:r>
            <a:r>
              <a:rPr lang="ru-RU" sz="2800" dirty="0">
                <a:solidFill>
                  <a:schemeClr val="tx2">
                    <a:lumMod val="50000"/>
                  </a:schemeClr>
                </a:solidFill>
              </a:rPr>
              <a:t> </a:t>
            </a:r>
            <a:r>
              <a:rPr lang="ru-RU" sz="2800" dirty="0" err="1">
                <a:solidFill>
                  <a:schemeClr val="tx2">
                    <a:lumMod val="50000"/>
                  </a:schemeClr>
                </a:solidFill>
              </a:rPr>
              <a:t>дає</a:t>
            </a:r>
            <a:r>
              <a:rPr lang="ru-RU" sz="2800" dirty="0">
                <a:solidFill>
                  <a:schemeClr val="tx2">
                    <a:lumMod val="50000"/>
                  </a:schemeClr>
                </a:solidFill>
              </a:rPr>
              <a:t> </a:t>
            </a:r>
            <a:r>
              <a:rPr lang="ru-RU" sz="2800" dirty="0" err="1">
                <a:solidFill>
                  <a:schemeClr val="tx2">
                    <a:lumMod val="50000"/>
                  </a:schemeClr>
                </a:solidFill>
              </a:rPr>
              <a:t>безліч</a:t>
            </a:r>
            <a:r>
              <a:rPr lang="ru-RU" sz="2800" dirty="0">
                <a:solidFill>
                  <a:schemeClr val="tx2">
                    <a:lumMod val="50000"/>
                  </a:schemeClr>
                </a:solidFill>
              </a:rPr>
              <a:t> </a:t>
            </a:r>
            <a:r>
              <a:rPr lang="ru-RU" sz="2800" dirty="0" err="1">
                <a:solidFill>
                  <a:schemeClr val="tx2">
                    <a:lumMod val="50000"/>
                  </a:schemeClr>
                </a:solidFill>
              </a:rPr>
              <a:t>різних</a:t>
            </a:r>
            <a:r>
              <a:rPr lang="ru-RU" sz="2800" dirty="0">
                <a:solidFill>
                  <a:schemeClr val="tx2">
                    <a:lumMod val="50000"/>
                  </a:schemeClr>
                </a:solidFill>
              </a:rPr>
              <a:t> </a:t>
            </a:r>
            <a:r>
              <a:rPr lang="ru-RU" sz="2800" dirty="0" err="1">
                <a:solidFill>
                  <a:schemeClr val="tx2">
                    <a:lumMod val="50000"/>
                  </a:schemeClr>
                </a:solidFill>
              </a:rPr>
              <a:t>можливостей</a:t>
            </a:r>
            <a:r>
              <a:rPr lang="ru-RU" sz="2800" dirty="0">
                <a:solidFill>
                  <a:schemeClr val="tx2">
                    <a:lumMod val="50000"/>
                  </a:schemeClr>
                </a:solidFill>
              </a:rPr>
              <a:t>. </a:t>
            </a:r>
            <a:r>
              <a:rPr lang="ru-RU" sz="2800" dirty="0" err="1">
                <a:solidFill>
                  <a:schemeClr val="tx2">
                    <a:lumMod val="50000"/>
                  </a:schemeClr>
                </a:solidFill>
              </a:rPr>
              <a:t>Однак</a:t>
            </a:r>
            <a:r>
              <a:rPr lang="ru-RU" sz="2800" dirty="0">
                <a:solidFill>
                  <a:schemeClr val="tx2">
                    <a:lumMod val="50000"/>
                  </a:schemeClr>
                </a:solidFill>
              </a:rPr>
              <a:t> </a:t>
            </a:r>
            <a:r>
              <a:rPr lang="ru-RU" sz="2800" dirty="0" err="1">
                <a:solidFill>
                  <a:schemeClr val="tx2">
                    <a:lumMod val="50000"/>
                  </a:schemeClr>
                </a:solidFill>
              </a:rPr>
              <a:t>щоб</a:t>
            </a:r>
            <a:r>
              <a:rPr lang="ru-RU" sz="2800" dirty="0">
                <a:solidFill>
                  <a:schemeClr val="tx2">
                    <a:lumMod val="50000"/>
                  </a:schemeClr>
                </a:solidFill>
              </a:rPr>
              <a:t> не </a:t>
            </a:r>
            <a:r>
              <a:rPr lang="ru-RU" sz="2800" dirty="0" err="1">
                <a:solidFill>
                  <a:schemeClr val="tx2">
                    <a:lumMod val="50000"/>
                  </a:schemeClr>
                </a:solidFill>
              </a:rPr>
              <a:t>виникало</a:t>
            </a:r>
            <a:r>
              <a:rPr lang="ru-RU" sz="2800" dirty="0">
                <a:solidFill>
                  <a:schemeClr val="tx2">
                    <a:lumMod val="50000"/>
                  </a:schemeClr>
                </a:solidFill>
              </a:rPr>
              <a:t> проблем, </a:t>
            </a:r>
            <a:r>
              <a:rPr lang="ru-RU" sz="2800" dirty="0" err="1">
                <a:solidFill>
                  <a:schemeClr val="tx2">
                    <a:lumMod val="50000"/>
                  </a:schemeClr>
                </a:solidFill>
              </a:rPr>
              <a:t>важливо</a:t>
            </a:r>
            <a:r>
              <a:rPr lang="ru-RU" sz="2800" dirty="0">
                <a:solidFill>
                  <a:schemeClr val="tx2">
                    <a:lumMod val="50000"/>
                  </a:schemeClr>
                </a:solidFill>
              </a:rPr>
              <a:t> </a:t>
            </a:r>
            <a:r>
              <a:rPr lang="ru-RU" sz="2800" dirty="0" err="1">
                <a:solidFill>
                  <a:schemeClr val="tx2">
                    <a:lumMod val="50000"/>
                  </a:schemeClr>
                </a:solidFill>
              </a:rPr>
              <a:t>захистити</a:t>
            </a:r>
            <a:r>
              <a:rPr lang="ru-RU" sz="2800" dirty="0">
                <a:solidFill>
                  <a:schemeClr val="tx2">
                    <a:lumMod val="50000"/>
                  </a:schemeClr>
                </a:solidFill>
              </a:rPr>
              <a:t> себе. </a:t>
            </a:r>
          </a:p>
        </p:txBody>
      </p:sp>
    </p:spTree>
    <p:extLst>
      <p:ext uri="{BB962C8B-B14F-4D97-AF65-F5344CB8AC3E}">
        <p14:creationId xmlns:p14="http://schemas.microsoft.com/office/powerpoint/2010/main" val="4001699715"/>
      </p:ext>
    </p:extLst>
  </p:cSld>
  <p:clrMapOvr>
    <a:masterClrMapping/>
  </p:clrMapOvr>
  <p:transition spd="slow" advTm="2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608" y="0"/>
            <a:ext cx="7498080" cy="1052736"/>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ru-RU" dirty="0" smtClean="0"/>
              <a:t/>
            </a:r>
            <a:br>
              <a:rPr lang="ru-RU" dirty="0" smtClean="0"/>
            </a:br>
            <a:r>
              <a:rPr lang="ru-RU" dirty="0" err="1" smtClean="0"/>
              <a:t>Небезпеки</a:t>
            </a:r>
            <a:r>
              <a:rPr lang="ru-RU" dirty="0" smtClean="0"/>
              <a:t> </a:t>
            </a:r>
            <a:r>
              <a:rPr lang="ru-RU" dirty="0"/>
              <a:t>в </a:t>
            </a:r>
            <a:r>
              <a:rPr lang="ru-RU" dirty="0" err="1"/>
              <a:t>Інтернеті</a:t>
            </a:r>
            <a:r>
              <a:rPr lang="ru-RU" dirty="0"/>
              <a:t/>
            </a:r>
            <a:br>
              <a:rPr lang="ru-RU" dirty="0"/>
            </a:b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6350484" cy="5435805"/>
          </a:xfrm>
        </p:spPr>
      </p:pic>
    </p:spTree>
    <p:extLst>
      <p:ext uri="{BB962C8B-B14F-4D97-AF65-F5344CB8AC3E}">
        <p14:creationId xmlns:p14="http://schemas.microsoft.com/office/powerpoint/2010/main" val="782234055"/>
      </p:ext>
    </p:extLst>
  </p:cSld>
  <p:clrMapOvr>
    <a:masterClrMapping/>
  </p:clrMapOvr>
  <mc:AlternateContent xmlns:mc="http://schemas.openxmlformats.org/markup-compatibility/2006">
    <mc:Choice xmlns:p14="http://schemas.microsoft.com/office/powerpoint/2010/main" Requires="p14">
      <p:transition spd="slow" p14:dur="1400" advTm="4000">
        <p14:ripple/>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86"/>
            <a:ext cx="8229600" cy="1904846"/>
          </a:xfrm>
        </p:spPr>
        <p:style>
          <a:lnRef idx="1">
            <a:schemeClr val="accent1"/>
          </a:lnRef>
          <a:fillRef idx="2">
            <a:schemeClr val="accent1"/>
          </a:fillRef>
          <a:effectRef idx="1">
            <a:schemeClr val="accent1"/>
          </a:effectRef>
          <a:fontRef idx="minor">
            <a:schemeClr val="dk1"/>
          </a:fontRef>
        </p:style>
        <p:txBody>
          <a:bodyPr>
            <a:normAutofit/>
          </a:bodyPr>
          <a:lstStyle/>
          <a:p>
            <a:r>
              <a:rPr lang="ru-RU" sz="3100" dirty="0" err="1">
                <a:solidFill>
                  <a:schemeClr val="tx2">
                    <a:lumMod val="50000"/>
                  </a:schemeClr>
                </a:solidFill>
              </a:rPr>
              <a:t>Дослідження</a:t>
            </a:r>
            <a:r>
              <a:rPr lang="ru-RU" sz="3100" dirty="0">
                <a:solidFill>
                  <a:schemeClr val="tx2">
                    <a:lumMod val="50000"/>
                  </a:schemeClr>
                </a:solidFill>
              </a:rPr>
              <a:t> </a:t>
            </a:r>
            <a:r>
              <a:rPr lang="ru-RU" sz="3100" dirty="0" err="1">
                <a:solidFill>
                  <a:schemeClr val="tx2">
                    <a:lumMod val="50000"/>
                  </a:schemeClr>
                </a:solidFill>
              </a:rPr>
              <a:t>Гарвардського</a:t>
            </a:r>
            <a:r>
              <a:rPr lang="ru-RU" sz="3100" dirty="0">
                <a:solidFill>
                  <a:schemeClr val="tx2">
                    <a:lumMod val="50000"/>
                  </a:schemeClr>
                </a:solidFill>
              </a:rPr>
              <a:t> </a:t>
            </a:r>
            <a:r>
              <a:rPr lang="ru-RU" sz="3100" dirty="0" err="1">
                <a:solidFill>
                  <a:schemeClr val="tx2">
                    <a:lumMod val="50000"/>
                  </a:schemeClr>
                </a:solidFill>
              </a:rPr>
              <a:t>університету</a:t>
            </a:r>
            <a:r>
              <a:rPr lang="ru-RU" sz="3100" dirty="0">
                <a:solidFill>
                  <a:schemeClr val="tx2">
                    <a:lumMod val="50000"/>
                  </a:schemeClr>
                </a:solidFill>
              </a:rPr>
              <a:t> </a:t>
            </a:r>
            <a:r>
              <a:rPr lang="ru-RU" sz="3100" dirty="0" err="1">
                <a:solidFill>
                  <a:schemeClr val="tx2">
                    <a:lumMod val="50000"/>
                  </a:schemeClr>
                </a:solidFill>
              </a:rPr>
              <a:t>виявило</a:t>
            </a:r>
            <a:r>
              <a:rPr lang="ru-RU" sz="3100" dirty="0">
                <a:solidFill>
                  <a:schemeClr val="tx2">
                    <a:lumMod val="50000"/>
                  </a:schemeClr>
                </a:solidFill>
              </a:rPr>
              <a:t> три </a:t>
            </a:r>
            <a:r>
              <a:rPr lang="ru-RU" sz="3100" dirty="0" err="1">
                <a:solidFill>
                  <a:schemeClr val="tx2">
                    <a:lumMod val="50000"/>
                  </a:schemeClr>
                </a:solidFill>
              </a:rPr>
              <a:t>найбільш</a:t>
            </a:r>
            <a:r>
              <a:rPr lang="ru-RU" sz="3100" dirty="0">
                <a:solidFill>
                  <a:schemeClr val="tx2">
                    <a:lumMod val="50000"/>
                  </a:schemeClr>
                </a:solidFill>
              </a:rPr>
              <a:t> </a:t>
            </a:r>
            <a:r>
              <a:rPr lang="ru-RU" sz="3100" dirty="0" err="1">
                <a:solidFill>
                  <a:schemeClr val="tx2">
                    <a:lumMod val="50000"/>
                  </a:schemeClr>
                </a:solidFill>
              </a:rPr>
              <a:t>поширені</a:t>
            </a:r>
            <a:r>
              <a:rPr lang="ru-RU" sz="3100" dirty="0">
                <a:solidFill>
                  <a:schemeClr val="tx2">
                    <a:lumMod val="50000"/>
                  </a:schemeClr>
                </a:solidFill>
              </a:rPr>
              <a:t> </a:t>
            </a:r>
            <a:r>
              <a:rPr lang="ru-RU" sz="3100" dirty="0" err="1">
                <a:solidFill>
                  <a:schemeClr val="tx2">
                    <a:lumMod val="50000"/>
                  </a:schemeClr>
                </a:solidFill>
              </a:rPr>
              <a:t>реальні</a:t>
            </a:r>
            <a:r>
              <a:rPr lang="ru-RU" sz="3100" dirty="0">
                <a:solidFill>
                  <a:schemeClr val="tx2">
                    <a:lumMod val="50000"/>
                  </a:schemeClr>
                </a:solidFill>
              </a:rPr>
              <a:t> </a:t>
            </a:r>
            <a:r>
              <a:rPr lang="ru-RU" sz="3100" dirty="0" err="1">
                <a:solidFill>
                  <a:schemeClr val="tx2">
                    <a:lumMod val="50000"/>
                  </a:schemeClr>
                </a:solidFill>
              </a:rPr>
              <a:t>загрози</a:t>
            </a:r>
            <a:r>
              <a:rPr lang="ru-RU" sz="3100" dirty="0">
                <a:solidFill>
                  <a:schemeClr val="tx2">
                    <a:lumMod val="50000"/>
                  </a:schemeClr>
                </a:solidFill>
              </a:rPr>
              <a:t> </a:t>
            </a:r>
            <a:r>
              <a:rPr lang="ru-RU" sz="3100" dirty="0" err="1">
                <a:solidFill>
                  <a:schemeClr val="tx2">
                    <a:lumMod val="50000"/>
                  </a:schemeClr>
                </a:solidFill>
              </a:rPr>
              <a:t>віртуального</a:t>
            </a:r>
            <a:r>
              <a:rPr lang="ru-RU" sz="3100" dirty="0">
                <a:solidFill>
                  <a:schemeClr val="tx2">
                    <a:lumMod val="50000"/>
                  </a:schemeClr>
                </a:solidFill>
              </a:rPr>
              <a:t> </a:t>
            </a:r>
            <a:r>
              <a:rPr lang="ru-RU" sz="3100" dirty="0" err="1">
                <a:solidFill>
                  <a:schemeClr val="tx2">
                    <a:lumMod val="50000"/>
                  </a:schemeClr>
                </a:solidFill>
              </a:rPr>
              <a:t>світу</a:t>
            </a:r>
            <a:r>
              <a:rPr lang="ru-RU" dirty="0">
                <a:solidFill>
                  <a:schemeClr val="tx2">
                    <a:lumMod val="50000"/>
                  </a:schemeClr>
                </a:solidFill>
              </a:rPr>
              <a:t>:</a:t>
            </a:r>
          </a:p>
        </p:txBody>
      </p:sp>
      <p:sp>
        <p:nvSpPr>
          <p:cNvPr id="3" name="Текст 2"/>
          <p:cNvSpPr>
            <a:spLocks noGrp="1"/>
          </p:cNvSpPr>
          <p:nvPr>
            <p:ph type="body" idx="1"/>
          </p:nvPr>
        </p:nvSpPr>
        <p:spPr>
          <a:xfrm>
            <a:off x="323528" y="2348880"/>
            <a:ext cx="4040188" cy="1152127"/>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3600" dirty="0" err="1"/>
              <a:t>сексуальні</a:t>
            </a:r>
            <a:r>
              <a:rPr lang="ru-RU" sz="3600" dirty="0"/>
              <a:t> </a:t>
            </a:r>
            <a:r>
              <a:rPr lang="ru-RU" sz="3600" dirty="0" err="1"/>
              <a:t>домагання</a:t>
            </a:r>
            <a:endParaRPr lang="ru-RU" sz="3600" dirty="0"/>
          </a:p>
        </p:txBody>
      </p:sp>
      <p:sp>
        <p:nvSpPr>
          <p:cNvPr id="5" name="Текст 4"/>
          <p:cNvSpPr>
            <a:spLocks noGrp="1"/>
          </p:cNvSpPr>
          <p:nvPr>
            <p:ph type="body" sz="half" idx="3"/>
          </p:nvPr>
        </p:nvSpPr>
        <p:spPr>
          <a:xfrm>
            <a:off x="4716016" y="2204864"/>
            <a:ext cx="4041775" cy="144016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ctr"/>
            <a:r>
              <a:rPr lang="ru-RU" dirty="0" smtClean="0"/>
              <a:t>-</a:t>
            </a:r>
            <a:r>
              <a:rPr lang="ru-RU" dirty="0" err="1" smtClean="0"/>
              <a:t>кіберагресія</a:t>
            </a:r>
            <a:endParaRPr lang="ru-RU" dirty="0"/>
          </a:p>
          <a:p>
            <a:pPr algn="ctr"/>
            <a:r>
              <a:rPr lang="ru-RU" dirty="0"/>
              <a:t>- доступ до </a:t>
            </a:r>
            <a:r>
              <a:rPr lang="ru-RU" dirty="0" err="1"/>
              <a:t>шкідливого</a:t>
            </a:r>
            <a:r>
              <a:rPr lang="ru-RU" dirty="0"/>
              <a:t> і нелегального контенту (</a:t>
            </a:r>
            <a:r>
              <a:rPr lang="ru-RU" dirty="0" err="1"/>
              <a:t>популяризація</a:t>
            </a:r>
            <a:r>
              <a:rPr lang="ru-RU" dirty="0"/>
              <a:t> </a:t>
            </a:r>
            <a:r>
              <a:rPr lang="ru-RU" dirty="0" err="1"/>
              <a:t>порнографії</a:t>
            </a:r>
            <a:r>
              <a:rPr lang="ru-RU" dirty="0"/>
              <a:t>, </a:t>
            </a:r>
            <a:r>
              <a:rPr lang="ru-RU" dirty="0" err="1"/>
              <a:t>віртуальних</a:t>
            </a:r>
            <a:r>
              <a:rPr lang="ru-RU" dirty="0"/>
              <a:t> </a:t>
            </a:r>
            <a:r>
              <a:rPr lang="ru-RU" dirty="0" err="1"/>
              <a:t>наркотиків</a:t>
            </a:r>
            <a:r>
              <a:rPr lang="ru-RU" dirty="0"/>
              <a:t>, </a:t>
            </a:r>
            <a:r>
              <a:rPr lang="ru-RU" dirty="0" err="1"/>
              <a:t>суїциду</a:t>
            </a:r>
            <a:r>
              <a:rPr lang="ru-RU" dirty="0"/>
              <a:t> </a:t>
            </a:r>
            <a:r>
              <a:rPr lang="ru-RU" dirty="0" err="1"/>
              <a:t>тощо</a:t>
            </a:r>
            <a:r>
              <a:rPr lang="ru-RU" dirty="0"/>
              <a:t>)</a:t>
            </a:r>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7544" y="3717032"/>
            <a:ext cx="3995848" cy="2592288"/>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652120" y="3798590"/>
            <a:ext cx="2664296" cy="2664296"/>
          </a:xfrm>
        </p:spPr>
      </p:pic>
    </p:spTree>
    <p:extLst>
      <p:ext uri="{BB962C8B-B14F-4D97-AF65-F5344CB8AC3E}">
        <p14:creationId xmlns:p14="http://schemas.microsoft.com/office/powerpoint/2010/main" val="3346690104"/>
      </p:ext>
    </p:extLst>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 calcmode="lin" valueType="num">
                                      <p:cBhvr>
                                        <p:cTn id="34" dur="500" fill="hold"/>
                                        <p:tgtEl>
                                          <p:spTgt spid="5">
                                            <p:bg/>
                                          </p:spTgt>
                                        </p:tgtEl>
                                        <p:attrNameLst>
                                          <p:attrName>ppt_w</p:attrName>
                                        </p:attrNameLst>
                                      </p:cBhvr>
                                      <p:tavLst>
                                        <p:tav tm="0">
                                          <p:val>
                                            <p:fltVal val="0"/>
                                          </p:val>
                                        </p:tav>
                                        <p:tav tm="100000">
                                          <p:val>
                                            <p:strVal val="#ppt_w"/>
                                          </p:val>
                                        </p:tav>
                                      </p:tavLst>
                                    </p:anim>
                                    <p:anim calcmode="lin" valueType="num">
                                      <p:cBhvr>
                                        <p:cTn id="35" dur="500" fill="hold"/>
                                        <p:tgtEl>
                                          <p:spTgt spid="5">
                                            <p:bg/>
                                          </p:spTgt>
                                        </p:tgtEl>
                                        <p:attrNameLst>
                                          <p:attrName>ppt_h</p:attrName>
                                        </p:attrNameLst>
                                      </p:cBhvr>
                                      <p:tavLst>
                                        <p:tav tm="0">
                                          <p:val>
                                            <p:fltVal val="0"/>
                                          </p:val>
                                        </p:tav>
                                        <p:tav tm="100000">
                                          <p:val>
                                            <p:strVal val="#ppt_h"/>
                                          </p:val>
                                        </p:tav>
                                      </p:tavLst>
                                    </p:anim>
                                    <p:animEffect transition="in" filter="fade">
                                      <p:cBhvr>
                                        <p:cTn id="36" dur="500"/>
                                        <p:tgtEl>
                                          <p:spTgt spid="5">
                                            <p:bg/>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p:cTn id="4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ru-RU" dirty="0" err="1"/>
              <a:t>Безпека</a:t>
            </a:r>
            <a:r>
              <a:rPr lang="ru-RU" dirty="0"/>
              <a:t> в </a:t>
            </a:r>
            <a:r>
              <a:rPr lang="ru-RU" dirty="0" err="1"/>
              <a:t>Інтернеті</a:t>
            </a:r>
            <a:r>
              <a:rPr lang="ru-RU" dirty="0"/>
              <a:t> для </a:t>
            </a:r>
            <a:r>
              <a:rPr lang="ru-RU" dirty="0" err="1"/>
              <a:t>дітей</a:t>
            </a:r>
            <a:r>
              <a:rPr lang="ru-RU" dirty="0"/>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72816"/>
            <a:ext cx="7128792" cy="4937348"/>
          </a:xfrm>
        </p:spPr>
      </p:pic>
    </p:spTree>
    <p:extLst>
      <p:ext uri="{BB962C8B-B14F-4D97-AF65-F5344CB8AC3E}">
        <p14:creationId xmlns:p14="http://schemas.microsoft.com/office/powerpoint/2010/main" val="1907395355"/>
      </p:ext>
    </p:extLst>
  </p:cSld>
  <p:clrMapOvr>
    <a:masterClrMapping/>
  </p:clrMapOvr>
  <mc:AlternateContent xmlns:mc="http://schemas.openxmlformats.org/markup-compatibility/2006">
    <mc:Choice xmlns:p14="http://schemas.microsoft.com/office/powerpoint/2010/main" Requires="p14">
      <p:transition spd="slow" p14:dur="4400" advTm="3000">
        <p14:honeycomb/>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322714"/>
          </a:xfrm>
        </p:spPr>
        <p:txBody>
          <a:bodyPr>
            <a:noAutofit/>
          </a:bodyPr>
          <a:lstStyle/>
          <a:p>
            <a:pPr algn="ctr"/>
            <a:r>
              <a:rPr lang="ru-RU" sz="3200" dirty="0" err="1" smtClean="0">
                <a:solidFill>
                  <a:schemeClr val="tx2">
                    <a:lumMod val="50000"/>
                  </a:schemeClr>
                </a:solidFill>
              </a:rPr>
              <a:t>Багато</a:t>
            </a:r>
            <a:r>
              <a:rPr lang="ru-RU" sz="3200" dirty="0" smtClean="0">
                <a:solidFill>
                  <a:schemeClr val="tx2">
                    <a:lumMod val="50000"/>
                  </a:schemeClr>
                </a:solidFill>
              </a:rPr>
              <a:t> </a:t>
            </a:r>
            <a:r>
              <a:rPr lang="ru-RU" sz="3200" dirty="0" err="1">
                <a:solidFill>
                  <a:schemeClr val="tx2">
                    <a:lumMod val="50000"/>
                  </a:schemeClr>
                </a:solidFill>
              </a:rPr>
              <a:t>дітей</a:t>
            </a:r>
            <a:r>
              <a:rPr lang="ru-RU" sz="3200" dirty="0">
                <a:solidFill>
                  <a:schemeClr val="tx2">
                    <a:lumMod val="50000"/>
                  </a:schemeClr>
                </a:solidFill>
              </a:rPr>
              <a:t> та </a:t>
            </a:r>
            <a:r>
              <a:rPr lang="ru-RU" sz="3200" dirty="0" err="1">
                <a:solidFill>
                  <a:schemeClr val="tx2">
                    <a:lumMod val="50000"/>
                  </a:schemeClr>
                </a:solidFill>
              </a:rPr>
              <a:t>підлітків</a:t>
            </a:r>
            <a:r>
              <a:rPr lang="ru-RU" sz="3200" dirty="0">
                <a:solidFill>
                  <a:schemeClr val="tx2">
                    <a:lumMod val="50000"/>
                  </a:schemeClr>
                </a:solidFill>
              </a:rPr>
              <a:t> </a:t>
            </a:r>
            <a:r>
              <a:rPr lang="ru-RU" sz="3200" dirty="0" err="1">
                <a:solidFill>
                  <a:schemeClr val="tx2">
                    <a:lumMod val="50000"/>
                  </a:schemeClr>
                </a:solidFill>
              </a:rPr>
              <a:t>занадто</a:t>
            </a:r>
            <a:r>
              <a:rPr lang="ru-RU" sz="3200" dirty="0">
                <a:solidFill>
                  <a:schemeClr val="tx2">
                    <a:lumMod val="50000"/>
                  </a:schemeClr>
                </a:solidFill>
              </a:rPr>
              <a:t> </a:t>
            </a:r>
            <a:r>
              <a:rPr lang="ru-RU" sz="3200" dirty="0" err="1">
                <a:solidFill>
                  <a:schemeClr val="tx2">
                    <a:lumMod val="50000"/>
                  </a:schemeClr>
                </a:solidFill>
              </a:rPr>
              <a:t>довіряють</a:t>
            </a:r>
            <a:r>
              <a:rPr lang="ru-RU" sz="3200" dirty="0">
                <a:solidFill>
                  <a:schemeClr val="tx2">
                    <a:lumMod val="50000"/>
                  </a:schemeClr>
                </a:solidFill>
              </a:rPr>
              <a:t> </a:t>
            </a:r>
            <a:r>
              <a:rPr lang="ru-RU" sz="3200" dirty="0" err="1">
                <a:solidFill>
                  <a:schemeClr val="tx2">
                    <a:lumMod val="50000"/>
                  </a:schemeClr>
                </a:solidFill>
              </a:rPr>
              <a:t>інтернету</a:t>
            </a:r>
            <a:r>
              <a:rPr lang="ru-RU" sz="3200" dirty="0">
                <a:solidFill>
                  <a:schemeClr val="tx2">
                    <a:lumMod val="50000"/>
                  </a:schemeClr>
                </a:solidFill>
              </a:rPr>
              <a:t> та </a:t>
            </a:r>
            <a:r>
              <a:rPr lang="ru-RU" sz="3200" dirty="0" err="1">
                <a:solidFill>
                  <a:schemeClr val="tx2">
                    <a:lumMod val="50000"/>
                  </a:schemeClr>
                </a:solidFill>
              </a:rPr>
              <a:t>поширюють</a:t>
            </a:r>
            <a:r>
              <a:rPr lang="ru-RU" sz="3200" dirty="0">
                <a:solidFill>
                  <a:schemeClr val="tx2">
                    <a:lumMod val="50000"/>
                  </a:schemeClr>
                </a:solidFill>
              </a:rPr>
              <a:t> у </a:t>
            </a:r>
            <a:r>
              <a:rPr lang="ru-RU" sz="3200" dirty="0" err="1">
                <a:solidFill>
                  <a:schemeClr val="tx2">
                    <a:lumMod val="50000"/>
                  </a:schemeClr>
                </a:solidFill>
              </a:rPr>
              <a:t>соціальних</a:t>
            </a:r>
            <a:r>
              <a:rPr lang="ru-RU" sz="3200" dirty="0">
                <a:solidFill>
                  <a:schemeClr val="tx2">
                    <a:lumMod val="50000"/>
                  </a:schemeClr>
                </a:solidFill>
              </a:rPr>
              <a:t> мережах </a:t>
            </a:r>
            <a:r>
              <a:rPr lang="ru-RU" sz="3200" dirty="0" err="1">
                <a:solidFill>
                  <a:schemeClr val="tx2">
                    <a:lumMod val="50000"/>
                  </a:schemeClr>
                </a:solidFill>
              </a:rPr>
              <a:t>інформацію</a:t>
            </a:r>
            <a:r>
              <a:rPr lang="ru-RU" sz="3200" dirty="0">
                <a:solidFill>
                  <a:schemeClr val="tx2">
                    <a:lumMod val="50000"/>
                  </a:schemeClr>
                </a:solidFill>
              </a:rPr>
              <a:t> </a:t>
            </a:r>
            <a:r>
              <a:rPr lang="ru-RU" sz="3200" dirty="0" err="1">
                <a:solidFill>
                  <a:schemeClr val="tx2">
                    <a:lumMod val="50000"/>
                  </a:schemeClr>
                </a:solidFill>
              </a:rPr>
              <a:t>особистого</a:t>
            </a:r>
            <a:r>
              <a:rPr lang="ru-RU" sz="3200" dirty="0">
                <a:solidFill>
                  <a:schemeClr val="tx2">
                    <a:lumMod val="50000"/>
                  </a:schemeClr>
                </a:solidFill>
              </a:rPr>
              <a:t> характеру, </a:t>
            </a:r>
            <a:r>
              <a:rPr lang="ru-RU" sz="3200" dirty="0" err="1">
                <a:solidFill>
                  <a:schemeClr val="tx2">
                    <a:lumMod val="50000"/>
                  </a:schemeClr>
                </a:solidFill>
              </a:rPr>
              <a:t>наприклад</a:t>
            </a:r>
            <a:r>
              <a:rPr lang="ru-RU" sz="3200" dirty="0">
                <a:solidFill>
                  <a:schemeClr val="tx2">
                    <a:lumMod val="50000"/>
                  </a:schemeClr>
                </a:solidFill>
              </a:rPr>
              <a:t>, номер телефону, адресу, </a:t>
            </a:r>
            <a:r>
              <a:rPr lang="ru-RU" sz="3200" dirty="0" err="1">
                <a:solidFill>
                  <a:schemeClr val="tx2">
                    <a:lumMod val="50000"/>
                  </a:schemeClr>
                </a:solidFill>
              </a:rPr>
              <a:t>особисті</a:t>
            </a:r>
            <a:r>
              <a:rPr lang="ru-RU" sz="3200" dirty="0">
                <a:solidFill>
                  <a:schemeClr val="tx2">
                    <a:lumMod val="50000"/>
                  </a:schemeClr>
                </a:solidFill>
              </a:rPr>
              <a:t> фото </a:t>
            </a:r>
            <a:r>
              <a:rPr lang="ru-RU" sz="3200" dirty="0" err="1">
                <a:solidFill>
                  <a:schemeClr val="tx2">
                    <a:lumMod val="50000"/>
                  </a:schemeClr>
                </a:solidFill>
              </a:rPr>
              <a:t>тощо</a:t>
            </a:r>
            <a:r>
              <a:rPr lang="ru-RU" sz="3200" dirty="0">
                <a:solidFill>
                  <a:schemeClr val="tx2">
                    <a:lumMod val="50000"/>
                  </a:schemeClr>
                </a:solidFill>
              </a:rPr>
              <a:t>.</a:t>
            </a:r>
            <a:br>
              <a:rPr lang="ru-RU" sz="3200" dirty="0">
                <a:solidFill>
                  <a:schemeClr val="tx2">
                    <a:lumMod val="50000"/>
                  </a:schemeClr>
                </a:solidFill>
              </a:rPr>
            </a:br>
            <a:r>
              <a:rPr lang="ru-RU" sz="3200" dirty="0" err="1">
                <a:solidFill>
                  <a:schemeClr val="tx2">
                    <a:lumMod val="50000"/>
                  </a:schemeClr>
                </a:solidFill>
              </a:rPr>
              <a:t>Діти</a:t>
            </a:r>
            <a:r>
              <a:rPr lang="ru-RU" sz="3200" dirty="0">
                <a:solidFill>
                  <a:schemeClr val="tx2">
                    <a:lumMod val="50000"/>
                  </a:schemeClr>
                </a:solidFill>
              </a:rPr>
              <a:t> в </a:t>
            </a:r>
            <a:r>
              <a:rPr lang="ru-RU" sz="3200" dirty="0" err="1">
                <a:solidFill>
                  <a:schemeClr val="tx2">
                    <a:lumMod val="50000"/>
                  </a:schemeClr>
                </a:solidFill>
              </a:rPr>
              <a:t>мережі</a:t>
            </a:r>
            <a:r>
              <a:rPr lang="ru-RU" sz="3200" dirty="0">
                <a:solidFill>
                  <a:schemeClr val="tx2">
                    <a:lumMod val="50000"/>
                  </a:schemeClr>
                </a:solidFill>
              </a:rPr>
              <a:t> </a:t>
            </a:r>
            <a:r>
              <a:rPr lang="ru-RU" sz="3200" dirty="0" err="1">
                <a:solidFill>
                  <a:schemeClr val="tx2">
                    <a:lumMod val="50000"/>
                  </a:schemeClr>
                </a:solidFill>
              </a:rPr>
              <a:t>знайомляться</a:t>
            </a:r>
            <a:r>
              <a:rPr lang="ru-RU" sz="3200" dirty="0">
                <a:solidFill>
                  <a:schemeClr val="tx2">
                    <a:lumMod val="50000"/>
                  </a:schemeClr>
                </a:solidFill>
              </a:rPr>
              <a:t> з </a:t>
            </a:r>
            <a:r>
              <a:rPr lang="ru-RU" sz="3200" dirty="0" err="1">
                <a:solidFill>
                  <a:schemeClr val="tx2">
                    <a:lumMod val="50000"/>
                  </a:schemeClr>
                </a:solidFill>
              </a:rPr>
              <a:t>невідомими</a:t>
            </a:r>
            <a:r>
              <a:rPr lang="ru-RU" sz="3200" dirty="0">
                <a:solidFill>
                  <a:schemeClr val="tx2">
                    <a:lumMod val="50000"/>
                  </a:schemeClr>
                </a:solidFill>
              </a:rPr>
              <a:t> людьми і </a:t>
            </a:r>
            <a:r>
              <a:rPr lang="ru-RU" sz="3200" dirty="0" err="1">
                <a:solidFill>
                  <a:schemeClr val="tx2">
                    <a:lumMod val="50000"/>
                  </a:schemeClr>
                </a:solidFill>
              </a:rPr>
              <a:t>близько</a:t>
            </a:r>
            <a:r>
              <a:rPr lang="ru-RU" sz="3200" dirty="0">
                <a:solidFill>
                  <a:schemeClr val="tx2">
                    <a:lumMod val="50000"/>
                  </a:schemeClr>
                </a:solidFill>
              </a:rPr>
              <a:t> 60% </a:t>
            </a:r>
            <a:r>
              <a:rPr lang="ru-RU" sz="3200" dirty="0" err="1">
                <a:solidFill>
                  <a:schemeClr val="tx2">
                    <a:lumMod val="50000"/>
                  </a:schemeClr>
                </a:solidFill>
              </a:rPr>
              <a:t>дітей</a:t>
            </a:r>
            <a:r>
              <a:rPr lang="ru-RU" sz="3200" dirty="0">
                <a:solidFill>
                  <a:schemeClr val="tx2">
                    <a:lumMod val="50000"/>
                  </a:schemeClr>
                </a:solidFill>
              </a:rPr>
              <a:t> </a:t>
            </a:r>
            <a:r>
              <a:rPr lang="ru-RU" sz="3200" dirty="0" err="1">
                <a:solidFill>
                  <a:schemeClr val="tx2">
                    <a:lumMod val="50000"/>
                  </a:schemeClr>
                </a:solidFill>
              </a:rPr>
              <a:t>потім</a:t>
            </a:r>
            <a:r>
              <a:rPr lang="ru-RU" sz="3200" dirty="0">
                <a:solidFill>
                  <a:schemeClr val="tx2">
                    <a:lumMod val="50000"/>
                  </a:schemeClr>
                </a:solidFill>
              </a:rPr>
              <a:t> </a:t>
            </a:r>
            <a:r>
              <a:rPr lang="ru-RU" sz="3200" dirty="0" err="1">
                <a:solidFill>
                  <a:schemeClr val="tx2">
                    <a:lumMod val="50000"/>
                  </a:schemeClr>
                </a:solidFill>
              </a:rPr>
              <a:t>зустрічаються</a:t>
            </a:r>
            <a:r>
              <a:rPr lang="ru-RU" sz="3200" dirty="0">
                <a:solidFill>
                  <a:schemeClr val="tx2">
                    <a:lumMod val="50000"/>
                  </a:schemeClr>
                </a:solidFill>
              </a:rPr>
              <a:t> з ними у реальному </a:t>
            </a:r>
            <a:r>
              <a:rPr lang="ru-RU" sz="3200" dirty="0" err="1">
                <a:solidFill>
                  <a:schemeClr val="tx2">
                    <a:lumMod val="50000"/>
                  </a:schemeClr>
                </a:solidFill>
              </a:rPr>
              <a:t>житті</a:t>
            </a:r>
            <a:r>
              <a:rPr lang="ru-RU" sz="3200" dirty="0">
                <a:solidFill>
                  <a:schemeClr val="tx2">
                    <a:lumMod val="50000"/>
                  </a:schemeClr>
                </a:solidFill>
              </a:rPr>
              <a:t>, не </a:t>
            </a:r>
            <a:r>
              <a:rPr lang="ru-RU" sz="3200" dirty="0" err="1">
                <a:solidFill>
                  <a:schemeClr val="tx2">
                    <a:lumMod val="50000"/>
                  </a:schemeClr>
                </a:solidFill>
              </a:rPr>
              <a:t>знаючи</a:t>
            </a:r>
            <a:r>
              <a:rPr lang="ru-RU" sz="3200" dirty="0">
                <a:solidFill>
                  <a:schemeClr val="tx2">
                    <a:lumMod val="50000"/>
                  </a:schemeClr>
                </a:solidFill>
              </a:rPr>
              <a:t>, </a:t>
            </a:r>
            <a:r>
              <a:rPr lang="ru-RU" sz="3200" dirty="0" err="1">
                <a:solidFill>
                  <a:schemeClr val="tx2">
                    <a:lumMod val="50000"/>
                  </a:schemeClr>
                </a:solidFill>
              </a:rPr>
              <a:t>що</a:t>
            </a:r>
            <a:r>
              <a:rPr lang="ru-RU" sz="3200" dirty="0">
                <a:solidFill>
                  <a:schemeClr val="tx2">
                    <a:lumMod val="50000"/>
                  </a:schemeClr>
                </a:solidFill>
              </a:rPr>
              <a:t> </a:t>
            </a:r>
            <a:r>
              <a:rPr lang="ru-RU" sz="3200" dirty="0" err="1">
                <a:solidFill>
                  <a:schemeClr val="tx2">
                    <a:lumMod val="50000"/>
                  </a:schemeClr>
                </a:solidFill>
              </a:rPr>
              <a:t>це</a:t>
            </a:r>
            <a:r>
              <a:rPr lang="ru-RU" sz="3200" dirty="0">
                <a:solidFill>
                  <a:schemeClr val="tx2">
                    <a:lumMod val="50000"/>
                  </a:schemeClr>
                </a:solidFill>
              </a:rPr>
              <a:t> за люди і </a:t>
            </a:r>
            <a:r>
              <a:rPr lang="ru-RU" sz="3200" dirty="0" err="1">
                <a:solidFill>
                  <a:schemeClr val="tx2">
                    <a:lumMod val="50000"/>
                  </a:schemeClr>
                </a:solidFill>
              </a:rPr>
              <a:t>чи</a:t>
            </a:r>
            <a:r>
              <a:rPr lang="ru-RU" sz="3200" dirty="0">
                <a:solidFill>
                  <a:schemeClr val="tx2">
                    <a:lumMod val="50000"/>
                  </a:schemeClr>
                </a:solidFill>
              </a:rPr>
              <a:t> </a:t>
            </a:r>
            <a:r>
              <a:rPr lang="ru-RU" sz="3200" dirty="0" err="1">
                <a:solidFill>
                  <a:schemeClr val="tx2">
                    <a:lumMod val="50000"/>
                  </a:schemeClr>
                </a:solidFill>
              </a:rPr>
              <a:t>можна</a:t>
            </a:r>
            <a:r>
              <a:rPr lang="ru-RU" sz="3200" dirty="0">
                <a:solidFill>
                  <a:schemeClr val="tx2">
                    <a:lumMod val="50000"/>
                  </a:schemeClr>
                </a:solidFill>
              </a:rPr>
              <a:t> </a:t>
            </a:r>
            <a:r>
              <a:rPr lang="ru-RU" sz="3200" dirty="0" err="1">
                <a:solidFill>
                  <a:schemeClr val="tx2">
                    <a:lumMod val="50000"/>
                  </a:schemeClr>
                </a:solidFill>
              </a:rPr>
              <a:t>їм</a:t>
            </a:r>
            <a:r>
              <a:rPr lang="ru-RU" sz="3200" dirty="0">
                <a:solidFill>
                  <a:schemeClr val="tx2">
                    <a:lumMod val="50000"/>
                  </a:schemeClr>
                </a:solidFill>
              </a:rPr>
              <a:t> </a:t>
            </a:r>
            <a:r>
              <a:rPr lang="ru-RU" sz="3200" dirty="0" err="1">
                <a:solidFill>
                  <a:schemeClr val="tx2">
                    <a:lumMod val="50000"/>
                  </a:schemeClr>
                </a:solidFill>
              </a:rPr>
              <a:t>довіряти</a:t>
            </a:r>
            <a:r>
              <a:rPr lang="ru-RU" sz="3200" dirty="0">
                <a:solidFill>
                  <a:schemeClr val="tx2">
                    <a:lumMod val="50000"/>
                  </a:schemeClr>
                </a:solidFill>
              </a:rPr>
              <a:t>.</a:t>
            </a:r>
            <a:br>
              <a:rPr lang="ru-RU" sz="3200" dirty="0">
                <a:solidFill>
                  <a:schemeClr val="tx2">
                    <a:lumMod val="50000"/>
                  </a:schemeClr>
                </a:solidFill>
              </a:rPr>
            </a:br>
            <a:r>
              <a:rPr lang="ru-RU" sz="3200" dirty="0" err="1">
                <a:solidFill>
                  <a:schemeClr val="tx2">
                    <a:lumMod val="50000"/>
                  </a:schemeClr>
                </a:solidFill>
              </a:rPr>
              <a:t>Дитина</a:t>
            </a:r>
            <a:r>
              <a:rPr lang="ru-RU" sz="3200" dirty="0">
                <a:solidFill>
                  <a:schemeClr val="tx2">
                    <a:lumMod val="50000"/>
                  </a:schemeClr>
                </a:solidFill>
              </a:rPr>
              <a:t> </a:t>
            </a:r>
            <a:r>
              <a:rPr lang="ru-RU" sz="3200" dirty="0" err="1">
                <a:solidFill>
                  <a:schemeClr val="tx2">
                    <a:lumMod val="50000"/>
                  </a:schemeClr>
                </a:solidFill>
              </a:rPr>
              <a:t>може</a:t>
            </a:r>
            <a:r>
              <a:rPr lang="ru-RU" sz="3200" dirty="0">
                <a:solidFill>
                  <a:schemeClr val="tx2">
                    <a:lumMod val="50000"/>
                  </a:schemeClr>
                </a:solidFill>
              </a:rPr>
              <a:t> </a:t>
            </a:r>
            <a:r>
              <a:rPr lang="ru-RU" sz="3200" dirty="0" err="1">
                <a:solidFill>
                  <a:schemeClr val="tx2">
                    <a:lumMod val="50000"/>
                  </a:schemeClr>
                </a:solidFill>
              </a:rPr>
              <a:t>зіштовхнутись</a:t>
            </a:r>
            <a:r>
              <a:rPr lang="ru-RU" sz="3200" dirty="0">
                <a:solidFill>
                  <a:schemeClr val="tx2">
                    <a:lumMod val="50000"/>
                  </a:schemeClr>
                </a:solidFill>
              </a:rPr>
              <a:t> </a:t>
            </a:r>
            <a:r>
              <a:rPr lang="ru-RU" sz="3200" dirty="0" err="1">
                <a:solidFill>
                  <a:schemeClr val="tx2">
                    <a:lumMod val="50000"/>
                  </a:schemeClr>
                </a:solidFill>
              </a:rPr>
              <a:t>із</a:t>
            </a:r>
            <a:r>
              <a:rPr lang="ru-RU" sz="3200" dirty="0">
                <a:solidFill>
                  <a:schemeClr val="tx2">
                    <a:lumMod val="50000"/>
                  </a:schemeClr>
                </a:solidFill>
              </a:rPr>
              <a:t> </a:t>
            </a:r>
            <a:r>
              <a:rPr lang="ru-RU" sz="3200" dirty="0" err="1">
                <a:solidFill>
                  <a:schemeClr val="tx2">
                    <a:lumMod val="50000"/>
                  </a:schemeClr>
                </a:solidFill>
              </a:rPr>
              <a:t>шахрайством</a:t>
            </a:r>
            <a:r>
              <a:rPr lang="ru-RU" sz="3200" dirty="0">
                <a:solidFill>
                  <a:schemeClr val="tx2">
                    <a:lumMod val="50000"/>
                  </a:schemeClr>
                </a:solidFill>
              </a:rPr>
              <a:t>, онлайн-</a:t>
            </a:r>
            <a:r>
              <a:rPr lang="ru-RU" sz="3200" dirty="0" err="1">
                <a:solidFill>
                  <a:schemeClr val="tx2">
                    <a:lumMod val="50000"/>
                  </a:schemeClr>
                </a:solidFill>
              </a:rPr>
              <a:t>насиллям</a:t>
            </a:r>
            <a:r>
              <a:rPr lang="ru-RU" sz="3200" dirty="0">
                <a:solidFill>
                  <a:schemeClr val="tx2">
                    <a:lumMod val="50000"/>
                  </a:schemeClr>
                </a:solidFill>
              </a:rPr>
              <a:t> </a:t>
            </a:r>
            <a:r>
              <a:rPr lang="ru-RU" sz="3200" dirty="0" err="1">
                <a:solidFill>
                  <a:schemeClr val="tx2">
                    <a:lumMod val="50000"/>
                  </a:schemeClr>
                </a:solidFill>
              </a:rPr>
              <a:t>або</a:t>
            </a:r>
            <a:r>
              <a:rPr lang="ru-RU" sz="3200" dirty="0">
                <a:solidFill>
                  <a:schemeClr val="tx2">
                    <a:lumMod val="50000"/>
                  </a:schemeClr>
                </a:solidFill>
              </a:rPr>
              <a:t> </a:t>
            </a:r>
            <a:r>
              <a:rPr lang="ru-RU" sz="3200" dirty="0" err="1">
                <a:solidFill>
                  <a:schemeClr val="tx2">
                    <a:lumMod val="50000"/>
                  </a:schemeClr>
                </a:solidFill>
              </a:rPr>
              <a:t>порнографією</a:t>
            </a:r>
            <a:endParaRPr lang="ru-RU" sz="3200" dirty="0">
              <a:solidFill>
                <a:schemeClr val="tx2">
                  <a:lumMod val="50000"/>
                </a:schemeClr>
              </a:solidFill>
            </a:endParaRPr>
          </a:p>
        </p:txBody>
      </p:sp>
    </p:spTree>
    <p:extLst>
      <p:ext uri="{BB962C8B-B14F-4D97-AF65-F5344CB8AC3E}">
        <p14:creationId xmlns:p14="http://schemas.microsoft.com/office/powerpoint/2010/main" val="3580823617"/>
      </p:ext>
    </p:extLst>
  </p:cSld>
  <p:clrMapOvr>
    <a:masterClrMapping/>
  </p:clrMapOvr>
  <mc:AlternateContent xmlns:mc="http://schemas.openxmlformats.org/markup-compatibility/2006">
    <mc:Choice xmlns:p14="http://schemas.microsoft.com/office/powerpoint/2010/main" Requires="p14">
      <p:transition spd="slow" p14:dur="1200" advTm="14000">
        <p14:flip dir="r"/>
      </p:transition>
    </mc:Choice>
    <mc:Fallback>
      <p:transition spd="slow"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354162"/>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ru-RU" dirty="0" err="1"/>
              <a:t>Безпека</a:t>
            </a:r>
            <a:r>
              <a:rPr lang="ru-RU" dirty="0"/>
              <a:t> в </a:t>
            </a:r>
            <a:r>
              <a:rPr lang="ru-RU" dirty="0" err="1"/>
              <a:t>Інтернеті</a:t>
            </a:r>
            <a:r>
              <a:rPr lang="ru-RU" dirty="0"/>
              <a:t> для </a:t>
            </a:r>
            <a:r>
              <a:rPr lang="ru-RU" dirty="0" err="1"/>
              <a:t>підлітків</a:t>
            </a:r>
            <a:r>
              <a:rPr lang="ru-RU" dirty="0"/>
              <a:t> та </a:t>
            </a:r>
            <a:r>
              <a:rPr lang="ru-RU" dirty="0" err="1"/>
              <a:t>етика</a:t>
            </a:r>
            <a:r>
              <a:rPr lang="ru-RU" dirty="0"/>
              <a:t> </a:t>
            </a:r>
            <a:r>
              <a:rPr lang="ru-RU" dirty="0" err="1"/>
              <a:t>поведінки</a:t>
            </a:r>
            <a:r>
              <a:rPr lang="ru-RU" dirty="0"/>
              <a:t> в </a:t>
            </a:r>
            <a:r>
              <a:rPr lang="ru-RU" dirty="0" err="1"/>
              <a:t>Інтернеті</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16832"/>
            <a:ext cx="6048672" cy="4747924"/>
          </a:xfrm>
        </p:spPr>
      </p:pic>
    </p:spTree>
    <p:extLst>
      <p:ext uri="{BB962C8B-B14F-4D97-AF65-F5344CB8AC3E}">
        <p14:creationId xmlns:p14="http://schemas.microsoft.com/office/powerpoint/2010/main" val="569615091"/>
      </p:ext>
    </p:extLst>
  </p:cSld>
  <p:clrMapOvr>
    <a:masterClrMapping/>
  </p:clrMapOvr>
  <mc:AlternateContent xmlns:mc="http://schemas.openxmlformats.org/markup-compatibility/2006">
    <mc:Choice xmlns:p14="http://schemas.microsoft.com/office/powerpoint/2010/main" Requires="p14">
      <p:transition spd="slow" p14:dur="1500" advTm="3000">
        <p14:window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252</TotalTime>
  <Words>1120</Words>
  <Application>Microsoft Office PowerPoint</Application>
  <PresentationFormat>Экран (4:3)</PresentationFormat>
  <Paragraphs>40</Paragraphs>
  <Slides>33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Солнцестояние</vt:lpstr>
      <vt:lpstr>Безпека в Інтернеті</vt:lpstr>
      <vt:lpstr>Зміст:</vt:lpstr>
      <vt:lpstr> Інтернет в повсякденному житті  </vt:lpstr>
      <vt:lpstr>У повсякденному житті кожна людина, дбаючи про свою безпеку, дотримується безлічі правил: дорогу переходить на зелене світло; уникає темних закутків, повертаючись пізньої пори додому; цікавиться, хто прийшов, коли дзвонять у двері; тримає сумку з гаманцем ближче до себе; з обережністю ставиться до незнайомців... Віртуальний світ у цьому сенсі мало чим відрізняється від реального, тож, потрапляючи до Інтернету, не варто забувати про правила реального життя.Інтернет дає безліч різних можливостей. Однак щоб не виникало проблем, важливо захистити себе. </vt:lpstr>
      <vt:lpstr> Небезпеки в Інтернеті </vt:lpstr>
      <vt:lpstr>Дослідження Гарвардського університету виявило три найбільш поширені реальні загрози віртуального світу:</vt:lpstr>
      <vt:lpstr>Безпека в Інтернеті для дітей </vt:lpstr>
      <vt:lpstr>Багато дітей та підлітків занадто довіряють інтернету та поширюють у соціальних мережах інформацію особистого характеру, наприклад, номер телефону, адресу, особисті фото тощо. Діти в мережі знайомляться з невідомими людьми і близько 60% дітей потім зустрічаються з ними у реальному житті, не знаючи, що це за люди і чи можна їм довіряти. Дитина може зіштовхнутись із шахрайством, онлайн-насиллям або порнографією</vt:lpstr>
      <vt:lpstr>Безпека в Інтернеті для підлітків та етика поведінки в Інтернеті</vt:lpstr>
      <vt:lpstr>Соціалізація та соціальні мережі все глибше проникають у життя користувачів, і все більше місце в реальному житті займає віртуальне спілкування. Сьогодні простіше розіслати запрошення друзям на День народження через Facebook, аніж запросити їх особисто, обдзвонити телефоном або розіслати запрошення поштою.   Саме через популярність та глибину проникнення в наше життя зловмисники все більше й більше звертають увагу на те, як і про що ми спілкуємося в соцмережах. Ми хочемо ділитися зі своїми друзями новинами про нову покупку, про майбутню відпустку з усією сім’єю, про отриману премію. Але якщо хтось просто порадіє за вас (або позаздрить), то хтось може задуматися зовсім про інше: «Ага! Тут є чим поживитися!». </vt:lpstr>
      <vt:lpstr>Презентация PowerPoint</vt:lpstr>
      <vt:lpstr>Я є тим, що я їм пишу. Коли незнайома людина дивиться ваш профіль, у неї складається враження про вас з огляду не на те, що є насправді, а на те, що ви захотіли показати. А побачити ваш профіль може будь-хто. Навіть так: ХТОСЬ! Наприклад, молодий хлопець виклав фотозвіт про похід у крутий бар або заміський клуб. Що подумають друзі: «О! Та ти крутий!! Молодца!». Що подумають батьки: «Е-е, здається в той день він казав, що всю ніч учитиме математику?». Що подумає його дівчина: «Це що там за блондинка праворуч??!!». Що подумають в університеті: «Замість учити математику цей двієчник розважається». Що подумають зловмисники: «Ага, в цього молодого гульвіси і його батьків є гроші». Що через 10 років подумає його потенційний роботодавець: «Ні, ми не можемо взяти такого безвідповідального гуляку, незважаючи на те, що він відмінний фахівець і має хороші рекомендації». Точно так само з іншою інформацією – ви ніколи не знаєте, де ця інформація може з’явитися і яку роль зіграє в майбутньому.</vt:lpstr>
      <vt:lpstr>Презентация PowerPoint</vt:lpstr>
      <vt:lpstr>Сміттєвий бак не працює. Якщо ви все ж усвідомлюєте помилки минулого і вирішите видалити всю інформацію про свою бурхливу молодість, навряд чи це вийде. Соціальні мережі не зацікавлені в тому, щоб ви їх покинули, й максимально ускладнять процес видалення акаунта. Якщо ж ви знайшли заповітну червону кнопку, не поспішайте радіти. Деякі соцмережі зберігають інформацію про вас навіть при виддаленому обліковому записі (уважно читайте угоду користувача). Якщо у вас багато акаунтів у різних соцмережах, ви просто забудете, що й коли публікували, й видалите не все. Так само цю інформацію може зберегти ваш співбесідник у себе в профілі, або взагалі на домашньому комп’ютері, тоді у вас не буде доступу до неї. Якщо ваші фото з вечірки справді були «бомбою!!», ваші друзі викладуть їх у себе в профілі, а потім їхні друзі – в себе, й так далі – цієї лавини не зупинити...</vt:lpstr>
      <vt:lpstr>Презентация PowerPoint</vt:lpstr>
      <vt:lpstr>Сім разів відміряй – один раз відріж. Попри те, що інтернет певною мірою можна вважати анонімним і безкарним, ви ніколи не знаєте, якого удару в спину можна отримати. Це може бути все що завгодно, образа когось на форумі або в соцмережі, необдумані заяви, давній компромат. Будьте завжди розважливі, подумайте, перш ніж щось написати. Спілкуйтеся з людьми по інтернету так, як ніби вони в одній кімнаті з вами, тоді ви не лише збережете своє обличчя, але й дозволите співрозмовнику скласти про вас правильну думку.</vt:lpstr>
      <vt:lpstr>Правила для батьків : захистіть свою дитину!</vt:lpstr>
      <vt:lpstr>Правило 1. Уважно відносьтеся до дій ваших дітей в «світовій павутині»: - Не відправляйте дітей у «вільне плавання» по Інтернету. Прагніть брати активну участь в спілкуванні дитяти з Інтернетом, особливо на етапі освоєння. - Розмовляйте з дитиною про те, що нового для себе вона взнає за допомогою Інтернету і як вчасно попередити загрози. </vt:lpstr>
      <vt:lpstr>Правило 2. Інформуйте дитину про можливості і небезпеки, які несе в собі мережа: - Поясніть дитині, що в Інтернеті як і в житті зустрічаються і «хороші», і «погані» люди. - Поясніть, що якщо дитина зіткнулася з негативом або насильством від іншого користувача Інтернету, їй потрібно повідомити про це близьким людям. - Навчіть дитину шукати потрібну їй інформацію і перевіряти її, у тому числі з Вашою допомогою.</vt:lpstr>
      <vt:lpstr>Презентация PowerPoint</vt:lpstr>
      <vt:lpstr>Захисти себе : будь дорослим !</vt:lpstr>
      <vt:lpstr>Презентация PowerPoint</vt:lpstr>
      <vt:lpstr>Презентация PowerPoint</vt:lpstr>
      <vt:lpstr>Важливо запам’ятати </vt:lpstr>
      <vt:lpstr>Ніколи не давайте приватної інформації про себе (прізвище, номер телефону, адресу, номер школи) без дозволу батьків.Якщо хтось говорить вам, надсилає вам, або ви самі віднайшли у мережі щось, що бентежить вас, не намагайтеся розібратися в цьому самостійно. Зверніться до батьків або вчителів - вони знають, що треба робити.Зустрічі у реальному житті із знайомими по Інтернет-спілкуванню не є дуже гарною ідеєю, оскільки люди можуть бути дуже різними у електронному спілкуванні і при реальній зустрічі.Не відкривайте листи електронної пошти, файли або Web-сторінки, отримані від людей, яких ви реально не знаєте або не довіряєте.Нікому не давайте свій пароль, за виключенням дорослих вашої родини.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Будьте обережні в Інтернеті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Безпека в інтернеті</dc:title>
  <dc:creator>user</dc:creator>
  <cp:lastModifiedBy>user</cp:lastModifiedBy>
  <cp:revision>9</cp:revision>
  <dcterms:created xsi:type="dcterms:W3CDTF">2014-02-12T15:11:35Z</dcterms:created>
  <dcterms:modified xsi:type="dcterms:W3CDTF">2014-02-12T19:34:21Z</dcterms:modified>
</cp:coreProperties>
</file>