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D33D4-7350-4837-9E85-E54DD08B5E2C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022B6-D361-42C6-8CB5-E0A6CB568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418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63B9-84C5-4C61-BA20-C9163A08D748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3E0E-3B38-4AE4-AC06-15DE41DBF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847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63B9-84C5-4C61-BA20-C9163A08D748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3E0E-3B38-4AE4-AC06-15DE41DBF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869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63B9-84C5-4C61-BA20-C9163A08D748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3E0E-3B38-4AE4-AC06-15DE41DBF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54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63B9-84C5-4C61-BA20-C9163A08D748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3E0E-3B38-4AE4-AC06-15DE41DBF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744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63B9-84C5-4C61-BA20-C9163A08D748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3E0E-3B38-4AE4-AC06-15DE41DBF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02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63B9-84C5-4C61-BA20-C9163A08D748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3E0E-3B38-4AE4-AC06-15DE41DBF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767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63B9-84C5-4C61-BA20-C9163A08D748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3E0E-3B38-4AE4-AC06-15DE41DBF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18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63B9-84C5-4C61-BA20-C9163A08D748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3E0E-3B38-4AE4-AC06-15DE41DBF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272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63B9-84C5-4C61-BA20-C9163A08D748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3E0E-3B38-4AE4-AC06-15DE41DBF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299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63B9-84C5-4C61-BA20-C9163A08D748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3E0E-3B38-4AE4-AC06-15DE41DBF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919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63B9-84C5-4C61-BA20-C9163A08D748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3E0E-3B38-4AE4-AC06-15DE41DBF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1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863B9-84C5-4C61-BA20-C9163A08D748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83E0E-3B38-4AE4-AC06-15DE41DBF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08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093296"/>
            <a:ext cx="4608512" cy="550912"/>
          </a:xfrm>
        </p:spPr>
        <p:txBody>
          <a:bodyPr>
            <a:normAutofit/>
          </a:bodyPr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7225" y="4119023"/>
            <a:ext cx="7772400" cy="1470025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Комп’ютерні презентації та їх об’єкти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57150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44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582" y="2420888"/>
            <a:ext cx="3930736" cy="206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5122">
            <a:off x="-141750" y="3547624"/>
            <a:ext cx="3825809" cy="239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створена для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рекламної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розсилки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створюється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мінімальним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мульти-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медіа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листа.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77072"/>
            <a:ext cx="3120633" cy="213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60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смартфонів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перегляду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портативних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(невеликий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екрану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т. п.)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розсилатися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MMS-,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каналу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bluetooth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33056"/>
            <a:ext cx="4025754" cy="268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84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правильно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оформити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презентацію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51" y="1435713"/>
            <a:ext cx="762000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00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3121"/>
            <a:ext cx="5076056" cy="172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3960440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КРОК 1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8539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вибираємо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кольорову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палітру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улюблених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рожевий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зелений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бежевий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засвоюється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само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взяти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помаранчевий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вашу роботу,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спокійну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дружню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атмосферу.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усієї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використовуйте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витримуйте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в одному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кожному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слайді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тонку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рамку,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експонованих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межах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написи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кожному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слайді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внизу-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прізвище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нагорі-назва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проекту). </a:t>
            </a:r>
          </a:p>
        </p:txBody>
      </p:sp>
    </p:spTree>
    <p:extLst>
      <p:ext uri="{BB962C8B-B14F-4D97-AF65-F5344CB8AC3E}">
        <p14:creationId xmlns:p14="http://schemas.microsoft.com/office/powerpoint/2010/main" val="428174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63" y="-20897"/>
            <a:ext cx="9171863" cy="6878897"/>
          </a:xfrm>
        </p:spPr>
      </p:pic>
    </p:spTree>
    <p:extLst>
      <p:ext uri="{BB962C8B-B14F-4D97-AF65-F5344CB8AC3E}">
        <p14:creationId xmlns:p14="http://schemas.microsoft.com/office/powerpoint/2010/main" val="277409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4248472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КРОК 2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705678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слайдів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проекту та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 повинна бути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10. Для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дипломної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курсової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"себе",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бути до 20 у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першому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у другому.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800" dirty="0" smtClean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кожній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бути: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800" dirty="0" smtClean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орієнтуючі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800" dirty="0" smtClean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суть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800" dirty="0" smtClean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мета (1-2),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(3-5 на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кожну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мету);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800" dirty="0" smtClean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800" dirty="0" smtClean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цільова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аудиторія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800" dirty="0" smtClean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сама робота -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тези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головні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написані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конкретно не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2-3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речень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1-му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слайді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всій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слайдів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800" dirty="0" smtClean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на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(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передбачається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кінечному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пишуться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сильні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800" dirty="0" smtClean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післядії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так само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вказати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наявні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потрібні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і те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досягнуто</a:t>
            </a:r>
            <a:r>
              <a:rPr lang="ru-RU" sz="1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8262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4998">
            <a:off x="-8340" y="2826469"/>
            <a:ext cx="3005251" cy="235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КРОК 3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1196752"/>
            <a:ext cx="6707088" cy="4968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кожній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картинки, АЛЕ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текстом-картинок повинно бути 2/3,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картинок.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1-му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не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картинок.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беруться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яскраві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звучні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той стан,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хочете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Грамотно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підібрані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відсотків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0515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951"/>
            <a:ext cx="3707904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КРОК 4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9001000" cy="26642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повинен бути: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Tahoma (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видами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шрифтів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експериментувати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сприймається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сприймається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те,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шрифт 14. Заголовки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виділяться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колірною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схемою, ставиться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жирний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шрифт і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підкреслити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Решта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оформляються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підкреслюються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думки,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хочете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30575" y="3068960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КРОК 5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950" y="4077072"/>
            <a:ext cx="878052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само </a:t>
            </a:r>
            <a:r>
              <a:rPr lang="ru-RU" sz="25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музичний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супровід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5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бажано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витримати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одному </a:t>
            </a:r>
            <a:r>
              <a:rPr lang="ru-RU" sz="25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стилі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Музика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5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презентацій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5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фірм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вибирається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урочиста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бажано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5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без </a:t>
            </a:r>
            <a:r>
              <a:rPr lang="ru-RU" sz="25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яскравих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стрибків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себе </a:t>
            </a:r>
            <a:r>
              <a:rPr lang="ru-RU" sz="25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вставити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будь-яку </a:t>
            </a:r>
            <a:r>
              <a:rPr lang="ru-RU" sz="25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популярну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мелодію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991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073"/>
            <a:ext cx="8229600" cy="752631"/>
          </a:xfrm>
        </p:spPr>
        <p:txBody>
          <a:bodyPr>
            <a:normAutofit fontScale="90000"/>
          </a:bodyPr>
          <a:lstStyle/>
          <a:p>
            <a:r>
              <a:rPr lang="uk-UA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 ПОРАДИ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328037" cy="2766963"/>
          </a:xfr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3"/>
            <a:ext cx="8820472" cy="356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06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116632"/>
            <a:ext cx="9957792" cy="1080120"/>
          </a:xfrm>
        </p:spPr>
        <p:txBody>
          <a:bodyPr>
            <a:normAutofit/>
          </a:bodyPr>
          <a:lstStyle/>
          <a:p>
            <a:r>
              <a:rPr lang="ru-RU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Мультимедіа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196752"/>
            <a:ext cx="5698976" cy="51411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Подібний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формат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презентацій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інтегрувати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презентацію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звук,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анімацію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інтерфейс,тривимірні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будь-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втрати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ультимедійні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бути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анімаційний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ролик.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високотехнологічні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дієвим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маркетинговим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інструментом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демонструють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професіоналізму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Мультимедійні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поєднувати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форматів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Point, PDF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так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в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більшості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100%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зроблені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Flash (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43400"/>
            <a:ext cx="40671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62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 – ЦЕ:</a:t>
            </a: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9"/>
            <a:ext cx="8229600" cy="1440160"/>
          </a:xfrm>
        </p:spPr>
        <p:txBody>
          <a:bodyPr>
            <a:normAutofit/>
          </a:bodyPr>
          <a:lstStyle/>
          <a:p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використання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всіх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способів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представлення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інформації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одночасно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1655" y="2708919"/>
            <a:ext cx="29093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графіка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5840397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96859" y="2564904"/>
            <a:ext cx="20490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1655" y="5483063"/>
            <a:ext cx="3204275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анімація</a:t>
            </a:r>
            <a:endParaRPr lang="ru-RU" sz="60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82981" y="5589240"/>
            <a:ext cx="2162900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звук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3928" y="3890663"/>
            <a:ext cx="19287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endParaRPr lang="ru-RU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00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2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2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2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2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  <a:scene3d>
              <a:camera prst="obliqueTopRigh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Flash </a:t>
            </a:r>
            <a:r>
              <a:rPr lang="ru-RU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3816424" cy="6480720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200" dirty="0"/>
              <a:t>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Flash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найгармонійніше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поєднувати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рекламну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яскравим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нетривіальним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дизайном і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анімацією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добиваючись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максимальної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віддачі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Flash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допомагають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цікаві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ролики, але і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оснащувати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презентацію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меню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зручним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інтерфейсом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Ви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можете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управляти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презентацією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величезний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плюс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презентацій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flash -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невеликий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розміщувати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Інтернеті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дарувати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дисках.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1623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582" y="3933056"/>
            <a:ext cx="5356418" cy="195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90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3D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4824536" cy="482453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одним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різновидом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тривимірній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графіці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графіці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анімації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дають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віртуальної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товару, продукту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буквально з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боків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тривимірному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максимально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концертуючи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рекламованому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4248472" cy="297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93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44624" y="188640"/>
            <a:ext cx="11233248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 СЛАЙДОВОЇ ПРЕЗЕНТАЦІЇ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елементами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слайдової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слайди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замітки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заголовки.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28" y="3212976"/>
            <a:ext cx="3733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35162"/>
            <a:ext cx="41338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15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40968"/>
            <a:ext cx="38100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5328592" cy="6336703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На кожному </a:t>
            </a:r>
            <a:r>
              <a:rPr lang="ru-RU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слайді</a:t>
            </a:r>
            <a:r>
              <a:rPr lang="ru-RU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можна</a:t>
            </a:r>
            <a:r>
              <a:rPr lang="ru-RU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вмістити</a:t>
            </a:r>
            <a:r>
              <a:rPr lang="ru-RU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такі</a:t>
            </a:r>
            <a:r>
              <a:rPr lang="ru-RU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елементи</a:t>
            </a:r>
            <a:r>
              <a:rPr lang="ru-RU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: заголовки, </a:t>
            </a:r>
            <a:r>
              <a:rPr lang="ru-RU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основний</a:t>
            </a:r>
            <a:r>
              <a:rPr lang="ru-RU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текст, </a:t>
            </a:r>
            <a:r>
              <a:rPr lang="ru-RU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графічні</a:t>
            </a:r>
            <a:r>
              <a:rPr lang="ru-RU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об’єкти</a:t>
            </a:r>
            <a:r>
              <a:rPr lang="ru-RU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(</a:t>
            </a:r>
            <a:r>
              <a:rPr lang="ru-RU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ефекти</a:t>
            </a:r>
            <a:r>
              <a:rPr lang="ru-RU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WordArt, </a:t>
            </a:r>
            <a:r>
              <a:rPr lang="ru-RU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рисунки з </a:t>
            </a:r>
            <a:r>
              <a:rPr lang="ru-RU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бібліотеки</a:t>
            </a:r>
            <a:r>
              <a:rPr lang="ru-RU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ClipArt Gallery </a:t>
            </a:r>
            <a:r>
              <a:rPr lang="ru-RU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чи</a:t>
            </a:r>
            <a:r>
              <a:rPr lang="ru-RU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прочитані</a:t>
            </a:r>
            <a:r>
              <a:rPr lang="ru-RU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з файла, </a:t>
            </a:r>
            <a:r>
              <a:rPr lang="ru-RU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автофігури</a:t>
            </a:r>
            <a:r>
              <a:rPr lang="ru-RU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організаційні</a:t>
            </a:r>
            <a:r>
              <a:rPr lang="ru-RU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діаграми</a:t>
            </a:r>
            <a:r>
              <a:rPr lang="ru-RU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об’єкти</a:t>
            </a:r>
            <a:r>
              <a:rPr lang="ru-RU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WordArt, </a:t>
            </a:r>
            <a:r>
              <a:rPr lang="ru-RU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таблиці</a:t>
            </a:r>
            <a:r>
              <a:rPr lang="ru-RU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діаграми</a:t>
            </a:r>
            <a:r>
              <a:rPr lang="ru-RU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) </a:t>
            </a:r>
            <a:r>
              <a:rPr lang="ru-RU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елементи</a:t>
            </a:r>
            <a:r>
              <a:rPr lang="ru-RU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мультимедіа</a:t>
            </a:r>
            <a:r>
              <a:rPr lang="ru-RU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(</a:t>
            </a:r>
            <a:r>
              <a:rPr lang="ru-RU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відеокліпи</a:t>
            </a:r>
            <a:r>
              <a:rPr lang="ru-RU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звукові</a:t>
            </a:r>
            <a:r>
              <a:rPr lang="ru-RU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кліпи</a:t>
            </a:r>
            <a:r>
              <a:rPr lang="ru-RU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з </a:t>
            </a:r>
            <a:r>
              <a:rPr lang="ru-RU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файлів</a:t>
            </a:r>
            <a:r>
              <a:rPr lang="ru-RU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чи</a:t>
            </a:r>
            <a:r>
              <a:rPr lang="ru-RU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дикторські</a:t>
            </a:r>
            <a:r>
              <a:rPr lang="ru-RU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тексти</a:t>
            </a:r>
            <a:r>
              <a:rPr lang="ru-RU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), дату, час, текст колонтитула, номер слайда, кнопки </a:t>
            </a:r>
            <a:r>
              <a:rPr lang="ru-RU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керування</a:t>
            </a:r>
            <a:r>
              <a:rPr lang="ru-RU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процесом</a:t>
            </a:r>
            <a:r>
              <a:rPr lang="ru-RU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демонстрації</a:t>
            </a:r>
            <a:r>
              <a:rPr lang="ru-RU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6939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97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207910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вставити</a:t>
            </a: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графічний</a:t>
            </a: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506334"/>
            <a:ext cx="2232248" cy="576064"/>
          </a:xfrm>
        </p:spPr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Вставка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39" y="2463279"/>
            <a:ext cx="177907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07109" y="1517093"/>
            <a:ext cx="2325350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вибрати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необхідний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тип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графічного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1835696" y="2663789"/>
            <a:ext cx="1296144" cy="2611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910916" y="2663788"/>
            <a:ext cx="1224137" cy="2611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7768" y="3789040"/>
            <a:ext cx="5094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Вставлений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малюнок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вилучати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переміщувати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слайду,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змінювати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297" y="4081271"/>
            <a:ext cx="1946974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32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 animBg="1"/>
      <p:bldP spid="9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229600" cy="1143000"/>
          </a:xfrm>
        </p:spPr>
        <p:txBody>
          <a:bodyPr>
            <a:scene3d>
              <a:camera prst="perspectiveAbove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АНІМАЦІЯ ОБ’ЄКТІВ СЛАЙДА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будь-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слайда (тексту,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анімаційний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45024"/>
            <a:ext cx="2286000" cy="304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645024"/>
            <a:ext cx="2286000" cy="304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502" y="2759968"/>
            <a:ext cx="3900498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6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1"/>
            <a:ext cx="8229600" cy="338437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Перш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ефекти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анімовані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вони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з’являтимуться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демонстрації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анімаційний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ефект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застосований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їхньої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появи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екрані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метою і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триватиме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84984"/>
            <a:ext cx="4400261" cy="312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01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perspectiveFront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ВСТАВКА ЗВУКІВ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Звукові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ефекти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такі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як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запис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музики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мовного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супроводу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допоможуть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презентації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вийти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якісно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високий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рівень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Звукові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файли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можуть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мати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такі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формати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wav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або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midi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29146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61048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44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97152"/>
            <a:ext cx="3397291" cy="226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ru-RU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додати</a:t>
            </a: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звук, </a:t>
            </a:r>
            <a:r>
              <a:rPr lang="ru-RU" sz="4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Вставка       Фильмы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      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коллекции (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додати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колекції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звуки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файл звуку є на диску, то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Вставка   Фильмы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     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файла      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вказати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шлях до такого файла з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діалогового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вікна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Вставка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звука</a:t>
            </a:r>
          </a:p>
          <a:p>
            <a:pPr marL="0" indent="0">
              <a:buNone/>
            </a:pP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записати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мовний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супровід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 Показ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слайдов         Звукозапись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1907704" y="1805590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076056" y="1846999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7092280" y="3195958"/>
            <a:ext cx="86409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059832" y="3645024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887879" y="3645024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8100392" y="4941168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44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7707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ВСТАВКА ВІДЕОКЛІПІВ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7283152" cy="39890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будь-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слайда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вставити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кліпів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треба перейти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слайд,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Вставка/ Фильмы и звук/ Фильм из коллекции.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Вікриється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вікно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Вставка картинок.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Натисніть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ній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кнопку Коллекция картинок для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комп'ютері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відеокліпів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Виділіть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фільм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додати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слайда (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значна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анімованими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формат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gif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1560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56112"/>
            <a:ext cx="4202832" cy="28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r>
              <a:rPr lang="uk-UA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ПРЕЗЕНТАЦІЯ - ІНТЕРАКТИВНІСТЬ</a:t>
            </a:r>
            <a:endParaRPr lang="ru-RU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645024"/>
            <a:ext cx="7067128" cy="10081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апаратно-інформаційного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2710887"/>
            <a:ext cx="4572000" cy="769441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4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endParaRPr lang="ru-RU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84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/>
            <a:scene3d>
              <a:camera prst="perspectiveContrastingRightFacing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КІНЕЦЬ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1905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Виконала учениця 10-А класу Купріна Катя</a:t>
            </a:r>
            <a:endParaRPr lang="ru-RU" sz="2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3431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424" y="2223216"/>
            <a:ext cx="21907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15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824" y="260648"/>
            <a:ext cx="9011344" cy="115212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ПРЕЗЕНТАЦІЯ - ЗРУЧНІСТЬ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7"/>
            <a:ext cx="8229600" cy="316835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Раніше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під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час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доповіді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виступу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або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лекції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використовували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плакати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малюнки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формули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посібники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і т. д.  Зараз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це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все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можливо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поєднати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одне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ціле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–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презентацію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До того ж,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це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дуже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цікаво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9080"/>
            <a:ext cx="2878213" cy="257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7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000">
            <a:off x="5546332" y="222756"/>
            <a:ext cx="3275097" cy="339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49080"/>
            <a:ext cx="3240360" cy="214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221336">
            <a:off x="161954" y="39650"/>
            <a:ext cx="5328592" cy="324036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ru-RU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мультимедійної</a:t>
            </a: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622317"/>
            <a:ext cx="6120680" cy="2697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донести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повноцінну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зручній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821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585" y="2152650"/>
            <a:ext cx="276225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4176464" cy="6345919"/>
          </a:xfrm>
        </p:spPr>
        <p:txBody>
          <a:bodyPr>
            <a:normAutofit/>
          </a:bodyPr>
          <a:lstStyle/>
          <a:p>
            <a:r>
              <a:rPr lang="ru-RU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різняться</a:t>
            </a:r>
            <a:r>
              <a:rPr lang="ru-RU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певними</a:t>
            </a:r>
            <a:r>
              <a:rPr lang="ru-RU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особливостями</a:t>
            </a:r>
            <a:endParaRPr lang="ru-RU" sz="4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78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229600" cy="5865515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b="1" dirty="0" err="1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</a:t>
            </a:r>
            <a:r>
              <a:rPr lang="ru-RU" b="1" dirty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створена для </a:t>
            </a:r>
            <a:r>
              <a:rPr lang="ru-RU" b="1" dirty="0" err="1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самостійного</a:t>
            </a:r>
            <a:r>
              <a:rPr lang="ru-RU" b="1" dirty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b="1" dirty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b="1" dirty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містити</a:t>
            </a:r>
            <a:r>
              <a:rPr lang="ru-RU" b="1" dirty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b="1" dirty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</a:t>
            </a:r>
            <a:r>
              <a:rPr lang="ru-RU" b="1" dirty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b="1" dirty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b="1" dirty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b="1" dirty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розгалужену</a:t>
            </a:r>
            <a:r>
              <a:rPr lang="ru-RU" b="1" dirty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структуру і </a:t>
            </a:r>
            <a:r>
              <a:rPr lang="ru-RU" b="1" dirty="0" err="1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розглядати</a:t>
            </a:r>
            <a:r>
              <a:rPr lang="ru-RU" b="1" dirty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об'єкт</a:t>
            </a:r>
            <a:r>
              <a:rPr lang="ru-RU" b="1" dirty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b="1" dirty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b="1" dirty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b="1" dirty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Реалізується</a:t>
            </a:r>
            <a:r>
              <a:rPr lang="ru-RU" b="1" dirty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з </a:t>
            </a:r>
            <a:r>
              <a:rPr lang="ru-RU" b="1" dirty="0" err="1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b="1" dirty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b="1" dirty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гіпертексту</a:t>
            </a:r>
            <a:r>
              <a:rPr lang="ru-RU" b="1" dirty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40968"/>
            <a:ext cx="37433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6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4624"/>
            <a:ext cx="8229600" cy="6081539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створена для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якого-небудь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заходу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відрізняється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більшою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мінімалістично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простотою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мультимедіа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тексту, тому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текст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проговорюється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ведучим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і служить для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наочної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візуалізації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73014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83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4978896" cy="6552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створена для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відеодемонстраці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себе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відеоролик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 і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аудіодоріжку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Різновидом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рекламний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ролик.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0"/>
            <a:ext cx="3545044" cy="380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051">
            <a:off x="6424426" y="4691509"/>
            <a:ext cx="2228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36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1284</Words>
  <Application>Microsoft Office PowerPoint</Application>
  <PresentationFormat>Экран (4:3)</PresentationFormat>
  <Paragraphs>77</Paragraphs>
  <Slides>30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Комп’ютерні презентації та їх об’єкти</vt:lpstr>
      <vt:lpstr>ПРЕЗЕНТАЦІЯ – ЦЕ:</vt:lpstr>
      <vt:lpstr>ПРЕЗЕНТАЦІЯ - ІНТЕРАКТИВНІСТЬ</vt:lpstr>
      <vt:lpstr>ПРЕЗЕНТАЦІЯ - ЗРУЧНІСТЬ</vt:lpstr>
      <vt:lpstr>Мета мультимедійної презентації -</vt:lpstr>
      <vt:lpstr>Залежно від місця використання презентації різняться певними особливостями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Як правильно оформити презентацію?</vt:lpstr>
      <vt:lpstr>КРОК 1</vt:lpstr>
      <vt:lpstr>Презентация PowerPoint</vt:lpstr>
      <vt:lpstr>КРОК 2</vt:lpstr>
      <vt:lpstr>КРОК 3</vt:lpstr>
      <vt:lpstr>КРОК 4</vt:lpstr>
      <vt:lpstr>ДОДАТКОВІ ПОРАДИ</vt:lpstr>
      <vt:lpstr>Мультимедіа презентація</vt:lpstr>
      <vt:lpstr>Flash презентації</vt:lpstr>
      <vt:lpstr> 3D презентації</vt:lpstr>
      <vt:lpstr>ЕЛЕМЕНТИ СЛАЙДОВОЇ ПРЕЗЕНТАЦІЇ</vt:lpstr>
      <vt:lpstr>Презентация PowerPoint</vt:lpstr>
      <vt:lpstr>Щоб вставити графічний об’єкт:</vt:lpstr>
      <vt:lpstr>АНІМАЦІЯ ОБ’ЄКТІВ СЛАЙДА</vt:lpstr>
      <vt:lpstr>Презентация PowerPoint</vt:lpstr>
      <vt:lpstr>ВСТАВКА ЗВУКІВ</vt:lpstr>
      <vt:lpstr>Щоб додати звук, можна:</vt:lpstr>
      <vt:lpstr>ВСТАВКА ВІДЕОКЛІПІВ</vt:lpstr>
      <vt:lpstr>КІНЕЦЬ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Комп’ютерні презентації та їх об’єкти</dc:title>
  <dc:creator>ASUS_M4A78</dc:creator>
  <cp:lastModifiedBy>ASUS_M4A78</cp:lastModifiedBy>
  <cp:revision>25</cp:revision>
  <dcterms:created xsi:type="dcterms:W3CDTF">2013-12-13T19:39:24Z</dcterms:created>
  <dcterms:modified xsi:type="dcterms:W3CDTF">2013-12-24T18:42:08Z</dcterms:modified>
</cp:coreProperties>
</file>