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716EED-6EE4-432B-8A1C-B704AA0A4FF1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2F571B-EE50-4A04-884B-C25540122F7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736304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Сучасні заходи антивірусного захисту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97152"/>
            <a:ext cx="6400800" cy="1752600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787208" cy="612068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Антивірус </a:t>
            </a:r>
            <a:r>
              <a:rPr lang="uk-UA" dirty="0" err="1" smtClean="0"/>
              <a:t>Касперського</a:t>
            </a:r>
            <a:r>
              <a:rPr lang="uk-UA" dirty="0" smtClean="0"/>
              <a:t> - одна з популярних і найбільш якісних вітчизняних антивірусних програм. За рахунок спеціального алгоритму роботи у неї дуже високий відсоток визначення вірусів, у тому числі і ще невідомих. Антивірус </a:t>
            </a:r>
            <a:r>
              <a:rPr lang="uk-UA" dirty="0" err="1" smtClean="0"/>
              <a:t>Касперського</a:t>
            </a:r>
            <a:r>
              <a:rPr lang="uk-UA" dirty="0" smtClean="0"/>
              <a:t> уміє перевіряти на віруси поштові бази даних і одержувані листи разом з додатками до них; програма дуже добре визначає </a:t>
            </a:r>
            <a:r>
              <a:rPr lang="uk-UA" dirty="0" err="1" smtClean="0"/>
              <a:t>макро-віруси</a:t>
            </a:r>
            <a:r>
              <a:rPr lang="uk-UA" dirty="0" smtClean="0"/>
              <a:t>, упроваджені в документи </a:t>
            </a:r>
            <a:r>
              <a:rPr lang="en-US" dirty="0" smtClean="0"/>
              <a:t>Microsoft Office, </a:t>
            </a:r>
            <a:r>
              <a:rPr lang="uk-UA" dirty="0" smtClean="0"/>
              <a:t>а також перевіряє найбільш популярні формати </a:t>
            </a:r>
            <a:r>
              <a:rPr lang="uk-UA" dirty="0" err="1" smtClean="0"/>
              <a:t>архівів.Користуючись</a:t>
            </a:r>
            <a:r>
              <a:rPr lang="uk-UA" dirty="0" smtClean="0"/>
              <a:t> антивірусом, регулярно оновлюйте базу даних про віруси (доповнення виходять щодня!) - їх можна отримувати як через </a:t>
            </a:r>
            <a:r>
              <a:rPr lang="uk-UA" dirty="0" err="1" smtClean="0"/>
              <a:t>інтернет</a:t>
            </a:r>
            <a:r>
              <a:rPr lang="uk-UA" dirty="0" smtClean="0"/>
              <a:t>, так і в ручному режимі - регулярно заходивши на сайт або замовляючи файл оновлення по </a:t>
            </a:r>
            <a:r>
              <a:rPr lang="en-US" dirty="0" smtClean="0"/>
              <a:t>e-mail.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Kaspersky Anti-Virus 2010 9.0.0.736 Rus Final :: NoNaM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2532" name="Picture 4" descr="Kaspersky Anti-Virus 2010 9.0.0.736 Rus Final :: NoNa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629025" cy="4572000"/>
          </a:xfrm>
          <a:prstGeom prst="rect">
            <a:avLst/>
          </a:prstGeom>
          <a:noFill/>
        </p:spPr>
      </p:pic>
      <p:pic>
        <p:nvPicPr>
          <p:cNvPr id="22534" name="Picture 6" descr="Программное обеспечение Kaspersky Антивирус Касперского 2012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204864"/>
            <a:ext cx="4086030" cy="416701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3429000"/>
            <a:ext cx="5729064" cy="2697163"/>
          </a:xfrm>
        </p:spPr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Дякую за увагу!!!!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7200800"/>
          </a:xfrm>
        </p:spPr>
        <p:txBody>
          <a:bodyPr>
            <a:normAutofit/>
          </a:bodyPr>
          <a:lstStyle/>
          <a:p>
            <a:r>
              <a:rPr lang="uk-UA" dirty="0" smtClean="0"/>
              <a:t>Комп’ютерний вірус – це спеціально створена програма, або сукупність машинного коду, яка здатна розмножуватись і, як правило, виконує на ПК певні деструктивні дії.</a:t>
            </a:r>
          </a:p>
          <a:p>
            <a:r>
              <a:rPr lang="uk-UA" dirty="0" smtClean="0"/>
              <a:t>З новими комп'ютерами з'явилися нові проблеми. Однією з них є більша ймовірність зараження новими вірусами. Вони роблять неможливим нормальне функціонування програм і комп'ютера.</a:t>
            </a:r>
          </a:p>
          <a:p>
            <a:endParaRPr lang="uk-UA" dirty="0"/>
          </a:p>
        </p:txBody>
      </p:sp>
      <p:pic>
        <p:nvPicPr>
          <p:cNvPr id="29698" name="Picture 2" descr="Через Skype поширюється банківський троян Shylock NewsMarket - Новини України та світ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8600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912768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Основною причиною швидкого поширення вірусів є підключення комп'ютерів до мережі </a:t>
            </a:r>
            <a:r>
              <a:rPr lang="en-US" dirty="0" smtClean="0"/>
              <a:t>Internet. </a:t>
            </a:r>
            <a:r>
              <a:rPr lang="uk-UA" dirty="0" smtClean="0"/>
              <a:t>За даними статистики, у 2000 році вірусні атаки призвели до сукупних збитків у розмірі 17 млрд. доларів. Цей показник скоротився до 13,2 млрд. доларів у 2001 році. У 2002 році про збитки, завдані в результаті вірусних атак, заявило 85% користувачів.</a:t>
            </a:r>
          </a:p>
          <a:p>
            <a:r>
              <a:rPr lang="uk-UA" dirty="0" smtClean="0"/>
              <a:t>Тому, безперечно, для лікування програм, знищення вірусів і профілактики постійно потрібні нові антивірусні програми.</a:t>
            </a:r>
          </a:p>
          <a:p>
            <a:endParaRPr lang="uk-UA" dirty="0"/>
          </a:p>
        </p:txBody>
      </p:sp>
      <p:pic>
        <p:nvPicPr>
          <p:cNvPr id="28674" name="Picture 2" descr="Новий комп'ютерний вірус зможе заразити ПК за допомогою мікрофона і динаміків Цікаве ту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424936" cy="378765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Загальні відомості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467600" cy="521744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Антивірусні програми - це програми, основним завданням яких є захист від вірусів, або точніше, від шкідливих програм.</a:t>
            </a:r>
          </a:p>
          <a:p>
            <a:r>
              <a:rPr lang="uk-UA" dirty="0" smtClean="0"/>
              <a:t>Методи і принципи захисту теоретично не мають особливого значення, головне щоб вони були направлені на боротьбу зі шкідливими програмами. Але на практиці справа йде трохи інакше: практично будь-яка антивірусна програма об'єднує в різних пропорціях всі технології і методи захисту від вірусів, створені до сьогоднішнього дня.</a:t>
            </a:r>
          </a:p>
          <a:p>
            <a:r>
              <a:rPr lang="uk-UA" dirty="0" smtClean="0"/>
              <a:t>З усіх методів антивірусного захисту можна виділити дві основні групи:</a:t>
            </a:r>
          </a:p>
          <a:p>
            <a:r>
              <a:rPr lang="uk-UA" dirty="0" smtClean="0"/>
              <a:t> Сигнатурні методи - точні методи виявлення вірусів, засновані на порівнянні файлу з відомими зразками вірусів</a:t>
            </a:r>
          </a:p>
          <a:p>
            <a:r>
              <a:rPr lang="uk-UA" dirty="0" smtClean="0"/>
              <a:t>Евристичні методи - приблизні методи виявлення, які дозволяють з певною вірогідністю припустити, що файл заражений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vast Pro Antivirus Final Inc Serial Key - Tits-As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80145"/>
            <a:ext cx="5859016" cy="46778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Деякі сучасні антивірусні  програми: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268760"/>
            <a:ext cx="4176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Avast</a:t>
            </a:r>
            <a:r>
              <a:rPr lang="uk-UA" sz="2800" b="1" dirty="0" smtClean="0"/>
              <a:t>! </a:t>
            </a:r>
            <a:r>
              <a:rPr lang="en-US" sz="2800" b="1" dirty="0" smtClean="0"/>
              <a:t>Professional Edition</a:t>
            </a:r>
            <a:r>
              <a:rPr lang="uk-UA" sz="2800" b="1" dirty="0" smtClean="0"/>
              <a:t>   </a:t>
            </a:r>
            <a:endParaRPr lang="uk-UA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903649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Avast</a:t>
            </a:r>
            <a:r>
              <a:rPr lang="en-US" dirty="0" smtClean="0"/>
              <a:t>! Professional Edition </a:t>
            </a:r>
            <a:r>
              <a:rPr lang="uk-UA" dirty="0" smtClean="0"/>
              <a:t>увібрав в себе всі високопродуктивні технології для забезпечення однієї мети: надати вам найвищий рівень захисту від комп'ютерних вірусів. Даний продукт є ідеальне рішення для робочих станцій на базі </a:t>
            </a:r>
            <a:r>
              <a:rPr lang="en-US" dirty="0" smtClean="0"/>
              <a:t>Windows. </a:t>
            </a:r>
            <a:r>
              <a:rPr lang="uk-UA" dirty="0" smtClean="0"/>
              <a:t>Нова версія ядра </a:t>
            </a:r>
            <a:r>
              <a:rPr lang="uk-UA" dirty="0" err="1" smtClean="0"/>
              <a:t>антивіруса</a:t>
            </a:r>
            <a:r>
              <a:rPr lang="uk-UA" dirty="0" smtClean="0"/>
              <a:t> </a:t>
            </a:r>
            <a:r>
              <a:rPr lang="en-US" dirty="0" err="1" smtClean="0"/>
              <a:t>avast</a:t>
            </a:r>
            <a:r>
              <a:rPr lang="en-US" dirty="0" smtClean="0"/>
              <a:t>! </a:t>
            </a:r>
            <a:r>
              <a:rPr lang="uk-UA" dirty="0" smtClean="0"/>
              <a:t>забезпечує високий рівень виявлення вірусів з високою ефективністю, що гарантує 100%-е виявлення вірусів "</a:t>
            </a:r>
            <a:r>
              <a:rPr lang="en-US" dirty="0" smtClean="0"/>
              <a:t>In-the-Wild" </a:t>
            </a:r>
            <a:r>
              <a:rPr lang="uk-UA" dirty="0" smtClean="0"/>
              <a:t>і високий рівень виявлення троянів з мінімальним числом помилкових спрацьовувань. </a:t>
            </a:r>
            <a:endParaRPr lang="uk-UA" dirty="0"/>
          </a:p>
        </p:txBody>
      </p:sp>
      <p:pic>
        <p:nvPicPr>
          <p:cNvPr id="25602" name="Picture 2" descr="Avast рассказала о своих планах на будуще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8064896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67600" cy="1143000"/>
          </a:xfrm>
        </p:spPr>
        <p:txBody>
          <a:bodyPr/>
          <a:lstStyle/>
          <a:p>
            <a:r>
              <a:rPr lang="uk-UA" b="1" dirty="0" smtClean="0"/>
              <a:t>Антивірус </a:t>
            </a:r>
            <a:r>
              <a:rPr lang="uk-UA" b="1" dirty="0" err="1" smtClean="0"/>
              <a:t>Касперського</a:t>
            </a:r>
            <a:r>
              <a:rPr lang="uk-UA" b="1" dirty="0" smtClean="0"/>
              <a:t> </a:t>
            </a:r>
            <a:endParaRPr lang="uk-UA" dirty="0"/>
          </a:p>
        </p:txBody>
      </p:sp>
      <p:pic>
        <p:nvPicPr>
          <p:cNvPr id="24578" name="Picture 2" descr="Программное обеспечение Kaspersky Антивирус Касперского 2012 карта продления 2ПК 1год (KL1143ROBFR) Куп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049882"/>
            <a:ext cx="5430391" cy="553802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27984" cy="8685584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 </a:t>
            </a:r>
            <a:r>
              <a:rPr lang="uk-UA" dirty="0" err="1" smtClean="0"/>
              <a:t>Касперського</a:t>
            </a:r>
            <a:r>
              <a:rPr lang="uk-UA" dirty="0" smtClean="0"/>
              <a:t> надійний, перевірений часом захист від вірусів і інших шкідливих програм. Здатний забезпечувати захист в режимі реального часу - перевірка </a:t>
            </a:r>
            <a:r>
              <a:rPr lang="uk-UA" dirty="0" err="1" smtClean="0"/>
              <a:t>“на-льоту”</a:t>
            </a:r>
            <a:r>
              <a:rPr lang="uk-UA" dirty="0" smtClean="0"/>
              <a:t> </a:t>
            </a:r>
            <a:r>
              <a:rPr lang="uk-UA" dirty="0" err="1" smtClean="0"/>
              <a:t>інтернет-трафіку</a:t>
            </a:r>
            <a:r>
              <a:rPr lang="uk-UA" dirty="0" smtClean="0"/>
              <a:t>, пошти і файлів.</a:t>
            </a:r>
            <a:endParaRPr lang="uk-UA" dirty="0"/>
          </a:p>
        </p:txBody>
      </p:sp>
      <p:pic>
        <p:nvPicPr>
          <p:cNvPr id="23554" name="Picture 2" descr="Адаптеры и переходники: chenbro райзер-карта pci-e 16x для корпусов 1u (80h09453403a0) - купить в регионе Москва в интернет-маг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908720"/>
            <a:ext cx="4190309" cy="425844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7920880" cy="515719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1. Евристичний аналіз - покликаний поліпшити здатність сканерів застосовувати сигнатури і розпізнавати модифіковані версії вірусів в тих випадках, коли сигнатура співпадає з тілом невідомої програми не на 100%, але в підозрілій програмі в наявності більш загальні ознаки вірусу.</a:t>
            </a:r>
          </a:p>
          <a:p>
            <a:r>
              <a:rPr lang="uk-UA" dirty="0" smtClean="0"/>
              <a:t>2. Перевірка по базах сигнатур.</a:t>
            </a:r>
          </a:p>
          <a:p>
            <a:r>
              <a:rPr lang="uk-UA" dirty="0" smtClean="0"/>
              <a:t>3. Поведінкове блокування - антивірус відстежує поведінка всіх запущених процесів і блокує ті, чиї дії є шкідливими для системи.</a:t>
            </a:r>
          </a:p>
          <a:p>
            <a:endParaRPr lang="uk-UA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</TotalTime>
  <Words>562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Презентація на тему: Сучасні заходи антивірусного захисту </vt:lpstr>
      <vt:lpstr>Слайд 2</vt:lpstr>
      <vt:lpstr>Слайд 3</vt:lpstr>
      <vt:lpstr>Загальні відомості </vt:lpstr>
      <vt:lpstr>Деякі сучасні антивірусні  програми:</vt:lpstr>
      <vt:lpstr>Слайд 6</vt:lpstr>
      <vt:lpstr>Антивірус Касперського </vt:lpstr>
      <vt:lpstr>Слайд 8</vt:lpstr>
      <vt:lpstr>Забезпечує захист комп'ютера за рахунок трьох основних принципів: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Сучасні заходи антивірусного захисту </dc:title>
  <dc:creator>Олег</dc:creator>
  <cp:lastModifiedBy>Олег</cp:lastModifiedBy>
  <cp:revision>5</cp:revision>
  <dcterms:created xsi:type="dcterms:W3CDTF">2015-01-18T12:08:44Z</dcterms:created>
  <dcterms:modified xsi:type="dcterms:W3CDTF">2015-02-01T13:09:58Z</dcterms:modified>
</cp:coreProperties>
</file>