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290F3F1-EC86-4C0C-A95F-513AD533597D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C8851B7-651C-425B-8442-13A9D400E3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F3F1-EC86-4C0C-A95F-513AD533597D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51B7-651C-425B-8442-13A9D400E3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F3F1-EC86-4C0C-A95F-513AD533597D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51B7-651C-425B-8442-13A9D400E3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F3F1-EC86-4C0C-A95F-513AD533597D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51B7-651C-425B-8442-13A9D400E3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F3F1-EC86-4C0C-A95F-513AD533597D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51B7-651C-425B-8442-13A9D400E3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F3F1-EC86-4C0C-A95F-513AD533597D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51B7-651C-425B-8442-13A9D400E3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290F3F1-EC86-4C0C-A95F-513AD533597D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C8851B7-651C-425B-8442-13A9D400E377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290F3F1-EC86-4C0C-A95F-513AD533597D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C8851B7-651C-425B-8442-13A9D400E3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F3F1-EC86-4C0C-A95F-513AD533597D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51B7-651C-425B-8442-13A9D400E3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F3F1-EC86-4C0C-A95F-513AD533597D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51B7-651C-425B-8442-13A9D400E3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F3F1-EC86-4C0C-A95F-513AD533597D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51B7-651C-425B-8442-13A9D400E3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290F3F1-EC86-4C0C-A95F-513AD533597D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C8851B7-651C-425B-8442-13A9D400E37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643050"/>
            <a:ext cx="8458200" cy="1470025"/>
          </a:xfrm>
        </p:spPr>
        <p:txBody>
          <a:bodyPr/>
          <a:lstStyle/>
          <a:p>
            <a:r>
              <a:rPr lang="ru-RU" dirty="0" err="1" smtClean="0"/>
              <a:t>Етика</a:t>
            </a:r>
            <a:r>
              <a:rPr lang="ru-RU" dirty="0" smtClean="0"/>
              <a:t> </a:t>
            </a:r>
            <a:r>
              <a:rPr lang="ru-RU" dirty="0" err="1" smtClean="0"/>
              <a:t>електронного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Підготувала учениця</a:t>
            </a:r>
          </a:p>
          <a:p>
            <a:r>
              <a:rPr lang="uk-UA" dirty="0" smtClean="0"/>
              <a:t>10 класу</a:t>
            </a:r>
          </a:p>
          <a:p>
            <a:r>
              <a:rPr lang="uk-UA" dirty="0" smtClean="0"/>
              <a:t>Хустського НВК №1 </a:t>
            </a:r>
          </a:p>
          <a:p>
            <a:r>
              <a:rPr lang="uk-UA" dirty="0" err="1" smtClean="0"/>
              <a:t>Лемак</a:t>
            </a:r>
            <a:r>
              <a:rPr lang="uk-UA" dirty="0" smtClean="0"/>
              <a:t>  Андріана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642918"/>
            <a:ext cx="8643998" cy="6000792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Відповідайте</a:t>
            </a:r>
            <a:r>
              <a:rPr lang="ru-RU" dirty="0" smtClean="0"/>
              <a:t> на </a:t>
            </a:r>
            <a:r>
              <a:rPr lang="ru-RU" dirty="0" err="1" smtClean="0"/>
              <a:t>отримані</a:t>
            </a:r>
            <a:r>
              <a:rPr lang="ru-RU" dirty="0" smtClean="0"/>
              <a:t> </a:t>
            </a:r>
            <a:r>
              <a:rPr lang="ru-RU" dirty="0" err="1" smtClean="0"/>
              <a:t>повідомлення</a:t>
            </a:r>
            <a:r>
              <a:rPr lang="ru-RU" dirty="0" smtClean="0"/>
              <a:t> </a:t>
            </a:r>
            <a:r>
              <a:rPr lang="ru-RU" dirty="0" err="1" smtClean="0"/>
              <a:t>якомога</a:t>
            </a:r>
            <a:r>
              <a:rPr lang="ru-RU" dirty="0" smtClean="0"/>
              <a:t> </a:t>
            </a:r>
            <a:r>
              <a:rPr lang="ru-RU" dirty="0" err="1" smtClean="0"/>
              <a:t>скоріше</a:t>
            </a:r>
            <a:r>
              <a:rPr lang="ru-RU" dirty="0" smtClean="0"/>
              <a:t>. До </a:t>
            </a:r>
            <a:r>
              <a:rPr lang="ru-RU" dirty="0" err="1" smtClean="0"/>
              <a:t>речі</a:t>
            </a:r>
            <a:r>
              <a:rPr lang="ru-RU" dirty="0" smtClean="0"/>
              <a:t>, у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фірмах</a:t>
            </a:r>
            <a:r>
              <a:rPr lang="ru-RU" dirty="0" smtClean="0"/>
              <a:t> корпоративна </a:t>
            </a:r>
            <a:r>
              <a:rPr lang="ru-RU" dirty="0" err="1" smtClean="0"/>
              <a:t>етика</a:t>
            </a:r>
            <a:r>
              <a:rPr lang="ru-RU" dirty="0" smtClean="0"/>
              <a:t>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відповідь</a:t>
            </a:r>
            <a:r>
              <a:rPr lang="ru-RU" dirty="0" smtClean="0"/>
              <a:t> на </a:t>
            </a:r>
            <a:r>
              <a:rPr lang="ru-RU" dirty="0" err="1" smtClean="0"/>
              <a:t>електронного</a:t>
            </a:r>
            <a:r>
              <a:rPr lang="ru-RU" dirty="0" smtClean="0"/>
              <a:t> листа </a:t>
            </a:r>
            <a:r>
              <a:rPr lang="ru-RU" dirty="0" err="1" smtClean="0"/>
              <a:t>протягом</a:t>
            </a:r>
            <a:r>
              <a:rPr lang="ru-RU" dirty="0" smtClean="0"/>
              <a:t> 30 </a:t>
            </a:r>
            <a:r>
              <a:rPr lang="ru-RU" dirty="0" err="1" smtClean="0"/>
              <a:t>хвилин</a:t>
            </a:r>
            <a:r>
              <a:rPr lang="ru-RU" dirty="0" smtClean="0"/>
              <a:t> у </a:t>
            </a:r>
            <a:r>
              <a:rPr lang="ru-RU" dirty="0" err="1" smtClean="0"/>
              <a:t>робочий</a:t>
            </a:r>
            <a:r>
              <a:rPr lang="ru-RU" dirty="0" smtClean="0"/>
              <a:t> час.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відповісти</a:t>
            </a:r>
            <a:r>
              <a:rPr lang="ru-RU" dirty="0" smtClean="0"/>
              <a:t> на </a:t>
            </a:r>
            <a:r>
              <a:rPr lang="ru-RU" dirty="0" err="1" smtClean="0"/>
              <a:t>отримане</a:t>
            </a:r>
            <a:r>
              <a:rPr lang="ru-RU" dirty="0" smtClean="0"/>
              <a:t> </a:t>
            </a:r>
            <a:r>
              <a:rPr lang="ru-RU" dirty="0" err="1" smtClean="0"/>
              <a:t>повідомлення</a:t>
            </a:r>
            <a:r>
              <a:rPr lang="ru-RU" dirty="0" smtClean="0"/>
              <a:t>, </a:t>
            </a:r>
            <a:r>
              <a:rPr lang="ru-RU" dirty="0" err="1" smtClean="0"/>
              <a:t>достатньо</a:t>
            </a:r>
            <a:r>
              <a:rPr lang="ru-RU" dirty="0" smtClean="0"/>
              <a:t> у </a:t>
            </a:r>
            <a:r>
              <a:rPr lang="ru-RU" dirty="0" err="1" smtClean="0"/>
              <a:t>вікні</a:t>
            </a:r>
            <a:r>
              <a:rPr lang="ru-RU" dirty="0" smtClean="0"/>
              <a:t> </a:t>
            </a:r>
            <a:r>
              <a:rPr lang="ru-RU" dirty="0" err="1" smtClean="0"/>
              <a:t>поштового</a:t>
            </a:r>
            <a:r>
              <a:rPr lang="ru-RU" dirty="0" smtClean="0"/>
              <a:t> </a:t>
            </a:r>
            <a:r>
              <a:rPr lang="ru-RU" dirty="0" err="1" smtClean="0"/>
              <a:t>клієнта</a:t>
            </a:r>
            <a:r>
              <a:rPr lang="ru-RU" dirty="0" smtClean="0"/>
              <a:t> </a:t>
            </a:r>
            <a:r>
              <a:rPr lang="ru-RU" dirty="0" err="1" smtClean="0"/>
              <a:t>натиснути</a:t>
            </a:r>
            <a:r>
              <a:rPr lang="ru-RU" dirty="0" smtClean="0"/>
              <a:t> кнопку </a:t>
            </a:r>
            <a:r>
              <a:rPr lang="ru-RU" dirty="0" err="1" smtClean="0"/>
              <a:t>Відповісти</a:t>
            </a:r>
            <a:r>
              <a:rPr lang="ru-RU" dirty="0" smtClean="0"/>
              <a:t> (</a:t>
            </a:r>
            <a:r>
              <a:rPr lang="ru-RU" dirty="0" err="1" smtClean="0"/>
              <a:t>Reply</a:t>
            </a:r>
            <a:r>
              <a:rPr lang="ru-RU" dirty="0" smtClean="0"/>
              <a:t>).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на </a:t>
            </a:r>
            <a:r>
              <a:rPr lang="ru-RU" dirty="0" err="1" smtClean="0"/>
              <a:t>екрані</a:t>
            </a:r>
            <a:r>
              <a:rPr lang="ru-RU" dirty="0" smtClean="0"/>
              <a:t> </a:t>
            </a:r>
            <a:r>
              <a:rPr lang="ru-RU" dirty="0" err="1" smtClean="0"/>
              <a:t>з’явиться</a:t>
            </a:r>
            <a:r>
              <a:rPr lang="ru-RU" dirty="0" smtClean="0"/>
              <a:t> форма для нового </a:t>
            </a:r>
            <a:r>
              <a:rPr lang="ru-RU" dirty="0" err="1" smtClean="0"/>
              <a:t>повідомлення</a:t>
            </a:r>
            <a:r>
              <a:rPr lang="ru-RU" dirty="0" smtClean="0"/>
              <a:t>, у </a:t>
            </a:r>
            <a:r>
              <a:rPr lang="ru-RU" dirty="0" err="1" smtClean="0"/>
              <a:t>якій</a:t>
            </a:r>
            <a:r>
              <a:rPr lang="ru-RU" dirty="0" smtClean="0"/>
              <a:t> автоматично буде </a:t>
            </a:r>
            <a:r>
              <a:rPr lang="ru-RU" dirty="0" err="1" smtClean="0"/>
              <a:t>заповнено</a:t>
            </a:r>
            <a:r>
              <a:rPr lang="ru-RU" dirty="0" smtClean="0"/>
              <a:t> поле Кому, а в </a:t>
            </a:r>
            <a:r>
              <a:rPr lang="ru-RU" dirty="0" err="1" smtClean="0"/>
              <a:t>тілі</a:t>
            </a:r>
            <a:r>
              <a:rPr lang="ru-RU" dirty="0" smtClean="0"/>
              <a:t> листа буде подано текст </a:t>
            </a:r>
            <a:r>
              <a:rPr lang="ru-RU" dirty="0" err="1" smtClean="0"/>
              <a:t>отриманого</a:t>
            </a:r>
            <a:r>
              <a:rPr lang="ru-RU" dirty="0" smtClean="0"/>
              <a:t> листа</a:t>
            </a:r>
            <a:r>
              <a:rPr lang="ru-RU" dirty="0" smtClean="0"/>
              <a:t>.</a:t>
            </a:r>
          </a:p>
          <a:p>
            <a:endParaRPr lang="uk-UA" dirty="0" smtClean="0"/>
          </a:p>
          <a:p>
            <a:endParaRPr lang="ru-RU" dirty="0" smtClean="0"/>
          </a:p>
          <a:p>
            <a:r>
              <a:rPr lang="ru-RU" dirty="0" err="1" smtClean="0"/>
              <a:t>Використовуйте</a:t>
            </a:r>
            <a:r>
              <a:rPr lang="ru-RU" dirty="0" smtClean="0"/>
              <a:t> </a:t>
            </a:r>
            <a:r>
              <a:rPr lang="ru-RU" dirty="0" err="1" smtClean="0"/>
              <a:t>цитати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вам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посилатися</a:t>
            </a:r>
            <a:r>
              <a:rPr lang="ru-RU" dirty="0" smtClean="0"/>
              <a:t> на </a:t>
            </a:r>
            <a:r>
              <a:rPr lang="ru-RU" dirty="0" err="1" smtClean="0"/>
              <a:t>деякі</a:t>
            </a:r>
            <a:r>
              <a:rPr lang="ru-RU" dirty="0" smtClean="0"/>
              <a:t> слова </a:t>
            </a:r>
            <a:r>
              <a:rPr lang="ru-RU" dirty="0" err="1" smtClean="0"/>
              <a:t>співрозмовника</a:t>
            </a:r>
            <a:r>
              <a:rPr lang="ru-RU" dirty="0" smtClean="0"/>
              <a:t>, включайте до </a:t>
            </a:r>
            <a:r>
              <a:rPr lang="ru-RU" dirty="0" err="1" smtClean="0"/>
              <a:t>повідомлення</a:t>
            </a:r>
            <a:r>
              <a:rPr lang="ru-RU" dirty="0" smtClean="0"/>
              <a:t> </a:t>
            </a:r>
            <a:r>
              <a:rPr lang="ru-RU" dirty="0" err="1" smtClean="0"/>
              <a:t>цитати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8929718" cy="5857916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Намагайтеся</a:t>
            </a:r>
            <a:r>
              <a:rPr lang="ru-RU" dirty="0" smtClean="0"/>
              <a:t> </a:t>
            </a:r>
            <a:r>
              <a:rPr lang="ru-RU" dirty="0" err="1" smtClean="0"/>
              <a:t>узгодити</a:t>
            </a:r>
            <a:r>
              <a:rPr lang="ru-RU" dirty="0" smtClean="0"/>
              <a:t> </a:t>
            </a:r>
            <a:r>
              <a:rPr lang="ru-RU" dirty="0" err="1" smtClean="0"/>
              <a:t>розмір</a:t>
            </a:r>
            <a:r>
              <a:rPr lang="ru-RU" dirty="0" smtClean="0"/>
              <a:t> </a:t>
            </a:r>
            <a:r>
              <a:rPr lang="ru-RU" dirty="0" err="1" smtClean="0"/>
              <a:t>створюваного</a:t>
            </a:r>
            <a:r>
              <a:rPr lang="ru-RU" dirty="0" smtClean="0"/>
              <a:t> </a:t>
            </a:r>
            <a:r>
              <a:rPr lang="ru-RU" dirty="0" err="1" smtClean="0"/>
              <a:t>електронного</a:t>
            </a:r>
            <a:r>
              <a:rPr lang="ru-RU" dirty="0" smtClean="0"/>
              <a:t> </a:t>
            </a:r>
            <a:r>
              <a:rPr lang="ru-RU" dirty="0" err="1" smtClean="0"/>
              <a:t>повідомлення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вмістом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метою </a:t>
            </a:r>
            <a:r>
              <a:rPr lang="ru-RU" dirty="0" err="1" smtClean="0"/>
              <a:t>листування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відокремлюйте</a:t>
            </a:r>
            <a:r>
              <a:rPr lang="ru-RU" dirty="0" smtClean="0"/>
              <a:t> </a:t>
            </a:r>
            <a:r>
              <a:rPr lang="ru-RU" dirty="0" err="1" smtClean="0"/>
              <a:t>абзаци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полегшити</a:t>
            </a:r>
            <a:r>
              <a:rPr lang="ru-RU" dirty="0" smtClean="0"/>
              <a:t> </a:t>
            </a:r>
            <a:r>
              <a:rPr lang="ru-RU" dirty="0" err="1" smtClean="0"/>
              <a:t>сприйняття</a:t>
            </a:r>
            <a:r>
              <a:rPr lang="ru-RU" dirty="0" smtClean="0"/>
              <a:t> </a:t>
            </a:r>
            <a:r>
              <a:rPr lang="ru-RU" dirty="0" err="1" smtClean="0"/>
              <a:t>змісту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будуйте</a:t>
            </a:r>
            <a:r>
              <a:rPr lang="ru-RU" dirty="0" smtClean="0"/>
              <a:t> </a:t>
            </a:r>
            <a:r>
              <a:rPr lang="ru-RU" dirty="0" err="1" smtClean="0"/>
              <a:t>речення</a:t>
            </a:r>
            <a:r>
              <a:rPr lang="ru-RU" dirty="0" smtClean="0"/>
              <a:t>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правилами </a:t>
            </a:r>
            <a:r>
              <a:rPr lang="ru-RU" dirty="0" err="1" smtClean="0"/>
              <a:t>граматики</a:t>
            </a:r>
            <a:r>
              <a:rPr lang="ru-RU" dirty="0" smtClean="0"/>
              <a:t> —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орфографії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синтаксису;</a:t>
            </a:r>
          </a:p>
          <a:p>
            <a:r>
              <a:rPr lang="ru-RU" dirty="0" smtClean="0"/>
              <a:t>не </a:t>
            </a:r>
            <a:r>
              <a:rPr lang="ru-RU" dirty="0" err="1" smtClean="0"/>
              <a:t>відправляйте</a:t>
            </a:r>
            <a:r>
              <a:rPr lang="ru-RU" dirty="0" smtClean="0"/>
              <a:t> </a:t>
            </a:r>
            <a:r>
              <a:rPr lang="ru-RU" dirty="0" err="1" smtClean="0"/>
              <a:t>електронною</a:t>
            </a:r>
            <a:r>
              <a:rPr lang="ru-RU" dirty="0" smtClean="0"/>
              <a:t> </a:t>
            </a:r>
            <a:r>
              <a:rPr lang="ru-RU" dirty="0" err="1" smtClean="0"/>
              <a:t>поштою</a:t>
            </a:r>
            <a:r>
              <a:rPr lang="ru-RU" dirty="0" smtClean="0"/>
              <a:t> </a:t>
            </a:r>
            <a:r>
              <a:rPr lang="ru-RU" dirty="0" err="1" smtClean="0"/>
              <a:t>вкрай</a:t>
            </a:r>
            <a:r>
              <a:rPr lang="ru-RU" dirty="0" smtClean="0"/>
              <a:t> </a:t>
            </a:r>
            <a:r>
              <a:rPr lang="ru-RU" dirty="0" err="1" smtClean="0"/>
              <a:t>особисту</a:t>
            </a:r>
            <a:r>
              <a:rPr lang="ru-RU" dirty="0" smtClean="0"/>
              <a:t>, </a:t>
            </a:r>
            <a:r>
              <a:rPr lang="ru-RU" dirty="0" err="1" smtClean="0"/>
              <a:t>фінансову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важливу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дотримуйтеся</a:t>
            </a:r>
            <a:r>
              <a:rPr lang="ru-RU" dirty="0" smtClean="0"/>
              <a:t> </a:t>
            </a:r>
            <a:r>
              <a:rPr lang="ru-RU" dirty="0" err="1" smtClean="0"/>
              <a:t>визначеної</a:t>
            </a:r>
            <a:r>
              <a:rPr lang="ru-RU" dirty="0" smtClean="0"/>
              <a:t> вами теми листа;</a:t>
            </a:r>
          </a:p>
          <a:p>
            <a:r>
              <a:rPr lang="ru-RU" dirty="0" err="1" smtClean="0"/>
              <a:t>якщо</a:t>
            </a:r>
            <a:r>
              <a:rPr lang="ru-RU" dirty="0" smtClean="0"/>
              <a:t> в </a:t>
            </a:r>
            <a:r>
              <a:rPr lang="ru-RU" dirty="0" err="1" smtClean="0"/>
              <a:t>листі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розглянути</a:t>
            </a:r>
            <a:r>
              <a:rPr lang="ru-RU" dirty="0" smtClean="0"/>
              <a:t> </a:t>
            </a:r>
            <a:r>
              <a:rPr lang="ru-RU" dirty="0" err="1" smtClean="0"/>
              <a:t>більшу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поспілкуватися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тем, </a:t>
            </a:r>
            <a:r>
              <a:rPr lang="ru-RU" dirty="0" err="1" smtClean="0"/>
              <a:t>розбийте</a:t>
            </a:r>
            <a:r>
              <a:rPr lang="ru-RU" dirty="0" smtClean="0"/>
              <a:t> лист на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надсилайте</a:t>
            </a:r>
            <a:r>
              <a:rPr lang="ru-RU" dirty="0" smtClean="0"/>
              <a:t> </a:t>
            </a:r>
            <a:r>
              <a:rPr lang="ru-RU" dirty="0" err="1" smtClean="0"/>
              <a:t>кожну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них </a:t>
            </a:r>
            <a:r>
              <a:rPr lang="ru-RU" dirty="0" err="1" smtClean="0"/>
              <a:t>окремим</a:t>
            </a:r>
            <a:r>
              <a:rPr lang="ru-RU" dirty="0" smtClean="0"/>
              <a:t> </a:t>
            </a:r>
            <a:r>
              <a:rPr lang="ru-RU" dirty="0" err="1" smtClean="0"/>
              <a:t>повідомленням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143644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Виражайте</a:t>
            </a:r>
            <a:r>
              <a:rPr lang="ru-RU" dirty="0" smtClean="0"/>
              <a:t> </a:t>
            </a:r>
            <a:r>
              <a:rPr lang="ru-RU" dirty="0" err="1" smtClean="0"/>
              <a:t>емоції</a:t>
            </a:r>
            <a:r>
              <a:rPr lang="ru-RU" dirty="0" smtClean="0"/>
              <a:t> </a:t>
            </a:r>
            <a:r>
              <a:rPr lang="ru-RU" dirty="0" err="1" smtClean="0"/>
              <a:t>спеціальними</a:t>
            </a:r>
            <a:r>
              <a:rPr lang="ru-RU" dirty="0" smtClean="0"/>
              <a:t> </a:t>
            </a:r>
            <a:r>
              <a:rPr lang="ru-RU" dirty="0" err="1" smtClean="0"/>
              <a:t>зображеннями</a:t>
            </a:r>
            <a:r>
              <a:rPr lang="ru-RU" dirty="0" smtClean="0"/>
              <a:t> — смайликами, </a:t>
            </a:r>
            <a:r>
              <a:rPr lang="ru-RU" dirty="0" err="1" smtClean="0"/>
              <a:t>але</a:t>
            </a:r>
            <a:r>
              <a:rPr lang="ru-RU" dirty="0" smtClean="0"/>
              <a:t> не </a:t>
            </a:r>
            <a:r>
              <a:rPr lang="ru-RU" dirty="0" err="1" smtClean="0"/>
              <a:t>зловживайте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у </a:t>
            </a:r>
            <a:r>
              <a:rPr lang="ru-RU" dirty="0" err="1" smtClean="0"/>
              <a:t>діловому</a:t>
            </a:r>
            <a:r>
              <a:rPr lang="ru-RU" dirty="0" smtClean="0"/>
              <a:t> </a:t>
            </a:r>
            <a:r>
              <a:rPr lang="ru-RU" dirty="0" err="1" smtClean="0"/>
              <a:t>листуванні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Не додавайте без потреби </a:t>
            </a:r>
            <a:r>
              <a:rPr lang="ru-RU" dirty="0" err="1" smtClean="0"/>
              <a:t>вкладення</a:t>
            </a:r>
            <a:r>
              <a:rPr lang="ru-RU" dirty="0" smtClean="0"/>
              <a:t> до листа, яке </a:t>
            </a:r>
            <a:r>
              <a:rPr lang="ru-RU" dirty="0" err="1" smtClean="0"/>
              <a:t>істотно</a:t>
            </a:r>
            <a:r>
              <a:rPr lang="ru-RU" dirty="0" smtClean="0"/>
              <a:t> </a:t>
            </a:r>
            <a:r>
              <a:rPr lang="ru-RU" dirty="0" err="1" smtClean="0"/>
              <a:t>впливає</a:t>
            </a:r>
            <a:r>
              <a:rPr lang="ru-RU" dirty="0" smtClean="0"/>
              <a:t> на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розмір</a:t>
            </a:r>
            <a:r>
              <a:rPr lang="ru-RU" dirty="0" smtClean="0"/>
              <a:t>. </a:t>
            </a:r>
            <a:r>
              <a:rPr lang="ru-RU" dirty="0" err="1" smtClean="0"/>
              <a:t>Стискайте</a:t>
            </a:r>
            <a:r>
              <a:rPr lang="ru-RU" dirty="0" smtClean="0"/>
              <a:t> </a:t>
            </a:r>
            <a:r>
              <a:rPr lang="ru-RU" dirty="0" err="1" smtClean="0"/>
              <a:t>прикріплювані</a:t>
            </a:r>
            <a:r>
              <a:rPr lang="ru-RU" dirty="0" smtClean="0"/>
              <a:t> </a:t>
            </a:r>
            <a:r>
              <a:rPr lang="ru-RU" dirty="0" err="1" smtClean="0"/>
              <a:t>файли</a:t>
            </a:r>
            <a:r>
              <a:rPr lang="ru-RU" dirty="0" smtClean="0"/>
              <a:t>. </a:t>
            </a:r>
            <a:r>
              <a:rPr lang="ru-RU" dirty="0" err="1" smtClean="0"/>
              <a:t>Повідомляйте</a:t>
            </a:r>
            <a:r>
              <a:rPr lang="ru-RU" dirty="0" smtClean="0"/>
              <a:t> адресата,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файли</a:t>
            </a:r>
            <a:r>
              <a:rPr lang="ru-RU" dirty="0" smtClean="0"/>
              <a:t> </a:t>
            </a:r>
            <a:r>
              <a:rPr lang="ru-RU" dirty="0" err="1" smtClean="0"/>
              <a:t>додаєте</a:t>
            </a:r>
            <a:r>
              <a:rPr lang="ru-RU" dirty="0" smtClean="0"/>
              <a:t> до листа,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інколи</a:t>
            </a:r>
            <a:r>
              <a:rPr lang="ru-RU" dirty="0" smtClean="0"/>
              <a:t> через </a:t>
            </a:r>
            <a:r>
              <a:rPr lang="ru-RU" dirty="0" err="1" smtClean="0"/>
              <a:t>прикріплені</a:t>
            </a:r>
            <a:r>
              <a:rPr lang="ru-RU" dirty="0" smtClean="0"/>
              <a:t> </a:t>
            </a:r>
            <a:r>
              <a:rPr lang="ru-RU" dirty="0" err="1" smtClean="0"/>
              <a:t>файли</a:t>
            </a:r>
            <a:r>
              <a:rPr lang="ru-RU" dirty="0" smtClean="0"/>
              <a:t> </a:t>
            </a:r>
            <a:r>
              <a:rPr lang="ru-RU" dirty="0" err="1" smtClean="0"/>
              <a:t>розповсюджуються</a:t>
            </a:r>
            <a:r>
              <a:rPr lang="ru-RU" dirty="0" smtClean="0"/>
              <a:t> </a:t>
            </a:r>
            <a:r>
              <a:rPr lang="ru-RU" dirty="0" err="1" smtClean="0"/>
              <a:t>комп’ютерні</a:t>
            </a:r>
            <a:r>
              <a:rPr lang="ru-RU" dirty="0" smtClean="0"/>
              <a:t> </a:t>
            </a:r>
            <a:r>
              <a:rPr lang="ru-RU" dirty="0" err="1" smtClean="0"/>
              <a:t>віруси</a:t>
            </a:r>
            <a:r>
              <a:rPr lang="ru-RU" dirty="0" smtClean="0"/>
              <a:t>. Не </a:t>
            </a:r>
            <a:r>
              <a:rPr lang="ru-RU" dirty="0" err="1" smtClean="0"/>
              <a:t>намагайтеся</a:t>
            </a:r>
            <a:r>
              <a:rPr lang="ru-RU" dirty="0" smtClean="0"/>
              <a:t> </a:t>
            </a:r>
            <a:r>
              <a:rPr lang="ru-RU" dirty="0" err="1" smtClean="0"/>
              <a:t>прикріпити</a:t>
            </a:r>
            <a:r>
              <a:rPr lang="ru-RU" dirty="0" smtClean="0"/>
              <a:t> до листа </a:t>
            </a:r>
            <a:r>
              <a:rPr lang="ru-RU" dirty="0" err="1" smtClean="0"/>
              <a:t>вкладення</a:t>
            </a:r>
            <a:r>
              <a:rPr lang="ru-RU" dirty="0" smtClean="0"/>
              <a:t> великого </a:t>
            </a:r>
            <a:r>
              <a:rPr lang="ru-RU" dirty="0" err="1" smtClean="0"/>
              <a:t>розміру</a:t>
            </a:r>
            <a:r>
              <a:rPr lang="ru-RU" dirty="0" smtClean="0"/>
              <a:t>.</a:t>
            </a:r>
          </a:p>
          <a:p>
            <a:endParaRPr lang="uk-UA" dirty="0" smtClean="0"/>
          </a:p>
          <a:p>
            <a:r>
              <a:rPr lang="ru-RU" dirty="0" err="1" smtClean="0"/>
              <a:t>Використовуйте</a:t>
            </a:r>
            <a:r>
              <a:rPr lang="ru-RU" dirty="0" smtClean="0"/>
              <a:t> </a:t>
            </a:r>
            <a:r>
              <a:rPr lang="ru-RU" dirty="0" err="1" smtClean="0"/>
              <a:t>електронний</a:t>
            </a:r>
            <a:r>
              <a:rPr lang="ru-RU" dirty="0" smtClean="0"/>
              <a:t> </a:t>
            </a:r>
            <a:r>
              <a:rPr lang="ru-RU" dirty="0" err="1" smtClean="0"/>
              <a:t>підпис</a:t>
            </a:r>
            <a:r>
              <a:rPr lang="ru-RU" dirty="0" smtClean="0"/>
              <a:t>. </a:t>
            </a:r>
            <a:r>
              <a:rPr lang="ru-RU" dirty="0" err="1" smtClean="0"/>
              <a:t>Електронний</a:t>
            </a:r>
            <a:r>
              <a:rPr lang="ru-RU" dirty="0" smtClean="0"/>
              <a:t> </a:t>
            </a:r>
            <a:r>
              <a:rPr lang="ru-RU" dirty="0" err="1" smtClean="0"/>
              <a:t>підпис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спеціально</a:t>
            </a:r>
            <a:r>
              <a:rPr lang="ru-RU" dirty="0" smtClean="0"/>
              <a:t> </a:t>
            </a:r>
            <a:r>
              <a:rPr lang="ru-RU" dirty="0" err="1" smtClean="0"/>
              <a:t>створений</a:t>
            </a:r>
            <a:r>
              <a:rPr lang="ru-RU" dirty="0" smtClean="0"/>
              <a:t> файл (</a:t>
            </a:r>
            <a:r>
              <a:rPr lang="ru-RU" dirty="0" err="1" smtClean="0"/>
              <a:t>signature</a:t>
            </a:r>
            <a:r>
              <a:rPr lang="ru-RU" dirty="0" smtClean="0"/>
              <a:t>) </a:t>
            </a:r>
            <a:r>
              <a:rPr lang="ru-RU" dirty="0" err="1" smtClean="0"/>
              <a:t>вашого</a:t>
            </a:r>
            <a:r>
              <a:rPr lang="ru-RU" dirty="0" smtClean="0"/>
              <a:t> текстового </a:t>
            </a:r>
            <a:r>
              <a:rPr lang="ru-RU" dirty="0" err="1" smtClean="0"/>
              <a:t>підпису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поштовий</a:t>
            </a:r>
            <a:r>
              <a:rPr lang="ru-RU" dirty="0" smtClean="0"/>
              <a:t> сервер автоматично </a:t>
            </a:r>
            <a:r>
              <a:rPr lang="ru-RU" dirty="0" err="1" smtClean="0"/>
              <a:t>додає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змістової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електронного</a:t>
            </a:r>
            <a:r>
              <a:rPr lang="ru-RU" dirty="0" smtClean="0"/>
              <a:t> листа.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571480"/>
            <a:ext cx="8643998" cy="5786478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   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При </a:t>
            </a:r>
            <a:r>
              <a:rPr lang="ru-RU" i="1" dirty="0" err="1" smtClean="0"/>
              <a:t>листуванні</a:t>
            </a:r>
            <a:r>
              <a:rPr lang="ru-RU" i="1" dirty="0" smtClean="0"/>
              <a:t> через </a:t>
            </a:r>
            <a:r>
              <a:rPr lang="ru-RU" i="1" dirty="0" err="1" smtClean="0"/>
              <a:t>електронну</a:t>
            </a:r>
            <a:r>
              <a:rPr lang="ru-RU" i="1" dirty="0" smtClean="0"/>
              <a:t> </a:t>
            </a:r>
            <a:r>
              <a:rPr lang="ru-RU" i="1" dirty="0" err="1" smtClean="0"/>
              <a:t>пошту</a:t>
            </a:r>
            <a:r>
              <a:rPr lang="ru-RU" i="1" dirty="0" smtClean="0"/>
              <a:t> </a:t>
            </a:r>
            <a:r>
              <a:rPr lang="ru-RU" i="1" dirty="0" err="1" smtClean="0"/>
              <a:t>можна</a:t>
            </a:r>
            <a:r>
              <a:rPr lang="ru-RU" i="1" dirty="0" smtClean="0"/>
              <a:t> </a:t>
            </a:r>
            <a:r>
              <a:rPr lang="ru-RU" i="1" dirty="0" err="1" smtClean="0"/>
              <a:t>опускати</a:t>
            </a:r>
            <a:r>
              <a:rPr lang="ru-RU" i="1" dirty="0" smtClean="0"/>
              <a:t> </a:t>
            </a:r>
            <a:r>
              <a:rPr lang="ru-RU" i="1" dirty="0" err="1" smtClean="0"/>
              <a:t>обіг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вітання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відразу</a:t>
            </a:r>
            <a:r>
              <a:rPr lang="ru-RU" i="1" dirty="0" smtClean="0"/>
              <a:t> </a:t>
            </a:r>
            <a:r>
              <a:rPr lang="ru-RU" i="1" dirty="0" err="1" smtClean="0"/>
              <a:t>переходити</a:t>
            </a:r>
            <a:r>
              <a:rPr lang="ru-RU" i="1" dirty="0" smtClean="0"/>
              <a:t> до </a:t>
            </a:r>
            <a:r>
              <a:rPr lang="ru-RU" i="1" dirty="0" err="1" smtClean="0"/>
              <a:t>справи</a:t>
            </a:r>
            <a:r>
              <a:rPr lang="ru-RU" i="1" dirty="0" smtClean="0"/>
              <a:t>. Але, </a:t>
            </a:r>
            <a:r>
              <a:rPr lang="ru-RU" i="1" dirty="0" err="1" smtClean="0"/>
              <a:t>якщо</a:t>
            </a:r>
            <a:r>
              <a:rPr lang="ru-RU" i="1" dirty="0" smtClean="0"/>
              <a:t> </a:t>
            </a:r>
            <a:r>
              <a:rPr lang="ru-RU" i="1" dirty="0" err="1" smtClean="0"/>
              <a:t>ви</a:t>
            </a:r>
            <a:r>
              <a:rPr lang="ru-RU" i="1" dirty="0" smtClean="0"/>
              <a:t> </a:t>
            </a:r>
            <a:r>
              <a:rPr lang="ru-RU" i="1" dirty="0" err="1" smtClean="0"/>
              <a:t>хочете</a:t>
            </a:r>
            <a:r>
              <a:rPr lang="ru-RU" i="1" dirty="0" smtClean="0"/>
              <a:t>, </a:t>
            </a:r>
            <a:r>
              <a:rPr lang="ru-RU" i="1" dirty="0" err="1" smtClean="0"/>
              <a:t>щоб</a:t>
            </a:r>
            <a:r>
              <a:rPr lang="ru-RU" i="1" dirty="0" smtClean="0"/>
              <a:t> ваш </a:t>
            </a:r>
            <a:r>
              <a:rPr lang="ru-RU" i="1" dirty="0" err="1" smtClean="0"/>
              <a:t>електронний</a:t>
            </a:r>
            <a:r>
              <a:rPr lang="ru-RU" i="1" dirty="0" smtClean="0"/>
              <a:t> лист носив </a:t>
            </a:r>
            <a:r>
              <a:rPr lang="ru-RU" i="1" dirty="0" err="1" smtClean="0"/>
              <a:t>більш</a:t>
            </a:r>
            <a:r>
              <a:rPr lang="ru-RU" i="1" dirty="0" smtClean="0"/>
              <a:t> </a:t>
            </a:r>
            <a:r>
              <a:rPr lang="ru-RU" i="1" dirty="0" err="1" smtClean="0"/>
              <a:t>офіційних</a:t>
            </a:r>
            <a:r>
              <a:rPr lang="ru-RU" i="1" dirty="0" smtClean="0"/>
              <a:t> характер, </a:t>
            </a:r>
            <a:r>
              <a:rPr lang="ru-RU" i="1" dirty="0" err="1" smtClean="0"/>
              <a:t>можна</a:t>
            </a:r>
            <a:r>
              <a:rPr lang="ru-RU" i="1" dirty="0" smtClean="0"/>
              <a:t> </a:t>
            </a:r>
            <a:r>
              <a:rPr lang="ru-RU" i="1" dirty="0" err="1" smtClean="0"/>
              <a:t>рекомендувати</a:t>
            </a:r>
            <a:r>
              <a:rPr lang="ru-RU" i="1" dirty="0" smtClean="0"/>
              <a:t> </a:t>
            </a:r>
            <a:r>
              <a:rPr lang="ru-RU" i="1" dirty="0" err="1" smtClean="0"/>
              <a:t>використовувати</a:t>
            </a:r>
            <a:r>
              <a:rPr lang="ru-RU" i="1" dirty="0" smtClean="0"/>
              <a:t> </a:t>
            </a:r>
            <a:r>
              <a:rPr lang="ru-RU" i="1" dirty="0" err="1" smtClean="0"/>
              <a:t>наступну</a:t>
            </a:r>
            <a:r>
              <a:rPr lang="ru-RU" i="1" dirty="0" smtClean="0"/>
              <a:t> формулу листа: «</a:t>
            </a:r>
            <a:r>
              <a:rPr lang="ru-RU" i="1" dirty="0" err="1" smtClean="0"/>
              <a:t>Добридень</a:t>
            </a:r>
            <a:r>
              <a:rPr lang="ru-RU" i="1" dirty="0" smtClean="0"/>
              <a:t>, </a:t>
            </a:r>
            <a:r>
              <a:rPr lang="ru-RU" i="1" dirty="0" err="1" smtClean="0"/>
              <a:t>поважаний</a:t>
            </a:r>
            <a:r>
              <a:rPr lang="ru-RU" i="1" dirty="0" smtClean="0"/>
              <a:t> (</a:t>
            </a:r>
            <a:r>
              <a:rPr lang="ru-RU" i="1" dirty="0" err="1" smtClean="0"/>
              <a:t>шановна</a:t>
            </a:r>
            <a:r>
              <a:rPr lang="ru-RU" i="1" dirty="0" smtClean="0"/>
              <a:t>) + </a:t>
            </a:r>
            <a:r>
              <a:rPr lang="ru-RU" i="1" dirty="0" err="1" smtClean="0"/>
              <a:t>ім'я</a:t>
            </a:r>
            <a:r>
              <a:rPr lang="ru-RU" i="1" dirty="0" smtClean="0"/>
              <a:t> по </a:t>
            </a:r>
            <a:r>
              <a:rPr lang="ru-RU" i="1" dirty="0" err="1" smtClean="0"/>
              <a:t>батькові</a:t>
            </a:r>
            <a:r>
              <a:rPr lang="ru-RU" i="1" dirty="0" smtClean="0"/>
              <a:t> </a:t>
            </a:r>
            <a:r>
              <a:rPr lang="ru-RU" i="1" dirty="0" err="1" smtClean="0"/>
              <a:t>адреси</a:t>
            </a:r>
            <a:r>
              <a:rPr lang="ru-RU" i="1" dirty="0" smtClean="0"/>
              <a:t>». І </a:t>
            </a:r>
            <a:r>
              <a:rPr lang="ru-RU" i="1" dirty="0" err="1" smtClean="0"/>
              <a:t>лише</a:t>
            </a:r>
            <a:r>
              <a:rPr lang="ru-RU" i="1" dirty="0" smtClean="0"/>
              <a:t> </a:t>
            </a:r>
            <a:r>
              <a:rPr lang="ru-RU" i="1" dirty="0" err="1" smtClean="0"/>
              <a:t>після</a:t>
            </a:r>
            <a:r>
              <a:rPr lang="ru-RU" i="1" dirty="0" smtClean="0"/>
              <a:t> </a:t>
            </a:r>
            <a:r>
              <a:rPr lang="ru-RU" i="1" dirty="0" err="1" smtClean="0"/>
              <a:t>цього</a:t>
            </a:r>
            <a:r>
              <a:rPr lang="ru-RU" i="1" dirty="0" smtClean="0"/>
              <a:t> </a:t>
            </a:r>
            <a:r>
              <a:rPr lang="ru-RU" i="1" dirty="0" err="1" smtClean="0"/>
              <a:t>слід</a:t>
            </a:r>
            <a:r>
              <a:rPr lang="ru-RU" i="1" dirty="0" smtClean="0"/>
              <a:t> </a:t>
            </a:r>
            <a:r>
              <a:rPr lang="ru-RU" i="1" dirty="0" err="1" smtClean="0"/>
              <a:t>переходити</a:t>
            </a:r>
            <a:r>
              <a:rPr lang="ru-RU" i="1" dirty="0" smtClean="0"/>
              <a:t> до мети </a:t>
            </a:r>
            <a:r>
              <a:rPr lang="ru-RU" i="1" dirty="0" err="1" smtClean="0"/>
              <a:t>вашого</a:t>
            </a:r>
            <a:r>
              <a:rPr lang="ru-RU" i="1" dirty="0" smtClean="0"/>
              <a:t> листа.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8572560" cy="5429288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smtClean="0"/>
              <a:t>При </a:t>
            </a:r>
            <a:r>
              <a:rPr lang="ru-RU" i="1" dirty="0" err="1" smtClean="0"/>
              <a:t>всій</a:t>
            </a:r>
            <a:r>
              <a:rPr lang="ru-RU" i="1" dirty="0" smtClean="0"/>
              <a:t> </a:t>
            </a:r>
            <a:r>
              <a:rPr lang="ru-RU" i="1" dirty="0" err="1" smtClean="0"/>
              <a:t>неформальності</a:t>
            </a:r>
            <a:r>
              <a:rPr lang="ru-RU" i="1" dirty="0" smtClean="0"/>
              <a:t> </a:t>
            </a:r>
            <a:r>
              <a:rPr lang="ru-RU" i="1" dirty="0" err="1" smtClean="0"/>
              <a:t>спілкування</a:t>
            </a:r>
            <a:r>
              <a:rPr lang="ru-RU" i="1" dirty="0" smtClean="0"/>
              <a:t> </a:t>
            </a:r>
            <a:r>
              <a:rPr lang="ru-RU" i="1" dirty="0" err="1" smtClean="0"/>
              <a:t>необхідно</a:t>
            </a:r>
            <a:r>
              <a:rPr lang="ru-RU" i="1" dirty="0" smtClean="0"/>
              <a:t> </a:t>
            </a:r>
            <a:r>
              <a:rPr lang="ru-RU" i="1" dirty="0" err="1" smtClean="0"/>
              <a:t>пам'ятати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виконувати</a:t>
            </a:r>
            <a:r>
              <a:rPr lang="ru-RU" i="1" dirty="0" smtClean="0"/>
              <a:t> </a:t>
            </a:r>
            <a:r>
              <a:rPr lang="ru-RU" i="1" dirty="0" err="1" smtClean="0"/>
              <a:t>одне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найголовніших</a:t>
            </a:r>
            <a:r>
              <a:rPr lang="ru-RU" i="1" dirty="0" smtClean="0"/>
              <a:t> правил при </a:t>
            </a:r>
            <a:r>
              <a:rPr lang="ru-RU" i="1" dirty="0" err="1" smtClean="0"/>
              <a:t>складанні</a:t>
            </a:r>
            <a:r>
              <a:rPr lang="ru-RU" i="1" dirty="0" smtClean="0"/>
              <a:t> </a:t>
            </a:r>
            <a:r>
              <a:rPr lang="ru-RU" i="1" dirty="0" err="1" smtClean="0"/>
              <a:t>електронних</a:t>
            </a:r>
            <a:r>
              <a:rPr lang="ru-RU" i="1" dirty="0" smtClean="0"/>
              <a:t> </a:t>
            </a:r>
            <a:r>
              <a:rPr lang="ru-RU" i="1" dirty="0" err="1" smtClean="0"/>
              <a:t>листів</a:t>
            </a:r>
            <a:r>
              <a:rPr lang="ru-RU" i="1" dirty="0" smtClean="0"/>
              <a:t> – </a:t>
            </a:r>
            <a:r>
              <a:rPr lang="ru-RU" i="1" dirty="0" err="1" smtClean="0"/>
              <a:t>дотримання</a:t>
            </a:r>
            <a:r>
              <a:rPr lang="ru-RU" i="1" dirty="0" smtClean="0"/>
              <a:t> </a:t>
            </a:r>
            <a:r>
              <a:rPr lang="ru-RU" i="1" dirty="0" err="1" smtClean="0"/>
              <a:t>принципів</a:t>
            </a:r>
            <a:r>
              <a:rPr lang="ru-RU" i="1" dirty="0" smtClean="0"/>
              <a:t> </a:t>
            </a:r>
            <a:r>
              <a:rPr lang="ru-RU" i="1" dirty="0" err="1" smtClean="0"/>
              <a:t>писемності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логічності</a:t>
            </a:r>
            <a:r>
              <a:rPr lang="ru-RU" i="1" dirty="0" smtClean="0"/>
              <a:t>. Той факт,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електронна</a:t>
            </a:r>
            <a:r>
              <a:rPr lang="ru-RU" i="1" dirty="0" smtClean="0"/>
              <a:t> </a:t>
            </a:r>
            <a:r>
              <a:rPr lang="ru-RU" i="1" dirty="0" err="1" smtClean="0"/>
              <a:t>пошта</a:t>
            </a:r>
            <a:r>
              <a:rPr lang="ru-RU" i="1" dirty="0" smtClean="0"/>
              <a:t> - </a:t>
            </a:r>
            <a:r>
              <a:rPr lang="ru-RU" i="1" dirty="0" err="1" smtClean="0"/>
              <a:t>швидкий</a:t>
            </a:r>
            <a:r>
              <a:rPr lang="ru-RU" i="1" dirty="0" smtClean="0"/>
              <a:t> </a:t>
            </a:r>
            <a:r>
              <a:rPr lang="ru-RU" i="1" dirty="0" err="1" smtClean="0"/>
              <a:t>спосіб</a:t>
            </a:r>
            <a:r>
              <a:rPr lang="ru-RU" i="1" dirty="0" smtClean="0"/>
              <a:t> </a:t>
            </a:r>
            <a:r>
              <a:rPr lang="ru-RU" i="1" dirty="0" err="1" smtClean="0"/>
              <a:t>зв'язку</a:t>
            </a:r>
            <a:r>
              <a:rPr lang="ru-RU" i="1" dirty="0" smtClean="0"/>
              <a:t>, </a:t>
            </a:r>
            <a:r>
              <a:rPr lang="ru-RU" i="1" dirty="0" err="1" smtClean="0"/>
              <a:t>зовсім</a:t>
            </a:r>
            <a:r>
              <a:rPr lang="ru-RU" i="1" dirty="0" smtClean="0"/>
              <a:t> не </a:t>
            </a:r>
            <a:r>
              <a:rPr lang="ru-RU" i="1" dirty="0" err="1" smtClean="0"/>
              <a:t>означає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вона повинна бути </a:t>
            </a:r>
            <a:r>
              <a:rPr lang="ru-RU" i="1" dirty="0" err="1" smtClean="0"/>
              <a:t>недбалою</a:t>
            </a:r>
            <a:r>
              <a:rPr lang="ru-RU" i="1" dirty="0" smtClean="0"/>
              <a:t>. </a:t>
            </a:r>
            <a:r>
              <a:rPr lang="ru-RU" i="1" dirty="0" err="1" smtClean="0"/>
              <a:t>Обов'язково</a:t>
            </a:r>
            <a:r>
              <a:rPr lang="ru-RU" i="1" dirty="0" smtClean="0"/>
              <a:t> починайте </a:t>
            </a:r>
            <a:r>
              <a:rPr lang="ru-RU" i="1" dirty="0" err="1" smtClean="0"/>
              <a:t>пропозицію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прописної</a:t>
            </a:r>
            <a:r>
              <a:rPr lang="ru-RU" i="1" dirty="0" smtClean="0"/>
              <a:t> </a:t>
            </a:r>
            <a:r>
              <a:rPr lang="ru-RU" i="1" dirty="0" err="1" smtClean="0"/>
              <a:t>букви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ставте</a:t>
            </a:r>
            <a:r>
              <a:rPr lang="ru-RU" i="1" dirty="0" smtClean="0"/>
              <a:t> </a:t>
            </a:r>
            <a:r>
              <a:rPr lang="ru-RU" i="1" dirty="0" err="1" smtClean="0"/>
              <a:t>крапки</a:t>
            </a:r>
            <a:r>
              <a:rPr lang="ru-RU" i="1" dirty="0" smtClean="0"/>
              <a:t>. </a:t>
            </a:r>
            <a:r>
              <a:rPr lang="ru-RU" i="1" dirty="0" err="1" smtClean="0"/>
              <a:t>Імена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назви</a:t>
            </a:r>
            <a:r>
              <a:rPr lang="ru-RU" i="1" dirty="0" smtClean="0"/>
              <a:t> </a:t>
            </a:r>
            <a:r>
              <a:rPr lang="ru-RU" i="1" dirty="0" err="1" smtClean="0"/>
              <a:t>повинні</a:t>
            </a:r>
            <a:r>
              <a:rPr lang="ru-RU" i="1" dirty="0" smtClean="0"/>
              <a:t> </a:t>
            </a:r>
            <a:r>
              <a:rPr lang="ru-RU" i="1" dirty="0" err="1" smtClean="0"/>
              <a:t>починатися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прописних</a:t>
            </a:r>
            <a:r>
              <a:rPr lang="ru-RU" i="1" dirty="0" smtClean="0"/>
              <a:t> букв. Текст, написаний одними </a:t>
            </a:r>
            <a:r>
              <a:rPr lang="ru-RU" i="1" dirty="0" err="1" smtClean="0"/>
              <a:t>рядковими</a:t>
            </a:r>
            <a:r>
              <a:rPr lang="ru-RU" i="1" dirty="0" smtClean="0"/>
              <a:t> без </a:t>
            </a:r>
            <a:r>
              <a:rPr lang="ru-RU" i="1" dirty="0" err="1" smtClean="0"/>
              <a:t>крапок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розділових</a:t>
            </a:r>
            <a:r>
              <a:rPr lang="ru-RU" i="1" dirty="0" smtClean="0"/>
              <a:t> </a:t>
            </a:r>
            <a:r>
              <a:rPr lang="ru-RU" i="1" dirty="0" err="1" smtClean="0"/>
              <a:t>інших</a:t>
            </a:r>
            <a:r>
              <a:rPr lang="ru-RU" i="1" dirty="0" smtClean="0"/>
              <a:t> </a:t>
            </a:r>
            <a:r>
              <a:rPr lang="ru-RU" i="1" dirty="0" err="1" smtClean="0"/>
              <a:t>знаків</a:t>
            </a:r>
            <a:r>
              <a:rPr lang="ru-RU" i="1" dirty="0" smtClean="0"/>
              <a:t>, </a:t>
            </a:r>
            <a:r>
              <a:rPr lang="ru-RU" i="1" dirty="0" err="1" smtClean="0"/>
              <a:t>важко</a:t>
            </a:r>
            <a:r>
              <a:rPr lang="ru-RU" i="1" dirty="0" smtClean="0"/>
              <a:t> </a:t>
            </a:r>
            <a:r>
              <a:rPr lang="ru-RU" i="1" dirty="0" err="1" smtClean="0"/>
              <a:t>читати</a:t>
            </a:r>
            <a:r>
              <a:rPr lang="ru-RU" i="1" dirty="0" smtClean="0"/>
              <a:t>. Текст же, написаний одними </a:t>
            </a:r>
            <a:r>
              <a:rPr lang="ru-RU" i="1" dirty="0" err="1" smtClean="0"/>
              <a:t>прописними</a:t>
            </a:r>
            <a:r>
              <a:rPr lang="ru-RU" i="1" dirty="0" smtClean="0"/>
              <a:t>, </a:t>
            </a:r>
            <a:r>
              <a:rPr lang="ru-RU" i="1" dirty="0" err="1" smtClean="0"/>
              <a:t>взагалі</a:t>
            </a:r>
            <a:r>
              <a:rPr lang="ru-RU" i="1" dirty="0" smtClean="0"/>
              <a:t> </a:t>
            </a:r>
            <a:r>
              <a:rPr lang="ru-RU" i="1" dirty="0" err="1" smtClean="0"/>
              <a:t>сприймається</a:t>
            </a:r>
            <a:r>
              <a:rPr lang="ru-RU" i="1" dirty="0" smtClean="0"/>
              <a:t> при </a:t>
            </a:r>
            <a:r>
              <a:rPr lang="ru-RU" i="1" dirty="0" err="1" smtClean="0"/>
              <a:t>читанні</a:t>
            </a:r>
            <a:r>
              <a:rPr lang="ru-RU" i="1" dirty="0" smtClean="0"/>
              <a:t> як БЕЗПЕРЕРВНИЙ КРИК.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err="1" smtClean="0"/>
              <a:t>Необхідно</a:t>
            </a:r>
            <a:r>
              <a:rPr lang="ru-RU" i="1" dirty="0" smtClean="0"/>
              <a:t> </a:t>
            </a:r>
            <a:r>
              <a:rPr lang="ru-RU" i="1" dirty="0" err="1" smtClean="0"/>
              <a:t>використовувати</a:t>
            </a:r>
            <a:r>
              <a:rPr lang="ru-RU" i="1" dirty="0" smtClean="0"/>
              <a:t> пропуски (</a:t>
            </a:r>
            <a:r>
              <a:rPr lang="ru-RU" i="1" dirty="0" err="1" smtClean="0"/>
              <a:t>порожні</a:t>
            </a:r>
            <a:r>
              <a:rPr lang="ru-RU" i="1" dirty="0" smtClean="0"/>
              <a:t> рядки) </a:t>
            </a:r>
            <a:r>
              <a:rPr lang="ru-RU" i="1" dirty="0" err="1" smtClean="0"/>
              <a:t>або</a:t>
            </a:r>
            <a:r>
              <a:rPr lang="ru-RU" i="1" dirty="0" smtClean="0"/>
              <a:t> </a:t>
            </a:r>
            <a:r>
              <a:rPr lang="ru-RU" i="1" dirty="0" err="1" smtClean="0"/>
              <a:t>багатокрапку</a:t>
            </a:r>
            <a:r>
              <a:rPr lang="ru-RU" i="1" dirty="0" smtClean="0"/>
              <a:t> для </a:t>
            </a:r>
            <a:r>
              <a:rPr lang="ru-RU" i="1" dirty="0" err="1" smtClean="0"/>
              <a:t>відділення</a:t>
            </a:r>
            <a:r>
              <a:rPr lang="ru-RU" i="1" dirty="0" smtClean="0"/>
              <a:t> </a:t>
            </a:r>
            <a:r>
              <a:rPr lang="ru-RU" i="1" dirty="0" err="1" smtClean="0"/>
              <a:t>однієї</a:t>
            </a:r>
            <a:r>
              <a:rPr lang="ru-RU" i="1" dirty="0" smtClean="0"/>
              <a:t> думки </a:t>
            </a:r>
            <a:r>
              <a:rPr lang="ru-RU" i="1" dirty="0" err="1" smtClean="0"/>
              <a:t>від</a:t>
            </a:r>
            <a:r>
              <a:rPr lang="ru-RU" i="1" dirty="0" smtClean="0"/>
              <a:t> </a:t>
            </a:r>
            <a:r>
              <a:rPr lang="ru-RU" i="1" dirty="0" err="1" smtClean="0"/>
              <a:t>іншої</a:t>
            </a:r>
            <a:r>
              <a:rPr lang="ru-RU" i="1" dirty="0" smtClean="0"/>
              <a:t>, </a:t>
            </a:r>
            <a:r>
              <a:rPr lang="ru-RU" i="1" dirty="0" err="1" smtClean="0"/>
              <a:t>оскільки</a:t>
            </a:r>
            <a:r>
              <a:rPr lang="ru-RU" i="1" dirty="0" smtClean="0"/>
              <a:t> в </a:t>
            </a:r>
            <a:r>
              <a:rPr lang="ru-RU" i="1" dirty="0" err="1" smtClean="0"/>
              <a:t>електронному</a:t>
            </a:r>
            <a:r>
              <a:rPr lang="ru-RU" i="1" dirty="0" smtClean="0"/>
              <a:t> </a:t>
            </a:r>
            <a:r>
              <a:rPr lang="ru-RU" i="1" dirty="0" err="1" smtClean="0"/>
              <a:t>листі</a:t>
            </a:r>
            <a:r>
              <a:rPr lang="ru-RU" i="1" dirty="0" smtClean="0"/>
              <a:t> вони, як правило, </a:t>
            </a:r>
            <a:r>
              <a:rPr lang="ru-RU" i="1" dirty="0" err="1" smtClean="0"/>
              <a:t>виконують</a:t>
            </a:r>
            <a:r>
              <a:rPr lang="ru-RU" i="1" dirty="0" smtClean="0"/>
              <a:t> роль абзацу.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8501122" cy="1714512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У </a:t>
            </a:r>
            <a:r>
              <a:rPr lang="ru-RU" i="1" dirty="0" err="1" smtClean="0"/>
              <a:t>загальному</a:t>
            </a:r>
            <a:r>
              <a:rPr lang="ru-RU" i="1" dirty="0" smtClean="0"/>
              <a:t> </a:t>
            </a:r>
            <a:r>
              <a:rPr lang="ru-RU" i="1" dirty="0" err="1" smtClean="0"/>
              <a:t>вигляді</a:t>
            </a:r>
            <a:r>
              <a:rPr lang="ru-RU" i="1" dirty="0" smtClean="0"/>
              <a:t> структуру </a:t>
            </a:r>
            <a:r>
              <a:rPr lang="ru-RU" i="1" dirty="0" err="1" smtClean="0"/>
              <a:t>ділового</a:t>
            </a:r>
            <a:r>
              <a:rPr lang="ru-RU" i="1" dirty="0" smtClean="0"/>
              <a:t> </a:t>
            </a:r>
            <a:r>
              <a:rPr lang="ru-RU" i="1" dirty="0" err="1" smtClean="0"/>
              <a:t>електронного</a:t>
            </a:r>
            <a:r>
              <a:rPr lang="ru-RU" i="1" dirty="0" smtClean="0"/>
              <a:t> листа </a:t>
            </a:r>
            <a:r>
              <a:rPr lang="ru-RU" i="1" dirty="0" err="1" smtClean="0"/>
              <a:t>можна</a:t>
            </a:r>
            <a:r>
              <a:rPr lang="ru-RU" i="1" dirty="0" smtClean="0"/>
              <a:t> </a:t>
            </a:r>
            <a:r>
              <a:rPr lang="ru-RU" i="1" dirty="0" err="1" smtClean="0"/>
              <a:t>представити</a:t>
            </a:r>
            <a:r>
              <a:rPr lang="ru-RU" i="1" dirty="0" smtClean="0"/>
              <a:t> в </a:t>
            </a:r>
            <a:r>
              <a:rPr lang="ru-RU" i="1" dirty="0" err="1" smtClean="0"/>
              <a:t>наступному</a:t>
            </a:r>
            <a:r>
              <a:rPr lang="ru-RU" i="1" dirty="0" smtClean="0"/>
              <a:t> </a:t>
            </a:r>
            <a:r>
              <a:rPr lang="ru-RU" i="1" dirty="0" err="1" smtClean="0"/>
              <a:t>вигляді</a:t>
            </a:r>
            <a:r>
              <a:rPr lang="ru-RU" i="1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714620"/>
            <a:ext cx="8229600" cy="3857652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   1</a:t>
            </a:r>
            <a:r>
              <a:rPr lang="ru-RU" i="1" dirty="0" smtClean="0"/>
              <a:t>. «Шапка» в корпоративному </a:t>
            </a:r>
            <a:r>
              <a:rPr lang="ru-RU" i="1" dirty="0" err="1" smtClean="0"/>
              <a:t>стилі</a:t>
            </a:r>
            <a:r>
              <a:rPr lang="ru-RU" i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2. </a:t>
            </a:r>
            <a:r>
              <a:rPr lang="ru-RU" i="1" dirty="0" err="1" smtClean="0"/>
              <a:t>Вітання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3. </a:t>
            </a:r>
            <a:r>
              <a:rPr lang="ru-RU" i="1" dirty="0" err="1" smtClean="0"/>
              <a:t>Зміст</a:t>
            </a:r>
            <a:r>
              <a:rPr lang="ru-RU" i="1" dirty="0" smtClean="0"/>
              <a:t>, мета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4. </a:t>
            </a:r>
            <a:r>
              <a:rPr lang="ru-RU" i="1" dirty="0" err="1" smtClean="0"/>
              <a:t>Прощання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5. </a:t>
            </a:r>
            <a:r>
              <a:rPr lang="ru-RU" i="1" dirty="0" err="1" smtClean="0"/>
              <a:t>Особистий</a:t>
            </a:r>
            <a:r>
              <a:rPr lang="ru-RU" i="1" dirty="0" smtClean="0"/>
              <a:t> </a:t>
            </a:r>
            <a:r>
              <a:rPr lang="ru-RU" i="1" dirty="0" err="1" smtClean="0"/>
              <a:t>підпис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вказівкою</a:t>
            </a:r>
            <a:r>
              <a:rPr lang="ru-RU" i="1" dirty="0" smtClean="0"/>
              <a:t> </a:t>
            </a:r>
            <a:r>
              <a:rPr lang="ru-RU" i="1" dirty="0" err="1" smtClean="0"/>
              <a:t>контактів</a:t>
            </a:r>
            <a:r>
              <a:rPr lang="ru-RU" i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6.Посилання на сайт </a:t>
            </a:r>
            <a:r>
              <a:rPr lang="ru-RU" i="1" dirty="0" err="1" smtClean="0"/>
              <a:t>компанії</a:t>
            </a:r>
            <a:r>
              <a:rPr lang="ru-RU" i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7. Логотип, </a:t>
            </a:r>
            <a:r>
              <a:rPr lang="ru-RU" i="1" dirty="0" err="1" smtClean="0"/>
              <a:t>якщо</a:t>
            </a:r>
            <a:r>
              <a:rPr lang="ru-RU" i="1" dirty="0" smtClean="0"/>
              <a:t> </a:t>
            </a:r>
            <a:r>
              <a:rPr lang="ru-RU" i="1" dirty="0" err="1" smtClean="0"/>
              <a:t>це</a:t>
            </a:r>
            <a:r>
              <a:rPr lang="ru-RU" i="1" dirty="0" smtClean="0"/>
              <a:t> </a:t>
            </a:r>
            <a:r>
              <a:rPr lang="ru-RU" i="1" dirty="0" err="1" smtClean="0"/>
              <a:t>необхідно</a:t>
            </a:r>
            <a:r>
              <a:rPr lang="ru-RU" i="1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58204" cy="1500182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При </a:t>
            </a:r>
            <a:r>
              <a:rPr lang="ru-RU" i="1" dirty="0" err="1" smtClean="0"/>
              <a:t>оформлення</a:t>
            </a:r>
            <a:r>
              <a:rPr lang="ru-RU" i="1" dirty="0" smtClean="0"/>
              <a:t> </a:t>
            </a:r>
            <a:r>
              <a:rPr lang="ru-RU" i="1" dirty="0" err="1" smtClean="0"/>
              <a:t>електронного</a:t>
            </a:r>
            <a:r>
              <a:rPr lang="ru-RU" i="1" dirty="0" smtClean="0"/>
              <a:t> листа у </a:t>
            </a:r>
            <a:r>
              <a:rPr lang="ru-RU" i="1" dirty="0" err="1" smtClean="0"/>
              <a:t>обов'язковому</a:t>
            </a:r>
            <a:r>
              <a:rPr lang="ru-RU" i="1" dirty="0" smtClean="0"/>
              <a:t> порядку </a:t>
            </a:r>
            <a:r>
              <a:rPr lang="ru-RU" i="1" dirty="0" err="1" smtClean="0"/>
              <a:t>повинні</a:t>
            </a:r>
            <a:r>
              <a:rPr lang="ru-RU" i="1" dirty="0" smtClean="0"/>
              <a:t> бути </a:t>
            </a:r>
            <a:r>
              <a:rPr lang="ru-RU" i="1" dirty="0" err="1" smtClean="0"/>
              <a:t>заповнені</a:t>
            </a:r>
            <a:r>
              <a:rPr lang="ru-RU" i="1" dirty="0" smtClean="0"/>
              <a:t> поля: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496"/>
            <a:ext cx="8001056" cy="3214710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   1</a:t>
            </a:r>
            <a:r>
              <a:rPr lang="ru-RU" i="1" dirty="0" smtClean="0"/>
              <a:t>. «Тема» («</a:t>
            </a:r>
            <a:r>
              <a:rPr lang="ru-RU" i="1" dirty="0" err="1" smtClean="0"/>
              <a:t>Subject</a:t>
            </a:r>
            <a:r>
              <a:rPr lang="ru-RU" i="1" dirty="0" smtClean="0"/>
              <a:t>»).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2. «Кому» («</a:t>
            </a:r>
            <a:r>
              <a:rPr lang="ru-RU" i="1" dirty="0" err="1" smtClean="0"/>
              <a:t>To</a:t>
            </a:r>
            <a:r>
              <a:rPr lang="ru-RU" i="1" dirty="0" smtClean="0"/>
              <a:t>»)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3. «</a:t>
            </a:r>
            <a:r>
              <a:rPr lang="ru-RU" i="1" dirty="0" err="1" smtClean="0"/>
              <a:t>Важливість</a:t>
            </a:r>
            <a:r>
              <a:rPr lang="ru-RU" i="1" dirty="0" smtClean="0"/>
              <a:t> листа», при </a:t>
            </a:r>
            <a:r>
              <a:rPr lang="ru-RU" i="1" dirty="0" err="1" smtClean="0"/>
              <a:t>необхідності</a:t>
            </a:r>
            <a:r>
              <a:rPr lang="ru-RU" i="1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325112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uk-UA" sz="4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Живе спілкування завжди краще ніж електронне,не потрібно цього забувати!</a:t>
            </a:r>
            <a:endParaRPr lang="ru-RU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6800"/>
          </a:xfrm>
        </p:spPr>
        <p:txBody>
          <a:bodyPr/>
          <a:lstStyle/>
          <a:p>
            <a:r>
              <a:rPr lang="uk-UA" dirty="0" smtClean="0"/>
              <a:t>Створюємо електронну скриньку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325112"/>
          </a:xfrm>
        </p:spPr>
        <p:txBody>
          <a:bodyPr/>
          <a:lstStyle/>
          <a:p>
            <a:r>
              <a:rPr lang="uk-UA" dirty="0" smtClean="0"/>
              <a:t>Не бажано використовувати адресу бібліотеки або відділу</a:t>
            </a:r>
          </a:p>
          <a:p>
            <a:r>
              <a:rPr lang="uk-UA" dirty="0" smtClean="0"/>
              <a:t>Електронна пошта носить індивідуальний характер</a:t>
            </a:r>
          </a:p>
          <a:p>
            <a:r>
              <a:rPr lang="uk-UA" dirty="0" smtClean="0"/>
              <a:t>Перша частина адреси повинна мати </a:t>
            </a:r>
            <a:r>
              <a:rPr lang="uk-UA" dirty="0" err="1" smtClean="0"/>
              <a:t>ім”я</a:t>
            </a:r>
            <a:r>
              <a:rPr lang="uk-UA" dirty="0" smtClean="0"/>
              <a:t> та прізвище , щоб можна було ідентифікувати від кого лист</a:t>
            </a:r>
          </a:p>
          <a:p>
            <a:r>
              <a:rPr lang="uk-UA" dirty="0" err="1" smtClean="0"/>
              <a:t>Пам”ятайте</a:t>
            </a:r>
            <a:r>
              <a:rPr lang="uk-UA" dirty="0" smtClean="0"/>
              <a:t> , що адресу ,можливо , треба буде диктувати по телефону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21455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Електронна</a:t>
            </a:r>
            <a:r>
              <a:rPr lang="ru-RU" b="1" dirty="0" smtClean="0"/>
              <a:t> </a:t>
            </a:r>
            <a:r>
              <a:rPr lang="ru-RU" b="1" dirty="0" err="1" smtClean="0"/>
              <a:t>пошта</a:t>
            </a:r>
            <a:r>
              <a:rPr lang="ru-RU" dirty="0" smtClean="0"/>
              <a:t> </a:t>
            </a:r>
            <a:r>
              <a:rPr lang="ru-RU" dirty="0" smtClean="0"/>
              <a:t>(</a:t>
            </a:r>
            <a:r>
              <a:rPr lang="ru-RU" dirty="0" err="1" smtClean="0"/>
              <a:t>англійською</a:t>
            </a:r>
            <a:r>
              <a:rPr lang="ru-RU" dirty="0" smtClean="0"/>
              <a:t> </a:t>
            </a:r>
            <a:r>
              <a:rPr lang="ru-RU" dirty="0" err="1" smtClean="0"/>
              <a:t>e-mail</a:t>
            </a:r>
            <a:r>
              <a:rPr lang="ru-RU" dirty="0" smtClean="0"/>
              <a:t>, </a:t>
            </a:r>
            <a:r>
              <a:rPr lang="ru-RU" dirty="0" err="1" smtClean="0"/>
              <a:t>скорочення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electronic</a:t>
            </a:r>
            <a:r>
              <a:rPr lang="ru-RU" dirty="0" smtClean="0"/>
              <a:t> </a:t>
            </a:r>
            <a:r>
              <a:rPr lang="ru-RU" dirty="0" err="1" smtClean="0"/>
              <a:t>mail</a:t>
            </a:r>
            <a:r>
              <a:rPr lang="ru-RU" dirty="0" smtClean="0"/>
              <a:t>) — </a:t>
            </a:r>
            <a:r>
              <a:rPr lang="ru-RU" i="1" dirty="0" err="1" smtClean="0"/>
              <a:t>це</a:t>
            </a:r>
            <a:r>
              <a:rPr lang="ru-RU" i="1" dirty="0" smtClean="0"/>
              <a:t> служба, </a:t>
            </a:r>
            <a:r>
              <a:rPr lang="ru-RU" i="1" dirty="0" err="1" smtClean="0"/>
              <a:t>призначена</a:t>
            </a:r>
            <a:r>
              <a:rPr lang="ru-RU" i="1" dirty="0" smtClean="0"/>
              <a:t> для </a:t>
            </a:r>
            <a:r>
              <a:rPr lang="ru-RU" i="1" dirty="0" err="1" smtClean="0"/>
              <a:t>пересилання</a:t>
            </a:r>
            <a:r>
              <a:rPr lang="ru-RU" i="1" dirty="0" smtClean="0"/>
              <a:t> (глобальною) мережею </a:t>
            </a:r>
            <a:r>
              <a:rPr lang="ru-RU" i="1" dirty="0" err="1" smtClean="0"/>
              <a:t>повідомлень</a:t>
            </a:r>
            <a:r>
              <a:rPr lang="ru-RU" i="1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Правила </a:t>
            </a:r>
            <a:r>
              <a:rPr lang="ru-RU" b="1" i="1" dirty="0" err="1" smtClean="0"/>
              <a:t>безпеки</a:t>
            </a:r>
            <a:r>
              <a:rPr lang="ru-RU" b="1" dirty="0" smtClean="0"/>
              <a:t> </a:t>
            </a:r>
            <a:r>
              <a:rPr lang="ru-RU" b="1" dirty="0" err="1" smtClean="0"/>
              <a:t>електронного</a:t>
            </a:r>
            <a:r>
              <a:rPr lang="ru-RU" b="1" dirty="0" smtClean="0"/>
              <a:t> </a:t>
            </a:r>
            <a:r>
              <a:rPr lang="ru-RU" b="1" dirty="0" err="1" smtClean="0"/>
              <a:t>листування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Cтежите</a:t>
            </a:r>
            <a:r>
              <a:rPr lang="ru-RU" dirty="0" smtClean="0"/>
              <a:t> за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стоїть</a:t>
            </a:r>
            <a:r>
              <a:rPr lang="ru-RU" dirty="0" smtClean="0"/>
              <a:t> в </a:t>
            </a:r>
            <a:r>
              <a:rPr lang="ru-RU" dirty="0" err="1" smtClean="0"/>
              <a:t>полі</a:t>
            </a:r>
            <a:r>
              <a:rPr lang="ru-RU" dirty="0" smtClean="0"/>
              <a:t> </a:t>
            </a:r>
            <a:r>
              <a:rPr lang="ru-RU" i="1" dirty="0" smtClean="0"/>
              <a:t>Кому</a:t>
            </a:r>
            <a:r>
              <a:rPr lang="ru-RU" dirty="0" smtClean="0"/>
              <a:t>, перш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відправити</a:t>
            </a:r>
            <a:r>
              <a:rPr lang="ru-RU" dirty="0" smtClean="0"/>
              <a:t> лист. </a:t>
            </a:r>
            <a:r>
              <a:rPr lang="ru-RU" dirty="0" err="1" smtClean="0"/>
              <a:t>Інакше</a:t>
            </a:r>
            <a:r>
              <a:rPr lang="ru-RU" dirty="0" smtClean="0"/>
              <a:t> </a:t>
            </a:r>
            <a:r>
              <a:rPr lang="ru-RU" dirty="0" err="1" smtClean="0"/>
              <a:t>інформація</a:t>
            </a:r>
            <a:r>
              <a:rPr lang="ru-RU" dirty="0" smtClean="0"/>
              <a:t> (</a:t>
            </a:r>
            <a:r>
              <a:rPr lang="ru-RU" dirty="0" err="1" smtClean="0"/>
              <a:t>можливо</a:t>
            </a:r>
            <a:r>
              <a:rPr lang="ru-RU" dirty="0" smtClean="0"/>
              <a:t>, </a:t>
            </a:r>
            <a:r>
              <a:rPr lang="ru-RU" dirty="0" err="1" smtClean="0"/>
              <a:t>конфіденційна</a:t>
            </a:r>
            <a:r>
              <a:rPr lang="ru-RU" dirty="0" smtClean="0"/>
              <a:t>), яку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вкладаєте</a:t>
            </a:r>
            <a:r>
              <a:rPr lang="ru-RU" dirty="0" smtClean="0"/>
              <a:t> в </a:t>
            </a:r>
            <a:r>
              <a:rPr lang="ru-RU" dirty="0" err="1" smtClean="0"/>
              <a:t>електронний</a:t>
            </a:r>
            <a:r>
              <a:rPr lang="ru-RU" dirty="0" smtClean="0"/>
              <a:t> лист,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потрапити</a:t>
            </a:r>
            <a:r>
              <a:rPr lang="ru-RU" dirty="0" smtClean="0"/>
              <a:t> не до того адресата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Підозрілі</a:t>
            </a:r>
            <a:r>
              <a:rPr lang="ru-RU" dirty="0" smtClean="0"/>
              <a:t> </a:t>
            </a:r>
            <a:r>
              <a:rPr lang="ru-RU" dirty="0" err="1" smtClean="0"/>
              <a:t>листи</a:t>
            </a:r>
            <a:r>
              <a:rPr lang="ru-RU" dirty="0" smtClean="0"/>
              <a:t> (</a:t>
            </a:r>
            <a:r>
              <a:rPr lang="ru-RU" dirty="0" err="1" smtClean="0"/>
              <a:t>незнайомий</a:t>
            </a:r>
            <a:r>
              <a:rPr lang="ru-RU" dirty="0" smtClean="0"/>
              <a:t> адресат, </a:t>
            </a:r>
            <a:r>
              <a:rPr lang="ru-RU" dirty="0" err="1" smtClean="0"/>
              <a:t>сумнівна</a:t>
            </a:r>
            <a:r>
              <a:rPr lang="ru-RU" dirty="0" smtClean="0"/>
              <a:t> тема) пересуньте до теки </a:t>
            </a:r>
            <a:r>
              <a:rPr lang="ru-RU" i="1" dirty="0" smtClean="0"/>
              <a:t>Спам</a:t>
            </a:r>
            <a:r>
              <a:rPr lang="ru-RU" dirty="0" smtClean="0"/>
              <a:t>, не </a:t>
            </a:r>
            <a:r>
              <a:rPr lang="ru-RU" dirty="0" err="1" smtClean="0"/>
              <a:t>відкриваючи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. Не </a:t>
            </a:r>
            <a:r>
              <a:rPr lang="ru-RU" dirty="0" err="1" smtClean="0"/>
              <a:t>переходьте</a:t>
            </a:r>
            <a:r>
              <a:rPr lang="ru-RU" dirty="0" smtClean="0"/>
              <a:t> за </a:t>
            </a:r>
            <a:r>
              <a:rPr lang="ru-RU" dirty="0" err="1" smtClean="0"/>
              <a:t>незнайомими</a:t>
            </a:r>
            <a:r>
              <a:rPr lang="ru-RU" dirty="0" smtClean="0"/>
              <a:t> </a:t>
            </a:r>
            <a:r>
              <a:rPr lang="ru-RU" dirty="0" err="1" smtClean="0"/>
              <a:t>посиланнями</a:t>
            </a:r>
            <a:r>
              <a:rPr lang="ru-RU" dirty="0" smtClean="0"/>
              <a:t>. </a:t>
            </a:r>
            <a:r>
              <a:rPr lang="ru-RU" dirty="0" err="1" smtClean="0"/>
              <a:t>Інакше</a:t>
            </a:r>
            <a:r>
              <a:rPr lang="ru-RU" dirty="0" smtClean="0"/>
              <a:t> </a:t>
            </a:r>
            <a:r>
              <a:rPr lang="ru-RU" dirty="0" err="1" smtClean="0"/>
              <a:t>ризикуєте</a:t>
            </a:r>
            <a:r>
              <a:rPr lang="ru-RU" dirty="0" smtClean="0"/>
              <a:t> </a:t>
            </a:r>
            <a:r>
              <a:rPr lang="ru-RU" dirty="0" err="1" smtClean="0"/>
              <a:t>підхопити</a:t>
            </a:r>
            <a:r>
              <a:rPr lang="ru-RU" dirty="0" smtClean="0"/>
              <a:t> </a:t>
            </a:r>
            <a:r>
              <a:rPr lang="ru-RU" dirty="0" err="1" smtClean="0"/>
              <a:t>комп'ютерний</a:t>
            </a:r>
            <a:r>
              <a:rPr lang="ru-RU" dirty="0" smtClean="0"/>
              <a:t> </a:t>
            </a:r>
            <a:r>
              <a:rPr lang="ru-RU" dirty="0" err="1" smtClean="0"/>
              <a:t>вірус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Не </a:t>
            </a:r>
            <a:r>
              <a:rPr lang="ru-RU" dirty="0" err="1" smtClean="0"/>
              <a:t>відсилайте</a:t>
            </a:r>
            <a:r>
              <a:rPr lang="ru-RU" dirty="0" smtClean="0"/>
              <a:t> без </a:t>
            </a:r>
            <a:r>
              <a:rPr lang="ru-RU" dirty="0" err="1" smtClean="0"/>
              <a:t>попередження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 (</a:t>
            </a:r>
            <a:r>
              <a:rPr lang="ru-RU" dirty="0" err="1" smtClean="0"/>
              <a:t>виконувані</a:t>
            </a:r>
            <a:r>
              <a:rPr lang="ru-RU" dirty="0" smtClean="0"/>
              <a:t> </a:t>
            </a:r>
            <a:r>
              <a:rPr lang="ru-RU" dirty="0" err="1" smtClean="0"/>
              <a:t>файли</a:t>
            </a:r>
            <a:r>
              <a:rPr lang="ru-RU" dirty="0" smtClean="0"/>
              <a:t>). </a:t>
            </a:r>
            <a:r>
              <a:rPr lang="ru-RU" dirty="0" err="1" smtClean="0"/>
              <a:t>Інакше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вилучать</a:t>
            </a:r>
            <a:r>
              <a:rPr lang="ru-RU" dirty="0" smtClean="0"/>
              <a:t> до теки </a:t>
            </a:r>
            <a:r>
              <a:rPr lang="ru-RU" i="1" dirty="0" smtClean="0"/>
              <a:t>Спам</a:t>
            </a:r>
            <a:r>
              <a:rPr lang="ru-RU" dirty="0" smtClean="0"/>
              <a:t> як </a:t>
            </a:r>
            <a:r>
              <a:rPr lang="ru-RU" dirty="0" err="1" smtClean="0"/>
              <a:t>підозрілі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перенесення</a:t>
            </a:r>
            <a:r>
              <a:rPr lang="ru-RU" dirty="0" smtClean="0"/>
              <a:t> </a:t>
            </a:r>
            <a:r>
              <a:rPr lang="ru-RU" dirty="0" err="1" smtClean="0"/>
              <a:t>вірусів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429684" cy="592935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Не </a:t>
            </a:r>
            <a:r>
              <a:rPr lang="ru-RU" dirty="0" err="1" smtClean="0"/>
              <a:t>відсилай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дані</a:t>
            </a:r>
            <a:r>
              <a:rPr lang="ru-RU" dirty="0" smtClean="0"/>
              <a:t>, </a:t>
            </a:r>
            <a:r>
              <a:rPr lang="ru-RU" dirty="0" err="1" smtClean="0"/>
              <a:t>копії</a:t>
            </a:r>
            <a:r>
              <a:rPr lang="ru-RU" dirty="0" smtClean="0"/>
              <a:t> </a:t>
            </a:r>
            <a:r>
              <a:rPr lang="ru-RU" dirty="0" err="1" smtClean="0"/>
              <a:t>документів</a:t>
            </a:r>
            <a:r>
              <a:rPr lang="ru-RU" dirty="0" smtClean="0"/>
              <a:t>, номер телефону, </a:t>
            </a:r>
            <a:r>
              <a:rPr lang="ru-RU" dirty="0" err="1" smtClean="0"/>
              <a:t>відомості</a:t>
            </a:r>
            <a:r>
              <a:rPr lang="ru-RU" dirty="0" smtClean="0"/>
              <a:t> про родину </a:t>
            </a:r>
            <a:r>
              <a:rPr lang="ru-RU" dirty="0" err="1" smtClean="0"/>
              <a:t>тощо</a:t>
            </a:r>
            <a:r>
              <a:rPr lang="ru-RU" dirty="0" smtClean="0"/>
              <a:t> </a:t>
            </a:r>
            <a:r>
              <a:rPr lang="ru-RU" dirty="0" err="1" smtClean="0"/>
              <a:t>невідомим</a:t>
            </a:r>
            <a:r>
              <a:rPr lang="ru-RU" dirty="0" smtClean="0"/>
              <a:t> адресатам. </a:t>
            </a:r>
            <a:r>
              <a:rPr lang="ru-RU" dirty="0" err="1" smtClean="0"/>
              <a:t>Інакше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використати</a:t>
            </a:r>
            <a:r>
              <a:rPr lang="ru-RU" dirty="0" smtClean="0"/>
              <a:t> у </a:t>
            </a:r>
            <a:r>
              <a:rPr lang="ru-RU" dirty="0" err="1" smtClean="0"/>
              <a:t>майнових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 аферах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Не </a:t>
            </a:r>
            <a:r>
              <a:rPr lang="ru-RU" dirty="0" err="1" smtClean="0"/>
              <a:t>відповідай</a:t>
            </a:r>
            <a:r>
              <a:rPr lang="ru-RU" dirty="0" smtClean="0"/>
              <a:t> на </a:t>
            </a:r>
            <a:r>
              <a:rPr lang="ru-RU" dirty="0" err="1" smtClean="0"/>
              <a:t>листи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погрозами</a:t>
            </a:r>
            <a:r>
              <a:rPr lang="ru-RU" dirty="0" smtClean="0"/>
              <a:t> та </a:t>
            </a:r>
            <a:r>
              <a:rPr lang="ru-RU" dirty="0" err="1" smtClean="0"/>
              <a:t>провокаціями</a:t>
            </a:r>
            <a:r>
              <a:rPr lang="ru-RU" dirty="0" smtClean="0"/>
              <a:t>. </a:t>
            </a:r>
            <a:r>
              <a:rPr lang="ru-RU" dirty="0" err="1" smtClean="0"/>
              <a:t>Інакше</a:t>
            </a:r>
            <a:r>
              <a:rPr lang="ru-RU" dirty="0" smtClean="0"/>
              <a:t> 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зіпсованого</a:t>
            </a:r>
            <a:r>
              <a:rPr lang="ru-RU" dirty="0" smtClean="0"/>
              <a:t> настрою можете </a:t>
            </a:r>
            <a:r>
              <a:rPr lang="ru-RU" dirty="0" err="1" smtClean="0"/>
              <a:t>нажити</a:t>
            </a:r>
            <a:r>
              <a:rPr lang="ru-RU" dirty="0" smtClean="0"/>
              <a:t> </a:t>
            </a:r>
            <a:r>
              <a:rPr lang="ru-RU" dirty="0" err="1" smtClean="0"/>
              <a:t>неприємності</a:t>
            </a:r>
            <a:r>
              <a:rPr lang="ru-RU" dirty="0" smtClean="0"/>
              <a:t> на </a:t>
            </a:r>
            <a:r>
              <a:rPr lang="ru-RU" dirty="0" err="1" smtClean="0"/>
              <a:t>рівному</a:t>
            </a:r>
            <a:r>
              <a:rPr lang="ru-RU" dirty="0" smtClean="0"/>
              <a:t> </a:t>
            </a:r>
            <a:r>
              <a:rPr lang="ru-RU" dirty="0" err="1" smtClean="0"/>
              <a:t>місці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Важливу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</a:t>
            </a:r>
            <a:r>
              <a:rPr lang="ru-RU" dirty="0" err="1" smtClean="0"/>
              <a:t>відправляйте</a:t>
            </a:r>
            <a:r>
              <a:rPr lang="ru-RU" dirty="0" smtClean="0"/>
              <a:t> в </a:t>
            </a:r>
            <a:r>
              <a:rPr lang="ru-RU" dirty="0" err="1" smtClean="0"/>
              <a:t>архівах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паролем,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відомо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відправнику</a:t>
            </a:r>
            <a:r>
              <a:rPr lang="ru-RU" dirty="0" smtClean="0"/>
              <a:t> та </a:t>
            </a:r>
            <a:r>
              <a:rPr lang="ru-RU" dirty="0" err="1" smtClean="0"/>
              <a:t>одержувачу</a:t>
            </a:r>
            <a:r>
              <a:rPr lang="ru-RU" dirty="0" smtClean="0"/>
              <a:t>. </a:t>
            </a:r>
            <a:r>
              <a:rPr lang="ru-RU" dirty="0" err="1" smtClean="0"/>
              <a:t>Інакше</a:t>
            </a:r>
            <a:r>
              <a:rPr lang="ru-RU" dirty="0" smtClean="0"/>
              <a:t> </a:t>
            </a:r>
            <a:r>
              <a:rPr lang="ru-RU" dirty="0" err="1" smtClean="0"/>
              <a:t>ризикуєте</a:t>
            </a:r>
            <a:r>
              <a:rPr lang="ru-RU" dirty="0" smtClean="0"/>
              <a:t> </a:t>
            </a:r>
            <a:r>
              <a:rPr lang="ru-RU" dirty="0" err="1" smtClean="0"/>
              <a:t>розголосити</a:t>
            </a:r>
            <a:r>
              <a:rPr lang="ru-RU" dirty="0" smtClean="0"/>
              <a:t> </a:t>
            </a:r>
            <a:r>
              <a:rPr lang="ru-RU" dirty="0" err="1" smtClean="0"/>
              <a:t>приватну</a:t>
            </a:r>
            <a:r>
              <a:rPr lang="ru-RU" dirty="0" smtClean="0"/>
              <a:t>, </a:t>
            </a:r>
            <a:r>
              <a:rPr lang="ru-RU" dirty="0" err="1" smtClean="0"/>
              <a:t>службову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комерційну</a:t>
            </a:r>
            <a:r>
              <a:rPr lang="ru-RU" dirty="0" smtClean="0"/>
              <a:t> </a:t>
            </a:r>
            <a:r>
              <a:rPr lang="ru-RU" dirty="0" err="1" smtClean="0"/>
              <a:t>таємницю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зіпсувати</a:t>
            </a:r>
            <a:r>
              <a:rPr lang="ru-RU" dirty="0" smtClean="0"/>
              <a:t> </a:t>
            </a:r>
            <a:r>
              <a:rPr lang="ru-RU" dirty="0" err="1" smtClean="0"/>
              <a:t>власну</a:t>
            </a:r>
            <a:r>
              <a:rPr lang="ru-RU" dirty="0" smtClean="0"/>
              <a:t> </a:t>
            </a:r>
            <a:r>
              <a:rPr lang="ru-RU" dirty="0" err="1" smtClean="0"/>
              <a:t>репутацію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325112"/>
          </a:xfrm>
        </p:spPr>
        <p:txBody>
          <a:bodyPr>
            <a:normAutofit lnSpcReduction="10000"/>
          </a:bodyPr>
          <a:lstStyle/>
          <a:p>
            <a:r>
              <a:rPr lang="ru-RU" i="1" dirty="0" err="1" smtClean="0"/>
              <a:t>Деякі</a:t>
            </a:r>
            <a:r>
              <a:rPr lang="ru-RU" i="1" dirty="0" smtClean="0"/>
              <a:t> </a:t>
            </a:r>
            <a:r>
              <a:rPr lang="ru-RU" i="1" dirty="0" err="1" smtClean="0"/>
              <a:t>поштові</a:t>
            </a:r>
            <a:r>
              <a:rPr lang="ru-RU" i="1" dirty="0" smtClean="0"/>
              <a:t> </a:t>
            </a:r>
            <a:r>
              <a:rPr lang="ru-RU" i="1" dirty="0" err="1" smtClean="0"/>
              <a:t>служби</a:t>
            </a:r>
            <a:r>
              <a:rPr lang="ru-RU" i="1" dirty="0" smtClean="0"/>
              <a:t> не </a:t>
            </a:r>
            <a:r>
              <a:rPr lang="ru-RU" i="1" dirty="0" err="1" smtClean="0"/>
              <a:t>пропускають</a:t>
            </a:r>
            <a:r>
              <a:rPr lang="ru-RU" i="1" dirty="0" smtClean="0"/>
              <a:t> </a:t>
            </a:r>
            <a:r>
              <a:rPr lang="ru-RU" i="1" dirty="0" err="1" smtClean="0"/>
              <a:t>листи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приєднаними</a:t>
            </a:r>
            <a:r>
              <a:rPr lang="ru-RU" i="1" dirty="0" smtClean="0"/>
              <a:t> </a:t>
            </a:r>
            <a:r>
              <a:rPr lang="ru-RU" i="1" dirty="0" err="1" smtClean="0"/>
              <a:t>виконуваними</a:t>
            </a:r>
            <a:r>
              <a:rPr lang="ru-RU" i="1" dirty="0" smtClean="0"/>
              <a:t> файлами. Таким чином </a:t>
            </a:r>
            <a:r>
              <a:rPr lang="ru-RU" i="1" dirty="0" err="1" smtClean="0"/>
              <a:t>поштовий</a:t>
            </a:r>
            <a:r>
              <a:rPr lang="ru-RU" i="1" dirty="0" smtClean="0"/>
              <a:t> </a:t>
            </a:r>
            <a:r>
              <a:rPr lang="ru-RU" i="1" dirty="0" err="1" smtClean="0"/>
              <a:t>сервіс</a:t>
            </a:r>
            <a:r>
              <a:rPr lang="ru-RU" i="1" dirty="0" smtClean="0"/>
              <a:t> </a:t>
            </a:r>
            <a:r>
              <a:rPr lang="ru-RU" i="1" dirty="0" err="1" smtClean="0"/>
              <a:t>піклується</a:t>
            </a:r>
            <a:r>
              <a:rPr lang="ru-RU" i="1" dirty="0" smtClean="0"/>
              <a:t> про </a:t>
            </a:r>
            <a:r>
              <a:rPr lang="ru-RU" i="1" dirty="0" err="1" smtClean="0"/>
              <a:t>безпеку</a:t>
            </a:r>
            <a:r>
              <a:rPr lang="ru-RU" i="1" dirty="0" smtClean="0"/>
              <a:t> </a:t>
            </a:r>
            <a:r>
              <a:rPr lang="ru-RU" i="1" dirty="0" err="1" smtClean="0"/>
              <a:t>абонентів</a:t>
            </a:r>
            <a:r>
              <a:rPr lang="ru-RU" i="1" dirty="0" smtClean="0"/>
              <a:t>. </a:t>
            </a:r>
            <a:r>
              <a:rPr lang="ru-RU" i="1" dirty="0" err="1" smtClean="0"/>
              <a:t>Щоб</a:t>
            </a:r>
            <a:r>
              <a:rPr lang="ru-RU" i="1" dirty="0" smtClean="0"/>
              <a:t> </a:t>
            </a:r>
            <a:r>
              <a:rPr lang="ru-RU" i="1" dirty="0" err="1" smtClean="0"/>
              <a:t>обійти</a:t>
            </a:r>
            <a:r>
              <a:rPr lang="ru-RU" i="1" dirty="0" smtClean="0"/>
              <a:t> </a:t>
            </a:r>
            <a:r>
              <a:rPr lang="ru-RU" i="1" dirty="0" err="1" smtClean="0"/>
              <a:t>цю</a:t>
            </a:r>
            <a:r>
              <a:rPr lang="ru-RU" i="1" dirty="0" smtClean="0"/>
              <a:t> </a:t>
            </a:r>
            <a:r>
              <a:rPr lang="ru-RU" i="1" dirty="0" err="1" smtClean="0"/>
              <a:t>перепону</a:t>
            </a:r>
            <a:r>
              <a:rPr lang="ru-RU" i="1" dirty="0" smtClean="0"/>
              <a:t>, </a:t>
            </a:r>
            <a:r>
              <a:rPr lang="ru-RU" i="1" dirty="0" err="1" smtClean="0"/>
              <a:t>інколи</a:t>
            </a:r>
            <a:r>
              <a:rPr lang="ru-RU" i="1" dirty="0" smtClean="0"/>
              <a:t> </a:t>
            </a:r>
            <a:r>
              <a:rPr lang="ru-RU" i="1" dirty="0" err="1" smtClean="0"/>
              <a:t>достатньо</a:t>
            </a:r>
            <a:r>
              <a:rPr lang="ru-RU" i="1" dirty="0" smtClean="0"/>
              <a:t> </a:t>
            </a:r>
            <a:r>
              <a:rPr lang="ru-RU" i="1" dirty="0" err="1" smtClean="0"/>
              <a:t>змінити</a:t>
            </a:r>
            <a:r>
              <a:rPr lang="ru-RU" i="1" dirty="0" smtClean="0"/>
              <a:t> </a:t>
            </a:r>
            <a:r>
              <a:rPr lang="ru-RU" i="1" dirty="0" err="1" smtClean="0"/>
              <a:t>розширення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en-US" i="1" dirty="0" smtClean="0"/>
              <a:t>exe </a:t>
            </a:r>
            <a:r>
              <a:rPr lang="ru-RU" i="1" dirty="0" smtClean="0"/>
              <a:t>на </a:t>
            </a:r>
            <a:r>
              <a:rPr lang="ru-RU" i="1" dirty="0" err="1" smtClean="0"/>
              <a:t>інше</a:t>
            </a:r>
            <a:r>
              <a:rPr lang="ru-RU" i="1" dirty="0" smtClean="0"/>
              <a:t>. </a:t>
            </a:r>
            <a:r>
              <a:rPr lang="ru-RU" i="1" dirty="0" err="1" smtClean="0"/>
              <a:t>Інколи</a:t>
            </a:r>
            <a:r>
              <a:rPr lang="ru-RU" i="1" dirty="0" smtClean="0"/>
              <a:t> </a:t>
            </a:r>
            <a:r>
              <a:rPr lang="ru-RU" i="1" dirty="0" err="1" smtClean="0"/>
              <a:t>цього</a:t>
            </a:r>
            <a:r>
              <a:rPr lang="ru-RU" i="1" dirty="0" smtClean="0"/>
              <a:t> </a:t>
            </a:r>
            <a:r>
              <a:rPr lang="ru-RU" i="1" dirty="0" err="1" smtClean="0"/>
              <a:t>недостатньо</a:t>
            </a:r>
            <a:r>
              <a:rPr lang="ru-RU" i="1" dirty="0" smtClean="0"/>
              <a:t>: </a:t>
            </a:r>
            <a:r>
              <a:rPr lang="ru-RU" i="1" dirty="0" err="1" smtClean="0"/>
              <a:t>потрібно</a:t>
            </a:r>
            <a:r>
              <a:rPr lang="ru-RU" i="1" dirty="0" smtClean="0"/>
              <a:t> </a:t>
            </a:r>
            <a:r>
              <a:rPr lang="ru-RU" i="1" dirty="0" err="1" smtClean="0"/>
              <a:t>двічі</a:t>
            </a:r>
            <a:r>
              <a:rPr lang="ru-RU" i="1" dirty="0" smtClean="0"/>
              <a:t> </a:t>
            </a:r>
            <a:r>
              <a:rPr lang="ru-RU" i="1" dirty="0" err="1" smtClean="0"/>
              <a:t>архівувати</a:t>
            </a:r>
            <a:r>
              <a:rPr lang="ru-RU" i="1" dirty="0" smtClean="0"/>
              <a:t> </a:t>
            </a:r>
            <a:r>
              <a:rPr lang="ru-RU" i="1" dirty="0" err="1" smtClean="0"/>
              <a:t>різними</a:t>
            </a:r>
            <a:r>
              <a:rPr lang="ru-RU" i="1" dirty="0" smtClean="0"/>
              <a:t> методами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призначенням</a:t>
            </a:r>
            <a:r>
              <a:rPr lang="ru-RU" i="1" dirty="0" smtClean="0"/>
              <a:t> паролю на </a:t>
            </a:r>
            <a:r>
              <a:rPr lang="ru-RU" i="1" dirty="0" err="1" smtClean="0"/>
              <a:t>архіви</a:t>
            </a:r>
            <a:r>
              <a:rPr lang="ru-RU" i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Правила </a:t>
            </a:r>
            <a:r>
              <a:rPr lang="ru-RU" b="1" i="1" dirty="0" err="1" smtClean="0"/>
              <a:t>етикету</a:t>
            </a:r>
            <a:r>
              <a:rPr lang="ru-RU" b="1" dirty="0" smtClean="0"/>
              <a:t> </a:t>
            </a:r>
            <a:r>
              <a:rPr lang="ru-RU" b="1" dirty="0" err="1" smtClean="0"/>
              <a:t>електронного</a:t>
            </a:r>
            <a:r>
              <a:rPr lang="ru-RU" b="1" dirty="0" smtClean="0"/>
              <a:t> </a:t>
            </a:r>
            <a:r>
              <a:rPr lang="ru-RU" b="1" dirty="0" err="1" smtClean="0"/>
              <a:t>листування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Прояв</a:t>
            </a:r>
            <a:r>
              <a:rPr lang="ru-RU" dirty="0" smtClean="0"/>
              <a:t> гарного тону — </a:t>
            </a:r>
            <a:r>
              <a:rPr lang="ru-RU" dirty="0" err="1" smtClean="0"/>
              <a:t>починати</a:t>
            </a:r>
            <a:r>
              <a:rPr lang="ru-RU" dirty="0" smtClean="0"/>
              <a:t> листа </a:t>
            </a:r>
            <a:r>
              <a:rPr lang="ru-RU" dirty="0" err="1" smtClean="0"/>
              <a:t>привітанням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зверненням</a:t>
            </a:r>
            <a:r>
              <a:rPr lang="ru-RU" dirty="0" smtClean="0"/>
              <a:t> до адресата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Будьте </a:t>
            </a:r>
            <a:r>
              <a:rPr lang="ru-RU" dirty="0" err="1" smtClean="0"/>
              <a:t>ввічливим</a:t>
            </a:r>
            <a:r>
              <a:rPr lang="ru-RU" dirty="0" smtClean="0"/>
              <a:t>:</a:t>
            </a:r>
          </a:p>
          <a:p>
            <a:pPr lvl="1"/>
            <a:r>
              <a:rPr lang="ru-RU" dirty="0" smtClean="0"/>
              <a:t>при </a:t>
            </a:r>
            <a:r>
              <a:rPr lang="ru-RU" dirty="0" err="1" smtClean="0"/>
              <a:t>зверненні</a:t>
            </a:r>
            <a:r>
              <a:rPr lang="ru-RU" dirty="0" smtClean="0"/>
              <a:t> до </a:t>
            </a:r>
            <a:r>
              <a:rPr lang="ru-RU" dirty="0" err="1" smtClean="0"/>
              <a:t>незнайомої</a:t>
            </a:r>
            <a:r>
              <a:rPr lang="ru-RU" dirty="0" smtClean="0"/>
              <a:t> вам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назвіть</a:t>
            </a:r>
            <a:r>
              <a:rPr lang="ru-RU" dirty="0" smtClean="0"/>
              <a:t> себе;</a:t>
            </a:r>
          </a:p>
          <a:p>
            <a:pPr lvl="1"/>
            <a:r>
              <a:rPr lang="ru-RU" dirty="0" smtClean="0"/>
              <a:t>не </a:t>
            </a:r>
            <a:r>
              <a:rPr lang="ru-RU" dirty="0" err="1" smtClean="0"/>
              <a:t>забувайте</a:t>
            </a:r>
            <a:r>
              <a:rPr lang="ru-RU" dirty="0" smtClean="0"/>
              <a:t> </a:t>
            </a:r>
            <a:r>
              <a:rPr lang="ru-RU" dirty="0" err="1" smtClean="0"/>
              <a:t>вживати</a:t>
            </a:r>
            <a:r>
              <a:rPr lang="ru-RU" dirty="0" smtClean="0"/>
              <a:t> слова «</a:t>
            </a:r>
            <a:r>
              <a:rPr lang="ru-RU" dirty="0" err="1" smtClean="0"/>
              <a:t>будь-ласка</a:t>
            </a:r>
            <a:r>
              <a:rPr lang="ru-RU" dirty="0" smtClean="0"/>
              <a:t>» (при </a:t>
            </a:r>
            <a:r>
              <a:rPr lang="ru-RU" dirty="0" err="1" smtClean="0"/>
              <a:t>зверненні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проханням</a:t>
            </a:r>
            <a:r>
              <a:rPr lang="ru-RU" dirty="0" smtClean="0"/>
              <a:t>) та «</a:t>
            </a:r>
            <a:r>
              <a:rPr lang="ru-RU" dirty="0" err="1" smtClean="0"/>
              <a:t>дякую</a:t>
            </a:r>
            <a:r>
              <a:rPr lang="ru-RU" dirty="0" smtClean="0"/>
              <a:t>» (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);</a:t>
            </a:r>
          </a:p>
          <a:p>
            <a:pPr lvl="1"/>
            <a:r>
              <a:rPr lang="ru-RU" dirty="0" err="1" smtClean="0"/>
              <a:t>уникайте</a:t>
            </a:r>
            <a:r>
              <a:rPr lang="ru-RU" dirty="0" smtClean="0"/>
              <a:t> фраз,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стати причиною </a:t>
            </a:r>
            <a:r>
              <a:rPr lang="ru-RU" dirty="0" err="1" smtClean="0"/>
              <a:t>конфлікту</a:t>
            </a:r>
            <a:r>
              <a:rPr lang="ru-RU" dirty="0" smtClean="0"/>
              <a:t> на </a:t>
            </a:r>
            <a:r>
              <a:rPr lang="ru-RU" dirty="0" err="1" smtClean="0"/>
              <a:t>релігійній</a:t>
            </a:r>
            <a:r>
              <a:rPr lang="ru-RU" dirty="0" smtClean="0"/>
              <a:t>, </a:t>
            </a:r>
            <a:r>
              <a:rPr lang="ru-RU" dirty="0" err="1" smtClean="0"/>
              <a:t>расовій</a:t>
            </a:r>
            <a:r>
              <a:rPr lang="ru-RU" dirty="0" smtClean="0"/>
              <a:t>, </a:t>
            </a:r>
            <a:r>
              <a:rPr lang="ru-RU" dirty="0" err="1" smtClean="0"/>
              <a:t>політичній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іншій</a:t>
            </a:r>
            <a:r>
              <a:rPr lang="ru-RU" dirty="0" smtClean="0"/>
              <a:t> </a:t>
            </a:r>
            <a:r>
              <a:rPr lang="ru-RU" dirty="0" err="1" smtClean="0"/>
              <a:t>основі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572560" cy="6000792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Заповнюйте</a:t>
            </a:r>
            <a:r>
              <a:rPr lang="ru-RU" dirty="0" smtClean="0"/>
              <a:t> поля </a:t>
            </a:r>
            <a:r>
              <a:rPr lang="ru-RU" i="1" dirty="0" smtClean="0"/>
              <a:t>Кому, Тема, </a:t>
            </a:r>
            <a:r>
              <a:rPr lang="ru-RU" i="1" dirty="0" err="1" smtClean="0"/>
              <a:t>Важливість</a:t>
            </a:r>
            <a:r>
              <a:rPr lang="ru-RU" i="1" dirty="0" smtClean="0"/>
              <a:t> листа</a:t>
            </a:r>
            <a:r>
              <a:rPr lang="ru-RU" dirty="0" smtClean="0"/>
              <a:t>:</a:t>
            </a:r>
          </a:p>
          <a:p>
            <a:r>
              <a:rPr lang="ru-RU" dirty="0" smtClean="0"/>
              <a:t>поле </a:t>
            </a:r>
            <a:r>
              <a:rPr lang="ru-RU" i="1" dirty="0" smtClean="0"/>
              <a:t>Кому</a:t>
            </a:r>
            <a:r>
              <a:rPr lang="ru-RU" dirty="0" smtClean="0"/>
              <a:t> (</a:t>
            </a:r>
            <a:r>
              <a:rPr lang="en-US" dirty="0" smtClean="0"/>
              <a:t>To)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заповнити</a:t>
            </a:r>
            <a:r>
              <a:rPr lang="ru-RU" dirty="0" smtClean="0"/>
              <a:t> </a:t>
            </a:r>
            <a:r>
              <a:rPr lang="ru-RU" dirty="0" err="1" smtClean="0"/>
              <a:t>обов’язково</a:t>
            </a:r>
            <a:r>
              <a:rPr lang="ru-RU" dirty="0" smtClean="0"/>
              <a:t>. </a:t>
            </a:r>
            <a:r>
              <a:rPr lang="ru-RU" dirty="0" err="1" smtClean="0"/>
              <a:t>Інакше</a:t>
            </a:r>
            <a:r>
              <a:rPr lang="ru-RU" dirty="0" smtClean="0"/>
              <a:t> </a:t>
            </a:r>
            <a:r>
              <a:rPr lang="ru-RU" dirty="0" err="1" smtClean="0"/>
              <a:t>залишиться</a:t>
            </a:r>
            <a:r>
              <a:rPr lang="ru-RU" dirty="0" smtClean="0"/>
              <a:t> </a:t>
            </a:r>
            <a:r>
              <a:rPr lang="ru-RU" dirty="0" err="1" smtClean="0"/>
              <a:t>незрозумілим</a:t>
            </a:r>
            <a:r>
              <a:rPr lang="ru-RU" dirty="0" smtClean="0"/>
              <a:t>, на яку адресу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доставити</a:t>
            </a:r>
            <a:r>
              <a:rPr lang="ru-RU" dirty="0" smtClean="0"/>
              <a:t> лист.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відправляєте</a:t>
            </a:r>
            <a:r>
              <a:rPr lang="ru-RU" dirty="0" smtClean="0"/>
              <a:t> </a:t>
            </a:r>
            <a:r>
              <a:rPr lang="ru-RU" dirty="0" err="1" smtClean="0"/>
              <a:t>повідомлення</a:t>
            </a:r>
            <a:r>
              <a:rPr lang="ru-RU" dirty="0" smtClean="0"/>
              <a:t> </a:t>
            </a:r>
            <a:r>
              <a:rPr lang="ru-RU" dirty="0" err="1" smtClean="0"/>
              <a:t>кільком</a:t>
            </a:r>
            <a:r>
              <a:rPr lang="ru-RU" dirty="0" smtClean="0"/>
              <a:t> адресатам, у </a:t>
            </a:r>
            <a:r>
              <a:rPr lang="ru-RU" dirty="0" err="1" smtClean="0"/>
              <a:t>полі</a:t>
            </a:r>
            <a:r>
              <a:rPr lang="ru-RU" dirty="0" smtClean="0"/>
              <a:t> </a:t>
            </a:r>
            <a:r>
              <a:rPr lang="ru-RU" i="1" dirty="0" err="1" smtClean="0"/>
              <a:t>Кому</a:t>
            </a:r>
            <a:r>
              <a:rPr lang="ru-RU" dirty="0" err="1" smtClean="0"/>
              <a:t>вкажіть</a:t>
            </a:r>
            <a:r>
              <a:rPr lang="ru-RU" dirty="0" smtClean="0"/>
              <a:t> </a:t>
            </a:r>
            <a:r>
              <a:rPr lang="ru-RU" dirty="0" err="1" smtClean="0"/>
              <a:t>їхні</a:t>
            </a:r>
            <a:r>
              <a:rPr lang="ru-RU" dirty="0" smtClean="0"/>
              <a:t> </a:t>
            </a:r>
            <a:r>
              <a:rPr lang="ru-RU" dirty="0" err="1" smtClean="0"/>
              <a:t>електронні</a:t>
            </a:r>
            <a:r>
              <a:rPr lang="ru-RU" dirty="0" smtClean="0"/>
              <a:t> </a:t>
            </a:r>
            <a:r>
              <a:rPr lang="ru-RU" dirty="0" err="1" smtClean="0"/>
              <a:t>адреси</a:t>
            </a:r>
            <a:r>
              <a:rPr lang="ru-RU" dirty="0" smtClean="0"/>
              <a:t>, </a:t>
            </a:r>
            <a:r>
              <a:rPr lang="ru-RU" dirty="0" err="1" smtClean="0"/>
              <a:t>розділяючи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комою. 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потріби</a:t>
            </a:r>
            <a:r>
              <a:rPr lang="ru-RU" dirty="0" smtClean="0"/>
              <a:t> </a:t>
            </a:r>
            <a:r>
              <a:rPr lang="ru-RU" dirty="0" err="1" smtClean="0"/>
              <a:t>вказуйте</a:t>
            </a:r>
            <a:r>
              <a:rPr lang="ru-RU" dirty="0" smtClean="0"/>
              <a:t> </a:t>
            </a:r>
            <a:r>
              <a:rPr lang="ru-RU" dirty="0" err="1" smtClean="0"/>
              <a:t>електронну</a:t>
            </a:r>
            <a:r>
              <a:rPr lang="ru-RU" dirty="0" smtClean="0"/>
              <a:t> адресу у </a:t>
            </a:r>
            <a:r>
              <a:rPr lang="ru-RU" dirty="0" err="1" smtClean="0"/>
              <a:t>полі</a:t>
            </a:r>
            <a:r>
              <a:rPr lang="ru-RU" dirty="0" smtClean="0"/>
              <a:t> </a:t>
            </a:r>
            <a:r>
              <a:rPr lang="ru-RU" i="1" dirty="0" err="1" smtClean="0"/>
              <a:t>Прихована</a:t>
            </a:r>
            <a:r>
              <a:rPr lang="ru-RU" i="1" dirty="0" smtClean="0"/>
              <a:t> </a:t>
            </a:r>
            <a:r>
              <a:rPr lang="ru-RU" i="1" dirty="0" err="1" smtClean="0"/>
              <a:t>копія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полі</a:t>
            </a:r>
            <a:r>
              <a:rPr lang="ru-RU" dirty="0" smtClean="0"/>
              <a:t> </a:t>
            </a:r>
            <a:r>
              <a:rPr lang="ru-RU" i="1" dirty="0" smtClean="0"/>
              <a:t>Тема</a:t>
            </a:r>
            <a:r>
              <a:rPr lang="ru-RU" dirty="0" smtClean="0"/>
              <a:t> (</a:t>
            </a:r>
            <a:r>
              <a:rPr lang="en-US" dirty="0" smtClean="0"/>
              <a:t>Subject)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вказуйте</a:t>
            </a:r>
            <a:r>
              <a:rPr lang="ru-RU" dirty="0" smtClean="0"/>
              <a:t> </a:t>
            </a:r>
            <a:r>
              <a:rPr lang="ru-RU" dirty="0" err="1" smtClean="0"/>
              <a:t>головну</a:t>
            </a:r>
            <a:r>
              <a:rPr lang="ru-RU" dirty="0" smtClean="0"/>
              <a:t> думку </a:t>
            </a:r>
            <a:r>
              <a:rPr lang="ru-RU" dirty="0" err="1" smtClean="0"/>
              <a:t>повідомлення</a:t>
            </a:r>
            <a:r>
              <a:rPr lang="ru-RU" dirty="0" smtClean="0"/>
              <a:t>, </a:t>
            </a:r>
            <a:r>
              <a:rPr lang="ru-RU" dirty="0" err="1" smtClean="0"/>
              <a:t>інше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ознакою</a:t>
            </a:r>
            <a:r>
              <a:rPr lang="ru-RU" dirty="0" smtClean="0"/>
              <a:t> поганого тону;</a:t>
            </a:r>
          </a:p>
          <a:p>
            <a:r>
              <a:rPr lang="ru-RU" dirty="0" err="1" smtClean="0"/>
              <a:t>бажано</a:t>
            </a:r>
            <a:r>
              <a:rPr lang="ru-RU" dirty="0" smtClean="0"/>
              <a:t> </a:t>
            </a:r>
            <a:r>
              <a:rPr lang="ru-RU" dirty="0" err="1" smtClean="0"/>
              <a:t>зазначати</a:t>
            </a:r>
            <a:r>
              <a:rPr lang="ru-RU" dirty="0" smtClean="0"/>
              <a:t>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важливості</a:t>
            </a:r>
            <a:r>
              <a:rPr lang="ru-RU" dirty="0" smtClean="0"/>
              <a:t> </a:t>
            </a:r>
            <a:r>
              <a:rPr lang="ru-RU" dirty="0" err="1" smtClean="0"/>
              <a:t>повідомлення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лист </a:t>
            </a:r>
            <a:r>
              <a:rPr lang="ru-RU" dirty="0" err="1" smtClean="0"/>
              <a:t>позначено</a:t>
            </a:r>
            <a:r>
              <a:rPr lang="ru-RU" dirty="0" smtClean="0"/>
              <a:t> як </a:t>
            </a:r>
            <a:r>
              <a:rPr lang="ru-RU" dirty="0" err="1" smtClean="0"/>
              <a:t>важливий</a:t>
            </a:r>
            <a:r>
              <a:rPr lang="ru-RU" dirty="0" smtClean="0"/>
              <a:t>, </a:t>
            </a:r>
            <a:r>
              <a:rPr lang="ru-RU" dirty="0" err="1" smtClean="0"/>
              <a:t>адресан</a:t>
            </a:r>
            <a:r>
              <a:rPr lang="ru-RU" dirty="0" smtClean="0"/>
              <a:t> буде </a:t>
            </a:r>
            <a:r>
              <a:rPr lang="ru-RU" dirty="0" err="1" smtClean="0"/>
              <a:t>намагатися</a:t>
            </a:r>
            <a:r>
              <a:rPr lang="ru-RU" dirty="0" smtClean="0"/>
              <a:t> </a:t>
            </a:r>
            <a:r>
              <a:rPr lang="ru-RU" dirty="0" err="1" smtClean="0"/>
              <a:t>прочитати</a:t>
            </a:r>
            <a:r>
              <a:rPr lang="ru-RU" dirty="0" smtClean="0"/>
              <a:t> та </a:t>
            </a:r>
            <a:r>
              <a:rPr lang="ru-RU" dirty="0" err="1" smtClean="0"/>
              <a:t>відповісти</a:t>
            </a:r>
            <a:r>
              <a:rPr lang="ru-RU" dirty="0" smtClean="0"/>
              <a:t> на лист </a:t>
            </a:r>
            <a:r>
              <a:rPr lang="ru-RU" dirty="0" err="1" smtClean="0"/>
              <a:t>одразу</a:t>
            </a:r>
            <a:r>
              <a:rPr lang="ru-RU" dirty="0" smtClean="0"/>
              <a:t>. Але не </a:t>
            </a:r>
            <a:r>
              <a:rPr lang="ru-RU" dirty="0" err="1" smtClean="0"/>
              <a:t>зловживайте</a:t>
            </a:r>
            <a:r>
              <a:rPr lang="ru-RU" dirty="0" smtClean="0"/>
              <a:t> </a:t>
            </a:r>
            <a:r>
              <a:rPr lang="ru-RU" dirty="0" err="1" smtClean="0"/>
              <a:t>наданою</a:t>
            </a:r>
            <a:r>
              <a:rPr lang="ru-RU" dirty="0" smtClean="0"/>
              <a:t> </a:t>
            </a:r>
            <a:r>
              <a:rPr lang="ru-RU" dirty="0" err="1" smtClean="0"/>
              <a:t>можливістю</a:t>
            </a:r>
            <a:r>
              <a:rPr lang="ru-RU" dirty="0" smtClean="0"/>
              <a:t>, </a:t>
            </a:r>
            <a:r>
              <a:rPr lang="ru-RU" dirty="0" err="1" smtClean="0"/>
              <a:t>інакше</a:t>
            </a:r>
            <a:r>
              <a:rPr lang="ru-RU" dirty="0" smtClean="0"/>
              <a:t> </a:t>
            </a:r>
            <a:r>
              <a:rPr lang="ru-RU" dirty="0" err="1" smtClean="0"/>
              <a:t>ваші</a:t>
            </a:r>
            <a:r>
              <a:rPr lang="ru-RU" dirty="0" smtClean="0"/>
              <a:t> </a:t>
            </a:r>
            <a:r>
              <a:rPr lang="ru-RU" dirty="0" err="1" smtClean="0"/>
              <a:t>партнери</a:t>
            </a:r>
            <a:r>
              <a:rPr lang="ru-RU" dirty="0" smtClean="0"/>
              <a:t> по </a:t>
            </a:r>
            <a:r>
              <a:rPr lang="ru-RU" dirty="0" err="1" smtClean="0"/>
              <a:t>листуванню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зрозуміють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не </a:t>
            </a:r>
            <a:r>
              <a:rPr lang="ru-RU" dirty="0" err="1" smtClean="0"/>
              <a:t>варто</a:t>
            </a:r>
            <a:r>
              <a:rPr lang="ru-RU" dirty="0" smtClean="0"/>
              <a:t> </a:t>
            </a:r>
            <a:r>
              <a:rPr lang="ru-RU" dirty="0" err="1" smtClean="0"/>
              <a:t>звертати</a:t>
            </a:r>
            <a:r>
              <a:rPr lang="ru-RU" dirty="0" smtClean="0"/>
              <a:t> на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325112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Використовуйте</a:t>
            </a:r>
            <a:r>
              <a:rPr lang="ru-RU" dirty="0" smtClean="0"/>
              <a:t> </a:t>
            </a:r>
            <a:r>
              <a:rPr lang="ru-RU" dirty="0" err="1" smtClean="0"/>
              <a:t>адресну</a:t>
            </a:r>
            <a:r>
              <a:rPr lang="ru-RU" dirty="0" smtClean="0"/>
              <a:t> книгу, </a:t>
            </a:r>
            <a:r>
              <a:rPr lang="ru-RU" dirty="0" err="1" smtClean="0"/>
              <a:t>щоб</a:t>
            </a:r>
            <a:r>
              <a:rPr lang="ru-RU" dirty="0" smtClean="0"/>
              <a:t> правильно </a:t>
            </a:r>
            <a:r>
              <a:rPr lang="ru-RU" dirty="0" err="1" smtClean="0"/>
              <a:t>вказати</a:t>
            </a:r>
            <a:r>
              <a:rPr lang="ru-RU" dirty="0" smtClean="0"/>
              <a:t> адресу </a:t>
            </a:r>
            <a:r>
              <a:rPr lang="ru-RU" dirty="0" err="1" smtClean="0"/>
              <a:t>одержувача</a:t>
            </a:r>
            <a:r>
              <a:rPr lang="ru-RU" dirty="0" smtClean="0"/>
              <a:t> </a:t>
            </a:r>
            <a:r>
              <a:rPr lang="ru-RU" dirty="0" err="1" smtClean="0"/>
              <a:t>повідомлення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Отримані</a:t>
            </a:r>
            <a:r>
              <a:rPr lang="ru-RU" dirty="0" smtClean="0"/>
              <a:t> </a:t>
            </a:r>
            <a:r>
              <a:rPr lang="ru-RU" dirty="0" err="1" smtClean="0"/>
              <a:t>повідомлення</a:t>
            </a:r>
            <a:r>
              <a:rPr lang="ru-RU" dirty="0" smtClean="0"/>
              <a:t> </a:t>
            </a:r>
            <a:r>
              <a:rPr lang="ru-RU" dirty="0" err="1" smtClean="0"/>
              <a:t>зручно</a:t>
            </a:r>
            <a:r>
              <a:rPr lang="ru-RU" dirty="0" smtClean="0"/>
              <a:t> </a:t>
            </a:r>
            <a:r>
              <a:rPr lang="ru-RU" dirty="0" err="1" smtClean="0"/>
              <a:t>розташувати</a:t>
            </a:r>
            <a:r>
              <a:rPr lang="ru-RU" dirty="0" smtClean="0"/>
              <a:t> у </a:t>
            </a:r>
            <a:r>
              <a:rPr lang="ru-RU" dirty="0" err="1" smtClean="0"/>
              <a:t>тематичних</a:t>
            </a:r>
            <a:r>
              <a:rPr lang="ru-RU" dirty="0" smtClean="0"/>
              <a:t> </a:t>
            </a:r>
            <a:r>
              <a:rPr lang="ru-RU" dirty="0" err="1" smtClean="0"/>
              <a:t>теках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полегшити</a:t>
            </a:r>
            <a:r>
              <a:rPr lang="ru-RU" dirty="0" smtClean="0"/>
              <a:t> </a:t>
            </a:r>
            <a:r>
              <a:rPr lang="ru-RU" dirty="0" err="1" smtClean="0"/>
              <a:t>подальшу</a:t>
            </a:r>
            <a:r>
              <a:rPr lang="ru-RU" dirty="0" smtClean="0"/>
              <a:t> роботу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пошуку</a:t>
            </a:r>
            <a:r>
              <a:rPr lang="ru-RU" dirty="0" smtClean="0"/>
              <a:t> та </a:t>
            </a:r>
            <a:r>
              <a:rPr lang="ru-RU" dirty="0" err="1" smtClean="0"/>
              <a:t>написання</a:t>
            </a:r>
            <a:r>
              <a:rPr lang="ru-RU" dirty="0" smtClean="0"/>
              <a:t> </a:t>
            </a:r>
            <a:r>
              <a:rPr lang="ru-RU" dirty="0" err="1" smtClean="0"/>
              <a:t>відповіді</a:t>
            </a:r>
            <a:r>
              <a:rPr lang="ru-RU" dirty="0" smtClean="0"/>
              <a:t> на </a:t>
            </a:r>
            <a:r>
              <a:rPr lang="ru-RU" dirty="0" err="1" smtClean="0"/>
              <a:t>електронні</a:t>
            </a:r>
            <a:r>
              <a:rPr lang="ru-RU" dirty="0" smtClean="0"/>
              <a:t> </a:t>
            </a:r>
            <a:r>
              <a:rPr lang="ru-RU" dirty="0" err="1" smtClean="0"/>
              <a:t>листи</a:t>
            </a:r>
            <a:r>
              <a:rPr lang="ru-RU" dirty="0" smtClean="0"/>
              <a:t>. </a:t>
            </a:r>
            <a:r>
              <a:rPr lang="ru-RU" dirty="0" err="1" smtClean="0"/>
              <a:t>Непотрібні</a:t>
            </a:r>
            <a:r>
              <a:rPr lang="ru-RU" dirty="0" smtClean="0"/>
              <a:t> </a:t>
            </a:r>
            <a:r>
              <a:rPr lang="ru-RU" dirty="0" err="1" smtClean="0"/>
              <a:t>повідомлення</a:t>
            </a:r>
            <a:r>
              <a:rPr lang="ru-RU" dirty="0" smtClean="0"/>
              <a:t> </a:t>
            </a:r>
            <a:r>
              <a:rPr lang="ru-RU" dirty="0" err="1" smtClean="0"/>
              <a:t>краще</a:t>
            </a:r>
            <a:r>
              <a:rPr lang="ru-RU" dirty="0" smtClean="0"/>
              <a:t> </a:t>
            </a:r>
            <a:r>
              <a:rPr lang="ru-RU" dirty="0" err="1" smtClean="0"/>
              <a:t>видаляти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не </a:t>
            </a:r>
            <a:r>
              <a:rPr lang="ru-RU" dirty="0" err="1" smtClean="0"/>
              <a:t>засмічувати</a:t>
            </a:r>
            <a:r>
              <a:rPr lang="ru-RU" dirty="0" smtClean="0"/>
              <a:t> </a:t>
            </a:r>
            <a:r>
              <a:rPr lang="ru-RU" dirty="0" err="1" smtClean="0"/>
              <a:t>зайвими</a:t>
            </a:r>
            <a:r>
              <a:rPr lang="ru-RU" dirty="0" smtClean="0"/>
              <a:t> листами </a:t>
            </a:r>
            <a:r>
              <a:rPr lang="ru-RU" dirty="0" err="1" smtClean="0"/>
              <a:t>власну</a:t>
            </a:r>
            <a:r>
              <a:rPr lang="ru-RU" dirty="0" smtClean="0"/>
              <a:t> </a:t>
            </a:r>
            <a:r>
              <a:rPr lang="ru-RU" dirty="0" err="1" smtClean="0"/>
              <a:t>поштову</a:t>
            </a:r>
            <a:r>
              <a:rPr lang="ru-RU" dirty="0" smtClean="0"/>
              <a:t> </a:t>
            </a:r>
            <a:r>
              <a:rPr lang="ru-RU" dirty="0" err="1" smtClean="0"/>
              <a:t>скриньку</a:t>
            </a:r>
            <a:r>
              <a:rPr lang="ru-RU" dirty="0" smtClean="0"/>
              <a:t>.</a:t>
            </a:r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38</TotalTime>
  <Words>804</Words>
  <Application>Microsoft Office PowerPoint</Application>
  <PresentationFormat>Экран (4:3)</PresentationFormat>
  <Paragraphs>65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Городская</vt:lpstr>
      <vt:lpstr>Етика електронного спілкування</vt:lpstr>
      <vt:lpstr>Створюємо електронну скриньку</vt:lpstr>
      <vt:lpstr>Електронна пошта (англійською e-mail, скорочення від electronic mail) — це служба, призначена для пересилання (глобальною) мережею повідомлень.</vt:lpstr>
      <vt:lpstr>Правила безпеки електронного листування</vt:lpstr>
      <vt:lpstr>Слайд 5</vt:lpstr>
      <vt:lpstr>Слайд 6</vt:lpstr>
      <vt:lpstr>Правила етикету електронного листування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У загальному вигляді структуру ділового електронного листа можна представити в наступному вигляді:</vt:lpstr>
      <vt:lpstr>При оформлення електронного листа у обов'язковому порядку повинні бути заповнені поля: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Етика електронного спілкування</dc:title>
  <dc:creator>Admin</dc:creator>
  <cp:lastModifiedBy>Admin</cp:lastModifiedBy>
  <cp:revision>4</cp:revision>
  <dcterms:created xsi:type="dcterms:W3CDTF">2014-04-28T13:46:45Z</dcterms:created>
  <dcterms:modified xsi:type="dcterms:W3CDTF">2014-04-28T14:24:49Z</dcterms:modified>
</cp:coreProperties>
</file>