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жовтень 2012</c:v>
                </c:pt>
              </c:strCache>
            </c:strRef>
          </c:tx>
          <c:explosion val="25"/>
          <c:cat>
            <c:strRef>
              <c:f>Лист1!$A$2:$A$8</c:f>
              <c:strCache>
                <c:ptCount val="7"/>
                <c:pt idx="0">
                  <c:v>Chrome</c:v>
                </c:pt>
                <c:pt idx="1">
                  <c:v>Firefox</c:v>
                </c:pt>
                <c:pt idx="2">
                  <c:v>Opera</c:v>
                </c:pt>
                <c:pt idx="3">
                  <c:v>Explorer</c:v>
                </c:pt>
                <c:pt idx="4">
                  <c:v>Safari</c:v>
                </c:pt>
                <c:pt idx="5">
                  <c:v>Яндекс Браузер</c:v>
                </c:pt>
                <c:pt idx="6">
                  <c:v>Інші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0.32</c:v>
                </c:pt>
                <c:pt idx="1">
                  <c:v>0.21</c:v>
                </c:pt>
                <c:pt idx="2">
                  <c:v>0.18</c:v>
                </c:pt>
                <c:pt idx="3">
                  <c:v>0.1</c:v>
                </c:pt>
                <c:pt idx="4">
                  <c:v>0.09</c:v>
                </c:pt>
                <c:pt idx="5">
                  <c:v>0.06</c:v>
                </c:pt>
                <c:pt idx="6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7BD30-F5EB-4591-9484-DBD5D289D04D}" type="datetimeFigureOut">
              <a:rPr lang="uk-UA" smtClean="0"/>
              <a:t>20.02.2013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57070-DB15-4F90-BEAA-06BD6EA7D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1456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483AEC-3B10-42CB-B09C-DCBA72C8004D}" type="datetime1">
              <a:rPr lang="uk-UA" smtClean="0"/>
              <a:t>20.02.2013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5F959-A0C2-4CA3-B950-108BF3D658DF}" type="datetime1">
              <a:rPr lang="uk-UA" smtClean="0"/>
              <a:t>20.02.2013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405EA-4603-427C-AD54-FE24D3744E09}" type="datetime1">
              <a:rPr lang="uk-UA" smtClean="0"/>
              <a:t>20.02.2013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66B27-7AB2-4933-8D7B-337E2CE3A84E}" type="datetime1">
              <a:rPr lang="uk-UA" smtClean="0"/>
              <a:t>20.02.2013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4CF80-564C-45E9-B1FE-89F0EEDC13B5}" type="datetime1">
              <a:rPr lang="uk-UA" smtClean="0"/>
              <a:t>20.02.2013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971B2-A7EC-4D51-8B6F-42920A6FAF78}" type="datetime1">
              <a:rPr lang="uk-UA" smtClean="0"/>
              <a:t>20.02.2013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00722-D800-42A4-B525-AE703AAC0B39}" type="datetime1">
              <a:rPr lang="uk-UA" smtClean="0"/>
              <a:t>20.02.2013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04BFA0-02CD-4D57-9C95-0364A008906E}" type="datetime1">
              <a:rPr lang="uk-UA" smtClean="0"/>
              <a:t>20.02.2013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308867-A727-4C2E-8646-4351927ADF03}" type="datetime1">
              <a:rPr lang="uk-UA" smtClean="0"/>
              <a:t>20.02.2013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480C2E-297B-4325-9357-47642BC3B63B}" type="datetime1">
              <a:rPr lang="uk-UA" smtClean="0"/>
              <a:t>20.02.2013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340048-846E-41E2-9E8E-76079A3DC5BE}" type="datetime1">
              <a:rPr lang="uk-UA" smtClean="0"/>
              <a:t>20.02.2013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0211FF-1729-4EC8-8D85-AF69B359CE7C}" type="datetime1">
              <a:rPr lang="uk-UA" smtClean="0"/>
              <a:t>20.02.2013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E67B8B-C10B-4E24-8C4E-7449641E5D6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Браузери. Основні види браузерів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810865" y="3645024"/>
            <a:ext cx="3312368" cy="11997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dirty="0" smtClean="0"/>
              <a:t>Роботу виконала</a:t>
            </a:r>
          </a:p>
          <a:p>
            <a:pPr algn="l"/>
            <a:r>
              <a:rPr lang="uk-UA" dirty="0" smtClean="0"/>
              <a:t>Учениця ІІ-М курсу</a:t>
            </a:r>
          </a:p>
          <a:p>
            <a:pPr algn="l"/>
            <a:r>
              <a:rPr lang="uk-UA" dirty="0" smtClean="0"/>
              <a:t>Безпала Таміла</a:t>
            </a:r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144256" cy="365125"/>
          </a:xfrm>
        </p:spPr>
        <p:txBody>
          <a:bodyPr/>
          <a:lstStyle/>
          <a:p>
            <a:r>
              <a:rPr lang="ru-RU" dirty="0" smtClean="0"/>
              <a:t>Смілянський природничо-математичний ліцей </a:t>
            </a:r>
            <a:r>
              <a:rPr lang="ru-RU" dirty="0" err="1" smtClean="0"/>
              <a:t>Асоційована</a:t>
            </a:r>
            <a:r>
              <a:rPr lang="ru-RU" dirty="0" smtClean="0"/>
              <a:t> школа ЮНЕСКО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343150" cy="1952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Дати визначення поняттю «браузер»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Перелічити функції браузерів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Перелічити основні види браузерів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Скласти порівняльну таблицю довільних 3-ох браузерів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Порівняти популярність браузерів у світі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Мої завдання: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1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vi-VN" sz="3000" b="1" i="1" dirty="0" smtClean="0">
                <a:solidFill>
                  <a:srgbClr val="FF0000"/>
                </a:solidFill>
              </a:rPr>
              <a:t>Браузер</a:t>
            </a:r>
            <a:r>
              <a:rPr lang="uk-UA" sz="3000" b="1" i="1" dirty="0">
                <a:solidFill>
                  <a:srgbClr val="FF0000"/>
                </a:solidFill>
              </a:rPr>
              <a:t> </a:t>
            </a:r>
            <a:r>
              <a:rPr lang="vi-VN" sz="3000" b="1" i="1" dirty="0" smtClean="0">
                <a:solidFill>
                  <a:srgbClr val="FF0000"/>
                </a:solidFill>
              </a:rPr>
              <a:t>переглядач</a:t>
            </a:r>
            <a:r>
              <a:rPr lang="vi-VN" dirty="0"/>
              <a:t> </a:t>
            </a:r>
            <a:r>
              <a:rPr lang="vi-VN" dirty="0" smtClean="0"/>
              <a:t>—</a:t>
            </a:r>
            <a:r>
              <a:rPr lang="uk-UA" dirty="0" smtClean="0"/>
              <a:t> </a:t>
            </a:r>
            <a:r>
              <a:rPr lang="vi-VN" dirty="0" smtClean="0">
                <a:solidFill>
                  <a:srgbClr val="0070C0"/>
                </a:solidFill>
              </a:rPr>
              <a:t>програмне </a:t>
            </a:r>
            <a:r>
              <a:rPr lang="vi-VN" dirty="0">
                <a:solidFill>
                  <a:srgbClr val="0070C0"/>
                </a:solidFill>
              </a:rPr>
              <a:t>забезпечення для комп'ютера або іншого електронного пристрою, як правило, під'єднаного до Інтернету, що дає можливість користувачеві взаємодіяти з текстом, малюнками або іншою інформацією на гіпертекстовій веб-сторінці.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3356992"/>
            <a:ext cx="5005521" cy="27332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7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ru-RU" sz="2000" dirty="0">
                <a:solidFill>
                  <a:srgbClr val="FFC000"/>
                </a:solidFill>
              </a:rPr>
              <a:t>Веб-</a:t>
            </a:r>
            <a:r>
              <a:rPr lang="ru-RU" sz="2000" dirty="0" err="1">
                <a:solidFill>
                  <a:srgbClr val="FFC000"/>
                </a:solidFill>
              </a:rPr>
              <a:t>переглядач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під’єднується</a:t>
            </a:r>
            <a:r>
              <a:rPr lang="ru-RU" sz="2000" dirty="0">
                <a:solidFill>
                  <a:srgbClr val="FFC000"/>
                </a:solidFill>
              </a:rPr>
              <a:t> до сервера HTTP, </a:t>
            </a:r>
            <a:r>
              <a:rPr lang="ru-RU" sz="2000" dirty="0" err="1">
                <a:solidFill>
                  <a:srgbClr val="FFC000"/>
                </a:solidFill>
              </a:rPr>
              <a:t>отримує</a:t>
            </a:r>
            <a:r>
              <a:rPr lang="ru-RU" sz="2000" dirty="0">
                <a:solidFill>
                  <a:srgbClr val="FFC000"/>
                </a:solidFill>
              </a:rPr>
              <a:t> з </a:t>
            </a:r>
            <a:r>
              <a:rPr lang="ru-RU" sz="2000" dirty="0" err="1">
                <a:solidFill>
                  <a:srgbClr val="FFC000"/>
                </a:solidFill>
              </a:rPr>
              <a:t>нього</a:t>
            </a:r>
            <a:r>
              <a:rPr lang="ru-RU" sz="2000" dirty="0">
                <a:solidFill>
                  <a:srgbClr val="FFC000"/>
                </a:solidFill>
              </a:rPr>
              <a:t> документ і </a:t>
            </a:r>
            <a:r>
              <a:rPr lang="ru-RU" sz="2000" dirty="0" err="1">
                <a:solidFill>
                  <a:srgbClr val="FFC000"/>
                </a:solidFill>
              </a:rPr>
              <a:t>форматує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його</a:t>
            </a:r>
            <a:r>
              <a:rPr lang="ru-RU" sz="2000" dirty="0">
                <a:solidFill>
                  <a:srgbClr val="FFC000"/>
                </a:solidFill>
              </a:rPr>
              <a:t> для </a:t>
            </a:r>
            <a:r>
              <a:rPr lang="ru-RU" sz="2000" dirty="0" err="1">
                <a:solidFill>
                  <a:srgbClr val="FFC000"/>
                </a:solidFill>
              </a:rPr>
              <a:t>представлення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користувачеві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або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намагається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викликати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зовнішню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програму</a:t>
            </a:r>
            <a:endParaRPr lang="ru-RU" sz="2000" dirty="0" smtClean="0">
              <a:solidFill>
                <a:srgbClr val="FFC00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визначає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World Wide Web 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Consortium</a:t>
            </a:r>
            <a:endParaRPr lang="uk-UA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ru-RU" sz="2000" dirty="0" err="1">
                <a:solidFill>
                  <a:srgbClr val="92D050"/>
                </a:solidFill>
              </a:rPr>
              <a:t>Адресування</a:t>
            </a:r>
            <a:r>
              <a:rPr lang="ru-RU" sz="2000" dirty="0">
                <a:solidFill>
                  <a:srgbClr val="92D050"/>
                </a:solidFill>
              </a:rPr>
              <a:t> </a:t>
            </a:r>
            <a:r>
              <a:rPr lang="ru-RU" sz="2000" dirty="0" err="1">
                <a:solidFill>
                  <a:srgbClr val="92D050"/>
                </a:solidFill>
              </a:rPr>
              <a:t>сторінок</a:t>
            </a:r>
            <a:r>
              <a:rPr lang="ru-RU" sz="2000" dirty="0">
                <a:solidFill>
                  <a:srgbClr val="92D050"/>
                </a:solidFill>
              </a:rPr>
              <a:t> </a:t>
            </a:r>
            <a:r>
              <a:rPr lang="ru-RU" sz="2000" dirty="0" err="1">
                <a:solidFill>
                  <a:srgbClr val="92D050"/>
                </a:solidFill>
              </a:rPr>
              <a:t>відбувається</a:t>
            </a:r>
            <a:r>
              <a:rPr lang="ru-RU" sz="2000" dirty="0">
                <a:solidFill>
                  <a:srgbClr val="92D050"/>
                </a:solidFill>
              </a:rPr>
              <a:t> за </a:t>
            </a:r>
            <a:r>
              <a:rPr lang="ru-RU" sz="2000" dirty="0" err="1">
                <a:solidFill>
                  <a:srgbClr val="92D050"/>
                </a:solidFill>
              </a:rPr>
              <a:t>допомогою</a:t>
            </a:r>
            <a:r>
              <a:rPr lang="ru-RU" sz="2000" dirty="0">
                <a:solidFill>
                  <a:srgbClr val="92D050"/>
                </a:solidFill>
              </a:rPr>
              <a:t> URL</a:t>
            </a:r>
            <a:endParaRPr lang="ru-RU" sz="2000" dirty="0" smtClean="0">
              <a:solidFill>
                <a:srgbClr val="92D050"/>
              </a:solidFill>
            </a:endParaRPr>
          </a:p>
          <a:p>
            <a:pPr algn="just">
              <a:buBlip>
                <a:blip r:embed="rId2"/>
              </a:buBlip>
            </a:pPr>
            <a:endParaRPr lang="uk-UA" sz="2000" dirty="0">
              <a:solidFill>
                <a:srgbClr val="FFC000"/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Функції браузерів:</a:t>
            </a:r>
            <a:endParaRPr lang="uk-UA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221">
            <a:off x="5395712" y="3963772"/>
            <a:ext cx="3057525" cy="19274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5822">
            <a:off x="2051720" y="3855945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Microsoft Internet </a:t>
            </a:r>
            <a:r>
              <a:rPr lang="en-US" dirty="0" smtClean="0">
                <a:solidFill>
                  <a:srgbClr val="00B050"/>
                </a:solidFill>
              </a:rPr>
              <a:t>Explorer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Mozilla </a:t>
            </a:r>
            <a:r>
              <a:rPr lang="en-US" dirty="0" smtClean="0">
                <a:solidFill>
                  <a:srgbClr val="00B050"/>
                </a:solidFill>
              </a:rPr>
              <a:t>Firefox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Google </a:t>
            </a:r>
            <a:r>
              <a:rPr lang="en-US" dirty="0" smtClean="0">
                <a:solidFill>
                  <a:srgbClr val="00B050"/>
                </a:solidFill>
              </a:rPr>
              <a:t>Chrome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Safari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Opera</a:t>
            </a:r>
            <a:endParaRPr lang="en-US" dirty="0">
              <a:solidFill>
                <a:srgbClr val="00B050"/>
              </a:solidFill>
            </a:endParaRPr>
          </a:p>
          <a:p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i="1" dirty="0" smtClean="0">
                <a:solidFill>
                  <a:srgbClr val="FF0000"/>
                </a:solidFill>
              </a:rPr>
              <a:t>Види браузерів:</a:t>
            </a:r>
            <a:endParaRPr lang="uk-UA" sz="4400" i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72" y="2636912"/>
            <a:ext cx="5002835" cy="36194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84540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800" i="1" dirty="0" smtClean="0">
                <a:solidFill>
                  <a:srgbClr val="FF3399"/>
                </a:solidFill>
              </a:rPr>
              <a:t>Популярність браузерів у світі</a:t>
            </a:r>
            <a:endParaRPr lang="uk-UA" sz="4800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4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7" y="404664"/>
            <a:ext cx="8960383" cy="547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663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Найбільш популярними браузерами є:</a:t>
            </a:r>
          </a:p>
          <a:p>
            <a:endParaRPr lang="uk-UA" dirty="0" smtClean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Смілянський природничо-математичний ліцей Асоційована школа ЮНЕСКО</a:t>
            </a:r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i="1" dirty="0" smtClean="0">
                <a:solidFill>
                  <a:srgbClr val="7030A0"/>
                </a:solidFill>
              </a:rPr>
              <a:t>Висновок:</a:t>
            </a:r>
            <a:endParaRPr lang="uk-UA" sz="4800" i="1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3"/>
          <a:stretch/>
        </p:blipFill>
        <p:spPr bwMode="auto">
          <a:xfrm>
            <a:off x="539552" y="1844824"/>
            <a:ext cx="5313521" cy="275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32856"/>
            <a:ext cx="3054717" cy="404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33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114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Вестибюль</vt:lpstr>
      <vt:lpstr>Браузери. Основні види браузерів</vt:lpstr>
      <vt:lpstr>Мої завдання:</vt:lpstr>
      <vt:lpstr>Презентация PowerPoint</vt:lpstr>
      <vt:lpstr>Функції браузерів:</vt:lpstr>
      <vt:lpstr>Види браузерів:</vt:lpstr>
      <vt:lpstr>Популярність браузерів у світі</vt:lpstr>
      <vt:lpstr>Презентация PowerPoint</vt:lpstr>
      <vt:lpstr>Висновок: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Браузери. Основні види браузерів</dc:title>
  <dc:creator>student</dc:creator>
  <cp:lastModifiedBy>1</cp:lastModifiedBy>
  <cp:revision>6</cp:revision>
  <dcterms:created xsi:type="dcterms:W3CDTF">2013-02-07T09:22:39Z</dcterms:created>
  <dcterms:modified xsi:type="dcterms:W3CDTF">2013-02-20T19:17:49Z</dcterms:modified>
</cp:coreProperties>
</file>