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75" autoAdjust="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B2DFD-B788-48F4-849E-3A84CEF72A6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9FCE4-CDBE-446D-9B58-DECEEAB38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CD34-8455-46B0-99CA-DAAD397AB698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E318-90E5-477D-9478-7A8F7A38F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CD34-8455-46B0-99CA-DAAD397AB698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E318-90E5-477D-9478-7A8F7A38F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CD34-8455-46B0-99CA-DAAD397AB698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E318-90E5-477D-9478-7A8F7A38F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CD34-8455-46B0-99CA-DAAD397AB698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E318-90E5-477D-9478-7A8F7A38F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CD34-8455-46B0-99CA-DAAD397AB698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E318-90E5-477D-9478-7A8F7A38F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CD34-8455-46B0-99CA-DAAD397AB698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E318-90E5-477D-9478-7A8F7A38F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CD34-8455-46B0-99CA-DAAD397AB698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E318-90E5-477D-9478-7A8F7A38F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CD34-8455-46B0-99CA-DAAD397AB698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FE318-90E5-477D-9478-7A8F7A38F4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CD34-8455-46B0-99CA-DAAD397AB698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E318-90E5-477D-9478-7A8F7A38F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CD34-8455-46B0-99CA-DAAD397AB698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C4FE318-90E5-477D-9478-7A8F7A38F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ADECD34-8455-46B0-99CA-DAAD397AB698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E318-90E5-477D-9478-7A8F7A38F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DECD34-8455-46B0-99CA-DAAD397AB698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C4FE318-90E5-477D-9478-7A8F7A38F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260648"/>
            <a:ext cx="849694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Історія виникнення Інтернету</a:t>
            </a:r>
            <a:endParaRPr lang="ru-RU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5301208"/>
            <a:ext cx="3033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Кузенко</a:t>
            </a:r>
            <a:r>
              <a:rPr lang="uk-UA" dirty="0" smtClean="0"/>
              <a:t>  </a:t>
            </a:r>
            <a:r>
              <a:rPr lang="uk-UA" dirty="0" err="1" smtClean="0"/>
              <a:t>Крістіна</a:t>
            </a:r>
            <a:endParaRPr lang="uk-UA" dirty="0" smtClean="0"/>
          </a:p>
          <a:p>
            <a:r>
              <a:rPr lang="uk-UA" dirty="0" err="1" smtClean="0"/>
              <a:t>Мерецька</a:t>
            </a:r>
            <a:r>
              <a:rPr lang="uk-UA" dirty="0" smtClean="0"/>
              <a:t> </a:t>
            </a:r>
            <a:r>
              <a:rPr lang="uk-UA" dirty="0" smtClean="0"/>
              <a:t>Анастасія</a:t>
            </a:r>
          </a:p>
          <a:p>
            <a:r>
              <a:rPr lang="uk-UA" dirty="0" smtClean="0"/>
              <a:t>Попова Марія </a:t>
            </a:r>
            <a:endParaRPr lang="en-US" dirty="0" smtClean="0"/>
          </a:p>
          <a:p>
            <a:r>
              <a:rPr lang="uk-UA" dirty="0" smtClean="0">
                <a:solidFill>
                  <a:schemeClr val="bg2"/>
                </a:solidFill>
              </a:rPr>
              <a:t> 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874359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692696"/>
            <a:ext cx="9001156" cy="45858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План презентації:</a:t>
            </a:r>
          </a:p>
          <a:p>
            <a:pPr algn="ctr"/>
            <a:r>
              <a:rPr lang="uk-UA" sz="3200" dirty="0" smtClean="0">
                <a:hlinkClick r:id="rId2" action="ppaction://hlinksldjump"/>
              </a:rPr>
              <a:t>1.Значення Інтернету.</a:t>
            </a:r>
            <a:endParaRPr lang="uk-UA" sz="3200" dirty="0" smtClean="0"/>
          </a:p>
          <a:p>
            <a:pPr algn="ctr"/>
            <a:r>
              <a:rPr lang="uk-UA" sz="3200" dirty="0" smtClean="0">
                <a:hlinkClick r:id="rId3" action="ppaction://hlinksldjump"/>
              </a:rPr>
              <a:t>2.</a:t>
            </a:r>
            <a:r>
              <a:rPr lang="ru-RU" sz="3200" dirty="0" smtClean="0">
                <a:hlinkClick r:id="rId3" action="ppaction://hlinksldjump"/>
              </a:rPr>
              <a:t> Для чого використовують "Інтернет"? </a:t>
            </a:r>
            <a:endParaRPr lang="ru-RU" sz="3200" dirty="0" smtClean="0"/>
          </a:p>
          <a:p>
            <a:pPr algn="ctr"/>
            <a:r>
              <a:rPr lang="ru-RU" sz="3200" dirty="0" smtClean="0">
                <a:hlinkClick r:id="rId3" action="ppaction://hlinksldjump"/>
              </a:rPr>
              <a:t>Як по іншому називають його?</a:t>
            </a:r>
            <a:endParaRPr lang="ru-RU" sz="3200" dirty="0" smtClean="0"/>
          </a:p>
          <a:p>
            <a:pPr algn="ctr"/>
            <a:r>
              <a:rPr lang="uk-UA" sz="3200" dirty="0" smtClean="0">
                <a:hlinkClick r:id="rId4" action="ppaction://hlinksldjump"/>
              </a:rPr>
              <a:t>3.</a:t>
            </a:r>
            <a:r>
              <a:rPr lang="ru-RU" sz="3200" dirty="0" smtClean="0">
                <a:hlinkClick r:id="rId4" action="ppaction://hlinksldjump"/>
              </a:rPr>
              <a:t> Історія створення Інтернету.</a:t>
            </a:r>
            <a:endParaRPr lang="ru-RU" sz="3200" dirty="0" smtClean="0"/>
          </a:p>
          <a:p>
            <a:pPr algn="ctr"/>
            <a:r>
              <a:rPr lang="uk-UA" sz="3200" dirty="0" smtClean="0"/>
              <a:t>     </a:t>
            </a:r>
            <a:r>
              <a:rPr lang="uk-UA" sz="3200" dirty="0" smtClean="0">
                <a:hlinkClick r:id="rId4" action="ppaction://hlinksldjump"/>
              </a:rPr>
              <a:t>а)</a:t>
            </a:r>
            <a:r>
              <a:rPr lang="ru-RU" sz="3200" dirty="0" smtClean="0">
                <a:hlinkClick r:id="rId4" action="ppaction://hlinksldjump"/>
              </a:rPr>
              <a:t> Мережа  ARPANET</a:t>
            </a:r>
            <a:endParaRPr lang="ru-RU" sz="3200" dirty="0" smtClean="0"/>
          </a:p>
          <a:p>
            <a:pPr algn="ctr"/>
            <a:r>
              <a:rPr lang="uk-UA" sz="3200" dirty="0" smtClean="0"/>
              <a:t>     </a:t>
            </a:r>
            <a:r>
              <a:rPr lang="uk-UA" sz="3200" dirty="0" smtClean="0">
                <a:hlinkClick r:id="rId5" action="ppaction://hlinksldjump"/>
              </a:rPr>
              <a:t>б)</a:t>
            </a:r>
            <a:r>
              <a:rPr lang="ru-RU" sz="3200" dirty="0" smtClean="0">
                <a:hlinkClick r:id="rId5" action="ppaction://hlinksldjump"/>
              </a:rPr>
              <a:t> Перший сервер </a:t>
            </a:r>
            <a:r>
              <a:rPr lang="en-US" sz="3200" dirty="0" smtClean="0">
                <a:hlinkClick r:id="rId5" action="ppaction://hlinksldjump"/>
              </a:rPr>
              <a:t>ARPANET </a:t>
            </a:r>
            <a:endParaRPr lang="uk-UA" sz="3200" dirty="0" smtClean="0"/>
          </a:p>
          <a:p>
            <a:pPr algn="ctr"/>
            <a:r>
              <a:rPr lang="uk-UA" sz="3200" dirty="0" smtClean="0">
                <a:hlinkClick r:id="rId6" action="ppaction://hlinksldjump"/>
              </a:rPr>
              <a:t>4.Електронна пошта.</a:t>
            </a:r>
            <a:endParaRPr lang="ru-RU" sz="32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93980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Інтернет (від англ. </a:t>
            </a:r>
            <a:r>
              <a:rPr lang="en-US" sz="2400" dirty="0" smtClean="0"/>
              <a:t>Internet) — </a:t>
            </a:r>
            <a:r>
              <a:rPr lang="ru-RU" sz="2400" dirty="0" err="1" smtClean="0"/>
              <a:t>всесвітня</a:t>
            </a:r>
            <a:r>
              <a:rPr lang="ru-RU" sz="2400" dirty="0" smtClean="0"/>
              <a:t> система </a:t>
            </a:r>
            <a:r>
              <a:rPr lang="ru-RU" sz="2400" dirty="0" err="1" smtClean="0"/>
              <a:t>взаємосполучених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комп'ютерних</a:t>
            </a:r>
            <a:r>
              <a:rPr lang="ru-RU" sz="2400" dirty="0" smtClean="0"/>
              <a:t> мереж,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базуються</a:t>
            </a:r>
            <a:r>
              <a:rPr lang="ru-RU" sz="2400" dirty="0" smtClean="0"/>
              <a:t> на </a:t>
            </a:r>
            <a:r>
              <a:rPr lang="ru-RU" sz="2400" dirty="0" err="1" smtClean="0"/>
              <a:t>комплекті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Інтернет-протоколів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Інтернет </a:t>
            </a:r>
            <a:r>
              <a:rPr lang="ru-RU" sz="2400" dirty="0" err="1" smtClean="0"/>
              <a:t>складається</a:t>
            </a:r>
            <a:r>
              <a:rPr lang="ru-RU" sz="2400" dirty="0" smtClean="0"/>
              <a:t> з </a:t>
            </a:r>
            <a:r>
              <a:rPr lang="ru-RU" sz="2400" dirty="0" err="1" smtClean="0"/>
              <a:t>мільйонів</a:t>
            </a:r>
            <a:r>
              <a:rPr lang="ru-RU" sz="2400" dirty="0" smtClean="0"/>
              <a:t> </a:t>
            </a:r>
            <a:r>
              <a:rPr lang="ru-RU" sz="2400" dirty="0" err="1" smtClean="0"/>
              <a:t>локальних</a:t>
            </a:r>
            <a:r>
              <a:rPr lang="ru-RU" sz="2400" dirty="0" smtClean="0"/>
              <a:t> і </a:t>
            </a:r>
            <a:r>
              <a:rPr lang="ru-RU" sz="2400" dirty="0" err="1" smtClean="0"/>
              <a:t>глобальних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приватних</a:t>
            </a:r>
            <a:r>
              <a:rPr lang="ru-RU" sz="2400" dirty="0" smtClean="0"/>
              <a:t>, </a:t>
            </a:r>
            <a:r>
              <a:rPr lang="ru-RU" sz="2400" dirty="0" err="1" smtClean="0"/>
              <a:t>публічних</a:t>
            </a:r>
            <a:r>
              <a:rPr lang="ru-RU" sz="2400" dirty="0" smtClean="0"/>
              <a:t>, </a:t>
            </a:r>
            <a:r>
              <a:rPr lang="ru-RU" sz="2400" dirty="0" err="1" smtClean="0"/>
              <a:t>академічних</a:t>
            </a:r>
            <a:r>
              <a:rPr lang="ru-RU" sz="2400" dirty="0" smtClean="0"/>
              <a:t>, </a:t>
            </a:r>
            <a:r>
              <a:rPr lang="ru-RU" sz="2400" dirty="0" err="1" smtClean="0"/>
              <a:t>ділових</a:t>
            </a:r>
            <a:r>
              <a:rPr lang="ru-RU" sz="2400" dirty="0" smtClean="0"/>
              <a:t> і </a:t>
            </a:r>
            <a:r>
              <a:rPr lang="ru-RU" sz="2400" dirty="0" err="1" smtClean="0"/>
              <a:t>урядових</a:t>
            </a:r>
            <a:r>
              <a:rPr lang="ru-RU" sz="2400" dirty="0" smtClean="0"/>
              <a:t> мереж, </a:t>
            </a:r>
            <a:r>
              <a:rPr lang="ru-RU" sz="2400" dirty="0" err="1" smtClean="0"/>
              <a:t>пов'язаних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собою з </a:t>
            </a:r>
            <a:r>
              <a:rPr lang="ru-RU" sz="2400" dirty="0" err="1" smtClean="0"/>
              <a:t>використанням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різноманітних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дротових</a:t>
            </a:r>
            <a:r>
              <a:rPr lang="ru-RU" sz="2400" dirty="0" smtClean="0"/>
              <a:t>, </a:t>
            </a:r>
            <a:r>
              <a:rPr lang="ru-RU" sz="2400" dirty="0" err="1" smtClean="0"/>
              <a:t>оптичних</a:t>
            </a:r>
            <a:r>
              <a:rPr lang="ru-RU" sz="2400" dirty="0" smtClean="0"/>
              <a:t> і </a:t>
            </a:r>
            <a:r>
              <a:rPr lang="ru-RU" sz="2400" dirty="0" err="1" smtClean="0"/>
              <a:t>бездротових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технологій</a:t>
            </a:r>
            <a:endParaRPr lang="ru-RU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99705"/>
            <a:ext cx="4680520" cy="352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361345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Для чого використовують "Інтернет"? Як по іншому називають його?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700808"/>
            <a:ext cx="3668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Мережа Інтернет </a:t>
            </a:r>
            <a:r>
              <a:rPr lang="ru-RU" sz="2400" dirty="0" err="1" smtClean="0"/>
              <a:t>відіграє</a:t>
            </a:r>
            <a:r>
              <a:rPr lang="ru-RU" sz="2400" dirty="0" smtClean="0"/>
              <a:t> </a:t>
            </a:r>
            <a:r>
              <a:rPr lang="ru-RU" sz="2400" dirty="0" err="1" smtClean="0"/>
              <a:t>важливе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у </a:t>
            </a:r>
            <a:r>
              <a:rPr lang="ru-RU" sz="2400" dirty="0" err="1" smtClean="0"/>
              <a:t>створенні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інформаційного</a:t>
            </a:r>
            <a:r>
              <a:rPr lang="ru-RU" sz="2400" dirty="0" smtClean="0"/>
              <a:t> простору глобального </a:t>
            </a:r>
            <a:r>
              <a:rPr lang="ru-RU" sz="2400" dirty="0" err="1" smtClean="0"/>
              <a:t>суспільства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слугує</a:t>
            </a:r>
            <a:r>
              <a:rPr lang="ru-RU" sz="2400" dirty="0" smtClean="0"/>
              <a:t> </a:t>
            </a:r>
            <a:r>
              <a:rPr lang="ru-RU" sz="2400" dirty="0" err="1" smtClean="0"/>
              <a:t>фізичною</a:t>
            </a:r>
            <a:r>
              <a:rPr lang="ru-RU" sz="2400" dirty="0" smtClean="0"/>
              <a:t> основою доступу до веб-</a:t>
            </a:r>
            <a:r>
              <a:rPr lang="ru-RU" sz="2400" dirty="0" err="1" smtClean="0"/>
              <a:t>сайтів</a:t>
            </a:r>
            <a:r>
              <a:rPr lang="ru-RU" sz="2400" dirty="0" smtClean="0"/>
              <a:t> і </a:t>
            </a:r>
            <a:r>
              <a:rPr lang="ru-RU" sz="2400" dirty="0" err="1" smtClean="0"/>
              <a:t>багатьох</a:t>
            </a:r>
            <a:r>
              <a:rPr lang="ru-RU" sz="2400" dirty="0" smtClean="0"/>
              <a:t> систем (</a:t>
            </a:r>
            <a:r>
              <a:rPr lang="ru-RU" sz="2400" dirty="0" err="1" smtClean="0"/>
              <a:t>протоколів</a:t>
            </a:r>
            <a:r>
              <a:rPr lang="ru-RU" sz="2400" dirty="0" smtClean="0"/>
              <a:t>) </a:t>
            </a:r>
            <a:r>
              <a:rPr lang="ru-RU" sz="2400" dirty="0" err="1" smtClean="0"/>
              <a:t>передачі</a:t>
            </a:r>
            <a:r>
              <a:rPr lang="ru-RU" sz="2400" dirty="0" smtClean="0"/>
              <a:t> </a:t>
            </a:r>
            <a:r>
              <a:rPr lang="ru-RU" sz="2400" dirty="0" err="1" smtClean="0"/>
              <a:t>даних</a:t>
            </a:r>
            <a:r>
              <a:rPr lang="ru-RU" sz="2400" dirty="0" smtClean="0"/>
              <a:t>. 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65105" y="450912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 smtClean="0"/>
              <a:t>У побуті іноді говорять Нет, Іне́т, Тенета, Міжмережжя, Інтерне́трі або Не́трі. </a:t>
            </a:r>
            <a:endParaRPr lang="vi-VN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7530"/>
            <a:ext cx="3236913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5936381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260648"/>
            <a:ext cx="55885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Історія створення Інтернету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274564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1962 </a:t>
            </a:r>
            <a:r>
              <a:rPr lang="ru-RU" sz="2800" dirty="0" err="1" smtClean="0"/>
              <a:t>рік</a:t>
            </a:r>
            <a:r>
              <a:rPr lang="ru-RU" sz="2800" dirty="0" smtClean="0"/>
              <a:t>  Джозеф </a:t>
            </a:r>
            <a:r>
              <a:rPr lang="ru-RU" sz="2800" dirty="0" err="1" smtClean="0"/>
              <a:t>Ліклайдер</a:t>
            </a:r>
            <a:r>
              <a:rPr lang="ru-RU" sz="2800" dirty="0" smtClean="0"/>
              <a:t> (1915-1990), </a:t>
            </a:r>
            <a:r>
              <a:rPr lang="ru-RU" sz="2800" dirty="0" err="1" smtClean="0"/>
              <a:t>керівник</a:t>
            </a:r>
            <a:r>
              <a:rPr lang="ru-RU" sz="2800" dirty="0" smtClean="0"/>
              <a:t> </a:t>
            </a:r>
            <a:r>
              <a:rPr lang="ru-RU" sz="2800" dirty="0" err="1" smtClean="0"/>
              <a:t>Агенства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передових</a:t>
            </a:r>
            <a:r>
              <a:rPr lang="ru-RU" sz="2800" dirty="0" smtClean="0"/>
              <a:t>  </a:t>
            </a:r>
            <a:r>
              <a:rPr lang="ru-RU" sz="2800" dirty="0" err="1" smtClean="0"/>
              <a:t>дослідницьких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проектів</a:t>
            </a:r>
            <a:r>
              <a:rPr lang="ru-RU" sz="2800" dirty="0" smtClean="0"/>
              <a:t> США </a:t>
            </a:r>
            <a:r>
              <a:rPr lang="ru-RU" sz="2800" dirty="0" err="1" smtClean="0"/>
              <a:t>висловив</a:t>
            </a:r>
            <a:r>
              <a:rPr lang="ru-RU" sz="2800" dirty="0" smtClean="0"/>
              <a:t> </a:t>
            </a:r>
            <a:r>
              <a:rPr lang="ru-RU" sz="2800" dirty="0" err="1" smtClean="0"/>
              <a:t>ідею</a:t>
            </a:r>
            <a:r>
              <a:rPr lang="ru-RU" sz="2800" dirty="0" smtClean="0"/>
              <a:t> </a:t>
            </a:r>
            <a:r>
              <a:rPr lang="ru-RU" sz="2800" dirty="0" err="1" smtClean="0"/>
              <a:t>Всесвітньої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комп'ютерної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мережі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82025"/>
            <a:ext cx="3286125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4697970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56703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1969 </a:t>
            </a:r>
            <a:r>
              <a:rPr lang="ru-RU" sz="2400" dirty="0" err="1" smtClean="0"/>
              <a:t>рік</a:t>
            </a:r>
            <a:r>
              <a:rPr lang="ru-RU" sz="2400" dirty="0" smtClean="0"/>
              <a:t>  </a:t>
            </a:r>
            <a:r>
              <a:rPr lang="ru-RU" sz="2400" dirty="0" err="1" smtClean="0"/>
              <a:t>Міністерство</a:t>
            </a:r>
            <a:r>
              <a:rPr lang="ru-RU" sz="2400" dirty="0" smtClean="0"/>
              <a:t> оборони США </a:t>
            </a:r>
            <a:r>
              <a:rPr lang="ru-RU" sz="2400" dirty="0" err="1" smtClean="0"/>
              <a:t>започаткувало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розробку</a:t>
            </a:r>
            <a:r>
              <a:rPr lang="ru-RU" sz="2400" dirty="0" smtClean="0"/>
              <a:t> проекту, </a:t>
            </a:r>
            <a:r>
              <a:rPr lang="ru-RU" sz="2400" dirty="0" err="1" smtClean="0"/>
              <a:t>котрий</a:t>
            </a:r>
            <a:r>
              <a:rPr lang="ru-RU" sz="2400" dirty="0" smtClean="0"/>
              <a:t> </a:t>
            </a:r>
            <a:r>
              <a:rPr lang="ru-RU" sz="2400" dirty="0" err="1" smtClean="0"/>
              <a:t>мав</a:t>
            </a:r>
            <a:r>
              <a:rPr lang="ru-RU" sz="2400" dirty="0" smtClean="0"/>
              <a:t> на </a:t>
            </a:r>
            <a:r>
              <a:rPr lang="ru-RU" sz="2400" dirty="0" err="1" smtClean="0"/>
              <a:t>меті</a:t>
            </a:r>
            <a:r>
              <a:rPr lang="ru-RU" sz="2400" dirty="0" smtClean="0"/>
              <a:t> створення </a:t>
            </a:r>
            <a:r>
              <a:rPr lang="ru-RU" sz="2400" dirty="0" err="1" smtClean="0"/>
              <a:t>надійної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передачі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інформації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випадок</a:t>
            </a:r>
            <a:r>
              <a:rPr lang="ru-RU" sz="2400" dirty="0" smtClean="0"/>
              <a:t> </a:t>
            </a:r>
            <a:r>
              <a:rPr lang="ru-RU" sz="2400" dirty="0" err="1" smtClean="0"/>
              <a:t>війни</a:t>
            </a:r>
            <a:r>
              <a:rPr lang="ru-RU" sz="2400" dirty="0" smtClean="0"/>
              <a:t>. Агентство </a:t>
            </a:r>
            <a:r>
              <a:rPr lang="ru-RU" sz="2400" dirty="0" err="1" smtClean="0"/>
              <a:t>запропонувало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розробити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комп'ютерну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мережу.Ця</a:t>
            </a:r>
            <a:r>
              <a:rPr lang="ru-RU" sz="2400" dirty="0" smtClean="0"/>
              <a:t> мережа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названа ARPANET.</a:t>
            </a:r>
            <a:endParaRPr lang="ru-RU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12443"/>
            <a:ext cx="2810618" cy="385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6124"/>
            <a:ext cx="5040560" cy="342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8520831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5454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Перший сервер </a:t>
            </a:r>
            <a:r>
              <a:rPr lang="en-US" sz="2400" dirty="0" smtClean="0"/>
              <a:t>ARPANET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встановлено</a:t>
            </a:r>
            <a:r>
              <a:rPr lang="ru-RU" sz="2400" dirty="0" smtClean="0"/>
              <a:t> 1 </a:t>
            </a:r>
            <a:r>
              <a:rPr lang="ru-RU" sz="2400" dirty="0" err="1" smtClean="0"/>
              <a:t>вересня</a:t>
            </a:r>
            <a:r>
              <a:rPr lang="ru-RU" sz="2400" dirty="0" smtClean="0"/>
              <a:t> 1969 року у </a:t>
            </a:r>
            <a:r>
              <a:rPr lang="ru-RU" sz="2400" dirty="0" err="1" smtClean="0"/>
              <a:t>Каліфорнійському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університеті</a:t>
            </a:r>
            <a:r>
              <a:rPr lang="ru-RU" sz="2400" dirty="0" smtClean="0"/>
              <a:t> в Лос-</a:t>
            </a:r>
            <a:r>
              <a:rPr lang="ru-RU" sz="2400" dirty="0" err="1" smtClean="0"/>
              <a:t>Анжелесі</a:t>
            </a:r>
            <a:r>
              <a:rPr lang="ru-RU" sz="2400" dirty="0" smtClean="0"/>
              <a:t>. </a:t>
            </a:r>
            <a:r>
              <a:rPr lang="ru-RU" sz="2400" dirty="0" err="1" smtClean="0"/>
              <a:t>Комп'ютер</a:t>
            </a:r>
            <a:r>
              <a:rPr lang="ru-RU" sz="2400" dirty="0" smtClean="0"/>
              <a:t> «</a:t>
            </a:r>
            <a:r>
              <a:rPr lang="en-US" sz="2400" dirty="0" smtClean="0"/>
              <a:t>Honeywell 516» </a:t>
            </a:r>
            <a:r>
              <a:rPr lang="ru-RU" sz="2400" dirty="0" err="1" smtClean="0"/>
              <a:t>мав</a:t>
            </a:r>
            <a:r>
              <a:rPr lang="ru-RU" sz="2400" dirty="0" smtClean="0"/>
              <a:t> 12 </a:t>
            </a:r>
            <a:r>
              <a:rPr lang="ru-RU" sz="2400" dirty="0" err="1" smtClean="0"/>
              <a:t>кілобайт</a:t>
            </a:r>
            <a:r>
              <a:rPr lang="ru-RU" sz="2400" dirty="0" smtClean="0"/>
              <a:t> </a:t>
            </a:r>
            <a:r>
              <a:rPr lang="ru-RU" sz="2400" dirty="0" err="1" smtClean="0"/>
              <a:t>оперативної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памяті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460034"/>
            <a:ext cx="5544616" cy="439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96227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6198562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До 1971 року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розроблена</a:t>
            </a:r>
            <a:r>
              <a:rPr lang="ru-RU" sz="2400" dirty="0" smtClean="0"/>
              <a:t> перша </a:t>
            </a:r>
            <a:r>
              <a:rPr lang="ru-RU" sz="2400" dirty="0" err="1" smtClean="0"/>
              <a:t>програма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відправки</a:t>
            </a:r>
            <a:r>
              <a:rPr lang="ru-RU" sz="2400" dirty="0" smtClean="0"/>
              <a:t> </a:t>
            </a:r>
            <a:r>
              <a:rPr lang="ru-RU" sz="2400" dirty="0" err="1" smtClean="0"/>
              <a:t>електронної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пошти</a:t>
            </a:r>
            <a:r>
              <a:rPr lang="ru-RU" sz="2400" dirty="0" smtClean="0"/>
              <a:t> мережею, </a:t>
            </a:r>
            <a:r>
              <a:rPr lang="ru-RU" sz="2400" dirty="0" err="1" smtClean="0"/>
              <a:t>котра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відразу</a:t>
            </a:r>
            <a:r>
              <a:rPr lang="ru-RU" sz="2400" dirty="0" smtClean="0"/>
              <a:t> стала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популярною.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У 1973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до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 через </a:t>
            </a:r>
            <a:r>
              <a:rPr lang="ru-RU" sz="2400" dirty="0" err="1" smtClean="0"/>
              <a:t>трансатлантичний</a:t>
            </a:r>
            <a:r>
              <a:rPr lang="ru-RU" sz="2400" dirty="0" smtClean="0"/>
              <a:t> кабель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підключені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перші</a:t>
            </a:r>
            <a:r>
              <a:rPr lang="ru-RU" sz="2400" dirty="0" smtClean="0"/>
              <a:t> </a:t>
            </a:r>
            <a:r>
              <a:rPr lang="ru-RU" sz="2400" dirty="0" err="1" smtClean="0"/>
              <a:t>іноземні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організації</a:t>
            </a:r>
            <a:r>
              <a:rPr lang="ru-RU" sz="2400" dirty="0" smtClean="0"/>
              <a:t> з </a:t>
            </a:r>
            <a:r>
              <a:rPr lang="ru-RU" sz="2400" dirty="0" err="1" smtClean="0"/>
              <a:t>Великобританії</a:t>
            </a:r>
            <a:r>
              <a:rPr lang="ru-RU" sz="2400" dirty="0" smtClean="0"/>
              <a:t> та </a:t>
            </a:r>
            <a:r>
              <a:rPr lang="ru-RU" sz="2400" dirty="0" err="1" smtClean="0"/>
              <a:t>Норвегії</a:t>
            </a:r>
            <a:r>
              <a:rPr lang="ru-RU" sz="2400" dirty="0" smtClean="0"/>
              <a:t> — мережа стала </a:t>
            </a:r>
            <a:r>
              <a:rPr lang="ru-RU" sz="2400" dirty="0" err="1" smtClean="0"/>
              <a:t>міжнародною</a:t>
            </a:r>
            <a:r>
              <a:rPr lang="ru-RU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У 1970-х роках мережа </a:t>
            </a:r>
            <a:r>
              <a:rPr lang="ru-RU" sz="2400" dirty="0" err="1" smtClean="0"/>
              <a:t>загалом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використовувалась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пересилки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електронної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пошти</a:t>
            </a:r>
            <a:r>
              <a:rPr lang="ru-RU" sz="2400" dirty="0" smtClean="0"/>
              <a:t>, </a:t>
            </a:r>
            <a:r>
              <a:rPr lang="ru-RU" sz="2400" dirty="0" err="1" smtClean="0"/>
              <a:t>тоді</a:t>
            </a:r>
            <a:r>
              <a:rPr lang="ru-RU" sz="2400" dirty="0" smtClean="0"/>
              <a:t> ж появились </a:t>
            </a:r>
            <a:r>
              <a:rPr lang="ru-RU" sz="2400" dirty="0" err="1" smtClean="0"/>
              <a:t>перші</a:t>
            </a:r>
            <a:r>
              <a:rPr lang="ru-RU" sz="2400" dirty="0" smtClean="0"/>
              <a:t> списки </a:t>
            </a:r>
            <a:r>
              <a:rPr lang="ru-RU" sz="2400" dirty="0" err="1" smtClean="0"/>
              <a:t>поштових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розсилок</a:t>
            </a:r>
            <a:r>
              <a:rPr lang="ru-RU" sz="2400" dirty="0" smtClean="0"/>
              <a:t>, </a:t>
            </a:r>
            <a:r>
              <a:rPr lang="ru-RU" sz="2400" dirty="0" err="1" smtClean="0"/>
              <a:t>групи</a:t>
            </a:r>
            <a:r>
              <a:rPr lang="ru-RU" sz="2400" dirty="0" smtClean="0"/>
              <a:t> новин та </a:t>
            </a:r>
            <a:r>
              <a:rPr lang="ru-RU" sz="2400" dirty="0" err="1" smtClean="0"/>
              <a:t>дошки</a:t>
            </a:r>
            <a:r>
              <a:rPr lang="ru-RU" sz="2400" dirty="0" smtClean="0"/>
              <a:t> </a:t>
            </a:r>
            <a:r>
              <a:rPr lang="ru-RU" sz="2400" dirty="0" err="1" smtClean="0"/>
              <a:t>оголошень</a:t>
            </a:r>
            <a:r>
              <a:rPr lang="ru-RU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До </a:t>
            </a:r>
            <a:r>
              <a:rPr lang="ru-RU" sz="2400" dirty="0" err="1" smtClean="0"/>
              <a:t>кінця</a:t>
            </a:r>
            <a:r>
              <a:rPr lang="ru-RU" sz="2400" dirty="0" smtClean="0"/>
              <a:t> 1970-х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почали активно </a:t>
            </a:r>
            <a:r>
              <a:rPr lang="ru-RU" sz="2400" dirty="0" err="1" smtClean="0"/>
              <a:t>розвиватись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протоколи</a:t>
            </a:r>
            <a:r>
              <a:rPr lang="ru-RU" sz="2400" dirty="0" smtClean="0"/>
              <a:t> </a:t>
            </a:r>
            <a:r>
              <a:rPr lang="ru-RU" sz="2400" dirty="0" err="1" smtClean="0"/>
              <a:t>передачі</a:t>
            </a:r>
            <a:r>
              <a:rPr lang="ru-RU" sz="2400" dirty="0" smtClean="0"/>
              <a:t> </a:t>
            </a:r>
            <a:r>
              <a:rPr lang="ru-RU" sz="2400" dirty="0" err="1" smtClean="0"/>
              <a:t>даних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стандартизовані</a:t>
            </a:r>
            <a:r>
              <a:rPr lang="ru-RU" sz="2400" dirty="0" smtClean="0"/>
              <a:t> у 1982—1983 роках.</a:t>
            </a:r>
            <a:endParaRPr lang="ru-RU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5072074"/>
            <a:ext cx="3011487" cy="265988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2885281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141</TotalTime>
  <Words>86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SanBuild &amp; 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КОРИСТУВАЧ</cp:lastModifiedBy>
  <cp:revision>16</cp:revision>
  <dcterms:created xsi:type="dcterms:W3CDTF">2014-02-23T08:17:59Z</dcterms:created>
  <dcterms:modified xsi:type="dcterms:W3CDTF">2004-12-31T20:12:46Z</dcterms:modified>
</cp:coreProperties>
</file>