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83137" autoAdjust="0"/>
  </p:normalViewPr>
  <p:slideViewPr>
    <p:cSldViewPr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slide" Target="../slides/slide4.xml"/><Relationship Id="rId7" Type="http://schemas.openxmlformats.org/officeDocument/2006/relationships/image" Target="../media/image2.jpg"/><Relationship Id="rId2" Type="http://schemas.openxmlformats.org/officeDocument/2006/relationships/slide" Target="../slides/slide3.xml"/><Relationship Id="rId1" Type="http://schemas.openxmlformats.org/officeDocument/2006/relationships/slide" Target="../slides/slide2.xml"/><Relationship Id="rId6" Type="http://schemas.openxmlformats.org/officeDocument/2006/relationships/image" Target="../media/image1.jpg"/><Relationship Id="rId5" Type="http://schemas.openxmlformats.org/officeDocument/2006/relationships/slide" Target="../slides/slide6.xml"/><Relationship Id="rId10" Type="http://schemas.openxmlformats.org/officeDocument/2006/relationships/image" Target="../media/image5.jpg"/><Relationship Id="rId4" Type="http://schemas.openxmlformats.org/officeDocument/2006/relationships/slide" Target="../slides/slide5.xml"/><Relationship Id="rId9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90160-D328-4B69-A035-90D3C82FA0A6}" type="doc">
      <dgm:prSet loTypeId="urn:microsoft.com/office/officeart/2005/8/layout/pList2#1" loCatId="list" qsTypeId="urn:microsoft.com/office/officeart/2005/8/quickstyle/simple4" qsCatId="simple" csTypeId="urn:microsoft.com/office/officeart/2005/8/colors/colorful2" csCatId="colorful" phldr="1"/>
      <dgm:spPr/>
    </dgm:pt>
    <dgm:pt modelId="{476E4177-EF8D-419E-AB8A-93E66CC82482}">
      <dgm:prSet phldrT="[Text]" custT="1"/>
      <dgm:spPr/>
      <dgm:t>
        <a:bodyPr lIns="73152" tIns="274320" rIns="73152"/>
        <a:lstStyle/>
        <a:p>
          <a:pPr algn="ctr" defTabSz="914400">
            <a:buNone/>
          </a:pPr>
          <a:endParaRPr lang="en-US" sz="2000" b="0" i="0" dirty="0" smtClean="0">
            <a:latin typeface="Corbel"/>
            <a:ea typeface="+mn-ea"/>
            <a:cs typeface="+mn-cs"/>
          </a:endParaRPr>
        </a:p>
        <a:p>
          <a:pPr algn="ctr" defTabSz="914400">
            <a:buNone/>
          </a:pPr>
          <a:r>
            <a:rPr lang="en-US" sz="2000" b="0" i="0" dirty="0" smtClean="0">
              <a:latin typeface="Corbel"/>
              <a:ea typeface="+mn-ea"/>
              <a:cs typeface="+mn-cs"/>
              <a:hlinkClick xmlns:r="http://schemas.openxmlformats.org/officeDocument/2006/relationships" r:id="rId1" action="ppaction://hlinksldjump"/>
            </a:rPr>
            <a:t>AVAST</a:t>
          </a:r>
          <a:endParaRPr lang="ru-RU" sz="2000" b="0" i="0" dirty="0">
            <a:latin typeface="Corbel"/>
            <a:ea typeface="+mn-ea"/>
            <a:cs typeface="+mn-cs"/>
          </a:endParaRPr>
        </a:p>
      </dgm:t>
    </dgm:pt>
    <dgm:pt modelId="{50A25A56-CEA1-40EB-822C-18475EA4B47A}" type="parTrans" cxnId="{9A40B199-C1E6-4AA6-9486-07915ED7CAE7}">
      <dgm:prSet/>
      <dgm:spPr/>
      <dgm:t>
        <a:bodyPr/>
        <a:lstStyle/>
        <a:p>
          <a:endParaRPr lang="en-US" sz="1600"/>
        </a:p>
      </dgm:t>
    </dgm:pt>
    <dgm:pt modelId="{A91F7A1B-DD1E-4B26-839C-2A5EF0A403AD}" type="sibTrans" cxnId="{9A40B199-C1E6-4AA6-9486-07915ED7CAE7}">
      <dgm:prSet/>
      <dgm:spPr/>
      <dgm:t>
        <a:bodyPr/>
        <a:lstStyle/>
        <a:p>
          <a:endParaRPr lang="en-US" sz="1600"/>
        </a:p>
      </dgm:t>
    </dgm:pt>
    <dgm:pt modelId="{5DD0A7D4-5781-4819-AF33-C5CE25A2D297}">
      <dgm:prSet phldrT="[Text]" custT="1"/>
      <dgm:spPr/>
      <dgm:t>
        <a:bodyPr lIns="73152" tIns="274320" rIns="73152"/>
        <a:lstStyle/>
        <a:p>
          <a:pPr algn="l" defTabSz="914400">
            <a:buNone/>
          </a:pPr>
          <a:endParaRPr lang="en-US" sz="2000" b="0" i="0" dirty="0" smtClean="0">
            <a:latin typeface="Corbel"/>
            <a:ea typeface="+mn-ea"/>
            <a:cs typeface="+mn-cs"/>
          </a:endParaRPr>
        </a:p>
        <a:p>
          <a:pPr algn="ctr" defTabSz="914400">
            <a:buNone/>
          </a:pPr>
          <a:r>
            <a:rPr lang="en-US" sz="2000" b="0" i="0" dirty="0" smtClean="0">
              <a:latin typeface="Corbel"/>
              <a:ea typeface="+mn-ea"/>
              <a:cs typeface="+mn-cs"/>
              <a:hlinkClick xmlns:r="http://schemas.openxmlformats.org/officeDocument/2006/relationships" r:id="rId2" action="ppaction://hlinksldjump"/>
            </a:rPr>
            <a:t>AVIRA</a:t>
          </a:r>
          <a:endParaRPr lang="ru-RU" sz="2000" b="0" i="0" dirty="0">
            <a:latin typeface="Corbel"/>
            <a:ea typeface="+mn-ea"/>
            <a:cs typeface="+mn-cs"/>
          </a:endParaRPr>
        </a:p>
      </dgm:t>
    </dgm:pt>
    <dgm:pt modelId="{05B7C26E-C389-4346-849B-05526EF2C457}" type="parTrans" cxnId="{7417CC53-98FE-43F4-BF56-8508FB7DA803}">
      <dgm:prSet/>
      <dgm:spPr/>
      <dgm:t>
        <a:bodyPr/>
        <a:lstStyle/>
        <a:p>
          <a:endParaRPr lang="en-US" sz="1600"/>
        </a:p>
      </dgm:t>
    </dgm:pt>
    <dgm:pt modelId="{FD53903F-8A86-4D24-917A-36748269F973}" type="sibTrans" cxnId="{7417CC53-98FE-43F4-BF56-8508FB7DA803}">
      <dgm:prSet/>
      <dgm:spPr/>
      <dgm:t>
        <a:bodyPr/>
        <a:lstStyle/>
        <a:p>
          <a:endParaRPr lang="en-US" sz="1600"/>
        </a:p>
      </dgm:t>
    </dgm:pt>
    <dgm:pt modelId="{77AF15ED-F058-4A0B-B979-9880C6062DF0}">
      <dgm:prSet phldrT="[Text]" custT="1"/>
      <dgm:spPr/>
      <dgm:t>
        <a:bodyPr lIns="73152" tIns="274320" rIns="73152"/>
        <a:lstStyle/>
        <a:p>
          <a:pPr algn="ctr" defTabSz="914400">
            <a:buNone/>
          </a:pPr>
          <a:endParaRPr lang="en-US" sz="2000" b="0" i="0" dirty="0" smtClean="0">
            <a:latin typeface="Corbel"/>
            <a:ea typeface="+mn-ea"/>
            <a:cs typeface="+mn-cs"/>
          </a:endParaRPr>
        </a:p>
        <a:p>
          <a:pPr algn="ctr" defTabSz="914400">
            <a:buNone/>
          </a:pPr>
          <a:r>
            <a:rPr lang="en-US" sz="2000" b="0" i="0" dirty="0" smtClean="0">
              <a:latin typeface="Corbel"/>
              <a:ea typeface="+mn-ea"/>
              <a:cs typeface="+mn-cs"/>
              <a:hlinkClick xmlns:r="http://schemas.openxmlformats.org/officeDocument/2006/relationships" r:id="rId3" action="ppaction://hlinksldjump"/>
            </a:rPr>
            <a:t>DR.</a:t>
          </a:r>
          <a:r>
            <a:rPr lang="en-US" sz="2000" b="0" i="0" baseline="0" dirty="0" smtClean="0">
              <a:latin typeface="Corbel"/>
              <a:ea typeface="+mn-ea"/>
              <a:cs typeface="+mn-cs"/>
              <a:hlinkClick xmlns:r="http://schemas.openxmlformats.org/officeDocument/2006/relationships" r:id="rId3" action="ppaction://hlinksldjump"/>
            </a:rPr>
            <a:t> WEB</a:t>
          </a:r>
          <a:endParaRPr lang="ru-RU" sz="2000" b="0" i="0" dirty="0">
            <a:latin typeface="Corbel"/>
            <a:ea typeface="+mn-ea"/>
            <a:cs typeface="+mn-cs"/>
          </a:endParaRPr>
        </a:p>
      </dgm:t>
    </dgm:pt>
    <dgm:pt modelId="{0DF2CDB2-0880-4047-8447-A17EAE7580E4}" type="parTrans" cxnId="{CD3B69F4-72CF-49E2-8926-8FD63E771977}">
      <dgm:prSet/>
      <dgm:spPr/>
      <dgm:t>
        <a:bodyPr/>
        <a:lstStyle/>
        <a:p>
          <a:endParaRPr lang="en-US" sz="1600"/>
        </a:p>
      </dgm:t>
    </dgm:pt>
    <dgm:pt modelId="{E3B236AA-E864-46E4-BC91-F2D73633FEA4}" type="sibTrans" cxnId="{CD3B69F4-72CF-49E2-8926-8FD63E771977}">
      <dgm:prSet/>
      <dgm:spPr/>
      <dgm:t>
        <a:bodyPr/>
        <a:lstStyle/>
        <a:p>
          <a:endParaRPr lang="en-US" sz="1600"/>
        </a:p>
      </dgm:t>
    </dgm:pt>
    <dgm:pt modelId="{5DF8D196-4D3D-4940-9F32-682169997D7A}">
      <dgm:prSet phldrT="[Text]" custT="1"/>
      <dgm:spPr/>
      <dgm:t>
        <a:bodyPr lIns="73152" tIns="274320" rIns="73152"/>
        <a:lstStyle/>
        <a:p>
          <a:pPr algn="ctr" defTabSz="914400">
            <a:buNone/>
          </a:pPr>
          <a:r>
            <a:rPr lang="ru-RU" sz="2000" b="0" i="0" dirty="0" smtClean="0">
              <a:latin typeface="Corbel"/>
              <a:ea typeface="+mn-ea"/>
              <a:cs typeface="+mn-cs"/>
              <a:hlinkClick xmlns:r="http://schemas.openxmlformats.org/officeDocument/2006/relationships" r:id="rId4" action="ppaction://hlinksldjump"/>
            </a:rPr>
            <a:t>Антивирус</a:t>
          </a:r>
          <a:r>
            <a:rPr lang="ru-RU" sz="2000" b="0" i="0" baseline="0" dirty="0" smtClean="0">
              <a:latin typeface="Corbel"/>
              <a:ea typeface="+mn-ea"/>
              <a:cs typeface="+mn-cs"/>
              <a:hlinkClick xmlns:r="http://schemas.openxmlformats.org/officeDocument/2006/relationships" r:id="rId4" action="ppaction://hlinksldjump"/>
            </a:rPr>
            <a:t> Касперского</a:t>
          </a:r>
          <a:endParaRPr lang="ru-RU" sz="2000" b="0" i="0" dirty="0">
            <a:latin typeface="Corbel"/>
            <a:ea typeface="+mn-ea"/>
            <a:cs typeface="+mn-cs"/>
          </a:endParaRPr>
        </a:p>
      </dgm:t>
    </dgm:pt>
    <dgm:pt modelId="{51CE1848-AB2A-4E28-8CF5-8442E546E0C5}" type="parTrans" cxnId="{B9B85342-AC50-4E97-8E9E-2FD870B1E881}">
      <dgm:prSet/>
      <dgm:spPr/>
      <dgm:t>
        <a:bodyPr/>
        <a:lstStyle/>
        <a:p>
          <a:endParaRPr lang="en-US" sz="1600"/>
        </a:p>
      </dgm:t>
    </dgm:pt>
    <dgm:pt modelId="{90C1E242-23BD-452C-B222-DCFA2D4DAE3B}" type="sibTrans" cxnId="{B9B85342-AC50-4E97-8E9E-2FD870B1E881}">
      <dgm:prSet/>
      <dgm:spPr/>
      <dgm:t>
        <a:bodyPr/>
        <a:lstStyle/>
        <a:p>
          <a:endParaRPr lang="en-US" sz="1600"/>
        </a:p>
      </dgm:t>
    </dgm:pt>
    <dgm:pt modelId="{C20F2834-7A4B-463C-ABDE-12FFE93933A3}">
      <dgm:prSet phldrT="[Text]" custT="1"/>
      <dgm:spPr/>
      <dgm:t>
        <a:bodyPr lIns="73152" tIns="274320" rIns="73152"/>
        <a:lstStyle/>
        <a:p>
          <a:pPr algn="ctr" defTabSz="914400">
            <a:buNone/>
          </a:pPr>
          <a:r>
            <a:rPr lang="en-US" sz="2000" b="0" i="0" dirty="0" smtClean="0">
              <a:latin typeface="Corbel"/>
              <a:ea typeface="+mn-ea"/>
              <a:cs typeface="+mn-cs"/>
              <a:hlinkClick xmlns:r="http://schemas.openxmlformats.org/officeDocument/2006/relationships" r:id="rId5" action="ppaction://hlinksldjump"/>
            </a:rPr>
            <a:t>ESET SMART SECURITY</a:t>
          </a:r>
          <a:endParaRPr lang="ru-RU" sz="2000" b="0" i="0" dirty="0">
            <a:latin typeface="Corbel"/>
            <a:ea typeface="+mn-ea"/>
            <a:cs typeface="+mn-cs"/>
          </a:endParaRPr>
        </a:p>
      </dgm:t>
    </dgm:pt>
    <dgm:pt modelId="{BCFE97E8-F389-4CB9-AF67-54F99688D24C}" type="parTrans" cxnId="{4C839C11-576D-4F8B-A506-F28B1DFFF881}">
      <dgm:prSet/>
      <dgm:spPr/>
      <dgm:t>
        <a:bodyPr/>
        <a:lstStyle/>
        <a:p>
          <a:endParaRPr lang="en-US" sz="1600"/>
        </a:p>
      </dgm:t>
    </dgm:pt>
    <dgm:pt modelId="{CAE5F0D1-5C6A-4BF8-ACC0-DB67084C99C7}" type="sibTrans" cxnId="{4C839C11-576D-4F8B-A506-F28B1DFFF881}">
      <dgm:prSet/>
      <dgm:spPr/>
      <dgm:t>
        <a:bodyPr/>
        <a:lstStyle/>
        <a:p>
          <a:endParaRPr lang="en-US" sz="1600"/>
        </a:p>
      </dgm:t>
    </dgm:pt>
    <dgm:pt modelId="{9E4DC8AD-1AC7-4E53-B32C-25202AFDB195}" type="pres">
      <dgm:prSet presAssocID="{AA690160-D328-4B69-A035-90D3C82FA0A6}" presName="Name0" presStyleCnt="0">
        <dgm:presLayoutVars>
          <dgm:dir/>
          <dgm:resizeHandles val="exact"/>
        </dgm:presLayoutVars>
      </dgm:prSet>
      <dgm:spPr/>
    </dgm:pt>
    <dgm:pt modelId="{ACBF4AF3-FAB8-444C-81AB-52C89640E279}" type="pres">
      <dgm:prSet presAssocID="{AA690160-D328-4B69-A035-90D3C82FA0A6}" presName="bkgdShp" presStyleLbl="alignAccFollowNode1" presStyleIdx="0" presStyleCnt="1"/>
      <dgm:spPr>
        <a:solidFill>
          <a:schemeClr val="bg1">
            <a:lumMod val="65000"/>
            <a:alpha val="90000"/>
          </a:schemeClr>
        </a:solidFill>
      </dgm:spPr>
    </dgm:pt>
    <dgm:pt modelId="{78248EF9-FFBB-4EB0-94C4-16A1D0A1A170}" type="pres">
      <dgm:prSet presAssocID="{AA690160-D328-4B69-A035-90D3C82FA0A6}" presName="linComp" presStyleCnt="0"/>
      <dgm:spPr/>
    </dgm:pt>
    <dgm:pt modelId="{CC8831C0-DF59-484B-83B2-A708366B3EB6}" type="pres">
      <dgm:prSet presAssocID="{476E4177-EF8D-419E-AB8A-93E66CC82482}" presName="compNode" presStyleCnt="0"/>
      <dgm:spPr/>
    </dgm:pt>
    <dgm:pt modelId="{2572025E-E8B8-4F94-94D0-DC22D7F762FB}" type="pres">
      <dgm:prSet presAssocID="{476E4177-EF8D-419E-AB8A-93E66CC8248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B4276-DB06-4C66-80FF-919CDE10A5FE}" type="pres">
      <dgm:prSet presAssocID="{476E4177-EF8D-419E-AB8A-93E66CC82482}" presName="invisiNode" presStyleLbl="node1" presStyleIdx="0" presStyleCnt="5"/>
      <dgm:spPr/>
    </dgm:pt>
    <dgm:pt modelId="{C43EB61A-2E04-409F-8F87-79F190ED3CE0}" type="pres">
      <dgm:prSet presAssocID="{476E4177-EF8D-419E-AB8A-93E66CC82482}" presName="imagNode" presStyleLbl="fgImgPlace1" presStyleIdx="0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3DB5F289-A8C3-40D5-8393-8636D9BFFD29}" type="pres">
      <dgm:prSet presAssocID="{A91F7A1B-DD1E-4B26-839C-2A5EF0A403A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C509E44-86D3-42D8-94FF-9B9788BAB857}" type="pres">
      <dgm:prSet presAssocID="{5DD0A7D4-5781-4819-AF33-C5CE25A2D297}" presName="compNode" presStyleCnt="0"/>
      <dgm:spPr/>
    </dgm:pt>
    <dgm:pt modelId="{E4B0666F-2CF1-4C21-A251-46E6EBFF7C1D}" type="pres">
      <dgm:prSet presAssocID="{5DD0A7D4-5781-4819-AF33-C5CE25A2D29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A0B92-8C45-4EAA-A200-A78384D846A7}" type="pres">
      <dgm:prSet presAssocID="{5DD0A7D4-5781-4819-AF33-C5CE25A2D297}" presName="invisiNode" presStyleLbl="node1" presStyleIdx="1" presStyleCnt="5"/>
      <dgm:spPr/>
    </dgm:pt>
    <dgm:pt modelId="{BF646D7A-C7D0-4489-A68F-61F32B7DB0C6}" type="pres">
      <dgm:prSet presAssocID="{5DD0A7D4-5781-4819-AF33-C5CE25A2D297}" presName="imagNode" presStyleLbl="fgImgPlace1" presStyleIdx="1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</dgm:pt>
    <dgm:pt modelId="{CAAEED2F-AC44-4514-84C2-160FDC42F579}" type="pres">
      <dgm:prSet presAssocID="{FD53903F-8A86-4D24-917A-36748269F97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617A269-0CD9-4948-9932-FA1AD12DE27E}" type="pres">
      <dgm:prSet presAssocID="{77AF15ED-F058-4A0B-B979-9880C6062DF0}" presName="compNode" presStyleCnt="0"/>
      <dgm:spPr/>
    </dgm:pt>
    <dgm:pt modelId="{5284ED54-4761-44DA-8086-D5FD397A1C95}" type="pres">
      <dgm:prSet presAssocID="{77AF15ED-F058-4A0B-B979-9880C6062DF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B65F-B8AB-44AD-8F33-AF566667E781}" type="pres">
      <dgm:prSet presAssocID="{77AF15ED-F058-4A0B-B979-9880C6062DF0}" presName="invisiNode" presStyleLbl="node1" presStyleIdx="2" presStyleCnt="5"/>
      <dgm:spPr/>
    </dgm:pt>
    <dgm:pt modelId="{41BC1ABA-1F87-4B1E-94EC-41724CD12655}" type="pres">
      <dgm:prSet presAssocID="{77AF15ED-F058-4A0B-B979-9880C6062DF0}" presName="imagNode" presStyleLbl="fgImgPlace1" presStyleIdx="2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A9D6457D-CBBF-4A28-8C38-C3F75EA43CF1}" type="pres">
      <dgm:prSet presAssocID="{E3B236AA-E864-46E4-BC91-F2D73633FEA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DFA4098-C274-4C84-9513-F0698696D98A}" type="pres">
      <dgm:prSet presAssocID="{5DF8D196-4D3D-4940-9F32-682169997D7A}" presName="compNode" presStyleCnt="0"/>
      <dgm:spPr/>
    </dgm:pt>
    <dgm:pt modelId="{87B5BDBA-3C7A-41F1-8C33-F13937A84B36}" type="pres">
      <dgm:prSet presAssocID="{5DF8D196-4D3D-4940-9F32-682169997D7A}" presName="node" presStyleLbl="node1" presStyleIdx="3" presStyleCnt="5" custScaleX="127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528D1-DD5F-4687-9BFE-878C43D23D5D}" type="pres">
      <dgm:prSet presAssocID="{5DF8D196-4D3D-4940-9F32-682169997D7A}" presName="invisiNode" presStyleLbl="node1" presStyleIdx="3" presStyleCnt="5"/>
      <dgm:spPr/>
    </dgm:pt>
    <dgm:pt modelId="{D88C7409-AB93-4FE3-A61D-F51EE8A4B008}" type="pres">
      <dgm:prSet presAssocID="{5DF8D196-4D3D-4940-9F32-682169997D7A}" presName="imagNode" presStyleLbl="fgImgPlace1" presStyleIdx="3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CA6E58D0-F06D-4082-9183-0F2955E6C631}" type="pres">
      <dgm:prSet presAssocID="{90C1E242-23BD-452C-B222-DCFA2D4DAE3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AC8F713-1879-4B70-BB31-C5C195E24471}" type="pres">
      <dgm:prSet presAssocID="{C20F2834-7A4B-463C-ABDE-12FFE93933A3}" presName="compNode" presStyleCnt="0"/>
      <dgm:spPr/>
    </dgm:pt>
    <dgm:pt modelId="{9B706799-997B-4F74-B652-58B58A51EA58}" type="pres">
      <dgm:prSet presAssocID="{C20F2834-7A4B-463C-ABDE-12FFE93933A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C36F4-A127-4733-8CAC-70994BB842F2}" type="pres">
      <dgm:prSet presAssocID="{C20F2834-7A4B-463C-ABDE-12FFE93933A3}" presName="invisiNode" presStyleLbl="node1" presStyleIdx="4" presStyleCnt="5"/>
      <dgm:spPr/>
    </dgm:pt>
    <dgm:pt modelId="{B68F94D2-D73D-420A-802B-DFDC9BE4ED4C}" type="pres">
      <dgm:prSet presAssocID="{C20F2834-7A4B-463C-ABDE-12FFE93933A3}" presName="imagNode" presStyleLbl="fgImgPlace1" presStyleIdx="4" presStyleCnt="5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</dgm:ptLst>
  <dgm:cxnLst>
    <dgm:cxn modelId="{7417CC53-98FE-43F4-BF56-8508FB7DA803}" srcId="{AA690160-D328-4B69-A035-90D3C82FA0A6}" destId="{5DD0A7D4-5781-4819-AF33-C5CE25A2D297}" srcOrd="1" destOrd="0" parTransId="{05B7C26E-C389-4346-849B-05526EF2C457}" sibTransId="{FD53903F-8A86-4D24-917A-36748269F973}"/>
    <dgm:cxn modelId="{CD3B69F4-72CF-49E2-8926-8FD63E771977}" srcId="{AA690160-D328-4B69-A035-90D3C82FA0A6}" destId="{77AF15ED-F058-4A0B-B979-9880C6062DF0}" srcOrd="2" destOrd="0" parTransId="{0DF2CDB2-0880-4047-8447-A17EAE7580E4}" sibTransId="{E3B236AA-E864-46E4-BC91-F2D73633FEA4}"/>
    <dgm:cxn modelId="{4C839C11-576D-4F8B-A506-F28B1DFFF881}" srcId="{AA690160-D328-4B69-A035-90D3C82FA0A6}" destId="{C20F2834-7A4B-463C-ABDE-12FFE93933A3}" srcOrd="4" destOrd="0" parTransId="{BCFE97E8-F389-4CB9-AF67-54F99688D24C}" sibTransId="{CAE5F0D1-5C6A-4BF8-ACC0-DB67084C99C7}"/>
    <dgm:cxn modelId="{D82F44E0-3E3D-4945-B44D-E0989771C1DC}" type="presOf" srcId="{5DF8D196-4D3D-4940-9F32-682169997D7A}" destId="{87B5BDBA-3C7A-41F1-8C33-F13937A84B36}" srcOrd="0" destOrd="0" presId="urn:microsoft.com/office/officeart/2005/8/layout/pList2#1"/>
    <dgm:cxn modelId="{D6C2B20E-D8EE-4EC0-8F0F-74659E9D7331}" type="presOf" srcId="{5DD0A7D4-5781-4819-AF33-C5CE25A2D297}" destId="{E4B0666F-2CF1-4C21-A251-46E6EBFF7C1D}" srcOrd="0" destOrd="0" presId="urn:microsoft.com/office/officeart/2005/8/layout/pList2#1"/>
    <dgm:cxn modelId="{7646E28E-46FE-4619-A40D-8223AB09BDDF}" type="presOf" srcId="{E3B236AA-E864-46E4-BC91-F2D73633FEA4}" destId="{A9D6457D-CBBF-4A28-8C38-C3F75EA43CF1}" srcOrd="0" destOrd="0" presId="urn:microsoft.com/office/officeart/2005/8/layout/pList2#1"/>
    <dgm:cxn modelId="{B9B85342-AC50-4E97-8E9E-2FD870B1E881}" srcId="{AA690160-D328-4B69-A035-90D3C82FA0A6}" destId="{5DF8D196-4D3D-4940-9F32-682169997D7A}" srcOrd="3" destOrd="0" parTransId="{51CE1848-AB2A-4E28-8CF5-8442E546E0C5}" sibTransId="{90C1E242-23BD-452C-B222-DCFA2D4DAE3B}"/>
    <dgm:cxn modelId="{2E4EDC28-B07B-4C37-B240-91344E6AC168}" type="presOf" srcId="{90C1E242-23BD-452C-B222-DCFA2D4DAE3B}" destId="{CA6E58D0-F06D-4082-9183-0F2955E6C631}" srcOrd="0" destOrd="0" presId="urn:microsoft.com/office/officeart/2005/8/layout/pList2#1"/>
    <dgm:cxn modelId="{6A4F3537-CF94-47D1-ABA7-58AF37683953}" type="presOf" srcId="{77AF15ED-F058-4A0B-B979-9880C6062DF0}" destId="{5284ED54-4761-44DA-8086-D5FD397A1C95}" srcOrd="0" destOrd="0" presId="urn:microsoft.com/office/officeart/2005/8/layout/pList2#1"/>
    <dgm:cxn modelId="{6CF0D760-DBF8-468A-A195-C86CFD4C4AF6}" type="presOf" srcId="{C20F2834-7A4B-463C-ABDE-12FFE93933A3}" destId="{9B706799-997B-4F74-B652-58B58A51EA58}" srcOrd="0" destOrd="0" presId="urn:microsoft.com/office/officeart/2005/8/layout/pList2#1"/>
    <dgm:cxn modelId="{9A40B199-C1E6-4AA6-9486-07915ED7CAE7}" srcId="{AA690160-D328-4B69-A035-90D3C82FA0A6}" destId="{476E4177-EF8D-419E-AB8A-93E66CC82482}" srcOrd="0" destOrd="0" parTransId="{50A25A56-CEA1-40EB-822C-18475EA4B47A}" sibTransId="{A91F7A1B-DD1E-4B26-839C-2A5EF0A403AD}"/>
    <dgm:cxn modelId="{114D0FE8-F9D9-4BD0-9EBB-6F3E7E326AA9}" type="presOf" srcId="{A91F7A1B-DD1E-4B26-839C-2A5EF0A403AD}" destId="{3DB5F289-A8C3-40D5-8393-8636D9BFFD29}" srcOrd="0" destOrd="0" presId="urn:microsoft.com/office/officeart/2005/8/layout/pList2#1"/>
    <dgm:cxn modelId="{A22C2BFB-4080-48EB-A16D-3776A5A58E4A}" type="presOf" srcId="{FD53903F-8A86-4D24-917A-36748269F973}" destId="{CAAEED2F-AC44-4514-84C2-160FDC42F579}" srcOrd="0" destOrd="0" presId="urn:microsoft.com/office/officeart/2005/8/layout/pList2#1"/>
    <dgm:cxn modelId="{9D2D6E57-4563-4E9D-B64C-4CC5CA52CD21}" type="presOf" srcId="{AA690160-D328-4B69-A035-90D3C82FA0A6}" destId="{9E4DC8AD-1AC7-4E53-B32C-25202AFDB195}" srcOrd="0" destOrd="0" presId="urn:microsoft.com/office/officeart/2005/8/layout/pList2#1"/>
    <dgm:cxn modelId="{F4BF0727-3CCF-4669-A4BD-891E0BFB8EE4}" type="presOf" srcId="{476E4177-EF8D-419E-AB8A-93E66CC82482}" destId="{2572025E-E8B8-4F94-94D0-DC22D7F762FB}" srcOrd="0" destOrd="0" presId="urn:microsoft.com/office/officeart/2005/8/layout/pList2#1"/>
    <dgm:cxn modelId="{9BF6F6B0-BEB4-49F1-924E-275E9EBD4217}" type="presParOf" srcId="{9E4DC8AD-1AC7-4E53-B32C-25202AFDB195}" destId="{ACBF4AF3-FAB8-444C-81AB-52C89640E279}" srcOrd="0" destOrd="0" presId="urn:microsoft.com/office/officeart/2005/8/layout/pList2#1"/>
    <dgm:cxn modelId="{84171304-7FF2-4994-9F0C-39B3B49D5C7D}" type="presParOf" srcId="{9E4DC8AD-1AC7-4E53-B32C-25202AFDB195}" destId="{78248EF9-FFBB-4EB0-94C4-16A1D0A1A170}" srcOrd="1" destOrd="0" presId="urn:microsoft.com/office/officeart/2005/8/layout/pList2#1"/>
    <dgm:cxn modelId="{2EAAFD75-AF37-4B50-A287-9EF102E9E495}" type="presParOf" srcId="{78248EF9-FFBB-4EB0-94C4-16A1D0A1A170}" destId="{CC8831C0-DF59-484B-83B2-A708366B3EB6}" srcOrd="0" destOrd="0" presId="urn:microsoft.com/office/officeart/2005/8/layout/pList2#1"/>
    <dgm:cxn modelId="{0CE73E52-A51A-4C10-8992-7996BA1807E0}" type="presParOf" srcId="{CC8831C0-DF59-484B-83B2-A708366B3EB6}" destId="{2572025E-E8B8-4F94-94D0-DC22D7F762FB}" srcOrd="0" destOrd="0" presId="urn:microsoft.com/office/officeart/2005/8/layout/pList2#1"/>
    <dgm:cxn modelId="{8ECB9AD0-C7CF-4C1E-85A6-5A75A2C93A65}" type="presParOf" srcId="{CC8831C0-DF59-484B-83B2-A708366B3EB6}" destId="{2E2B4276-DB06-4C66-80FF-919CDE10A5FE}" srcOrd="1" destOrd="0" presId="urn:microsoft.com/office/officeart/2005/8/layout/pList2#1"/>
    <dgm:cxn modelId="{DD2108F8-5767-4374-AEC6-71123F2150BC}" type="presParOf" srcId="{CC8831C0-DF59-484B-83B2-A708366B3EB6}" destId="{C43EB61A-2E04-409F-8F87-79F190ED3CE0}" srcOrd="2" destOrd="0" presId="urn:microsoft.com/office/officeart/2005/8/layout/pList2#1"/>
    <dgm:cxn modelId="{28E950C9-757B-4363-9952-94547141B46C}" type="presParOf" srcId="{78248EF9-FFBB-4EB0-94C4-16A1D0A1A170}" destId="{3DB5F289-A8C3-40D5-8393-8636D9BFFD29}" srcOrd="1" destOrd="0" presId="urn:microsoft.com/office/officeart/2005/8/layout/pList2#1"/>
    <dgm:cxn modelId="{EA568BDF-2F77-4A97-B7B3-64BAC2B1A245}" type="presParOf" srcId="{78248EF9-FFBB-4EB0-94C4-16A1D0A1A170}" destId="{0C509E44-86D3-42D8-94FF-9B9788BAB857}" srcOrd="2" destOrd="0" presId="urn:microsoft.com/office/officeart/2005/8/layout/pList2#1"/>
    <dgm:cxn modelId="{1995A220-FDCC-49B1-AA51-3AABC75D0F44}" type="presParOf" srcId="{0C509E44-86D3-42D8-94FF-9B9788BAB857}" destId="{E4B0666F-2CF1-4C21-A251-46E6EBFF7C1D}" srcOrd="0" destOrd="0" presId="urn:microsoft.com/office/officeart/2005/8/layout/pList2#1"/>
    <dgm:cxn modelId="{F45B8C2F-85ED-4548-BB51-BD0B12D4AAD4}" type="presParOf" srcId="{0C509E44-86D3-42D8-94FF-9B9788BAB857}" destId="{BBFA0B92-8C45-4EAA-A200-A78384D846A7}" srcOrd="1" destOrd="0" presId="urn:microsoft.com/office/officeart/2005/8/layout/pList2#1"/>
    <dgm:cxn modelId="{2326CB72-CA4C-4D8D-92D7-C22178014557}" type="presParOf" srcId="{0C509E44-86D3-42D8-94FF-9B9788BAB857}" destId="{BF646D7A-C7D0-4489-A68F-61F32B7DB0C6}" srcOrd="2" destOrd="0" presId="urn:microsoft.com/office/officeart/2005/8/layout/pList2#1"/>
    <dgm:cxn modelId="{F78741FD-E94F-4C03-B4D6-84E5777A94D5}" type="presParOf" srcId="{78248EF9-FFBB-4EB0-94C4-16A1D0A1A170}" destId="{CAAEED2F-AC44-4514-84C2-160FDC42F579}" srcOrd="3" destOrd="0" presId="urn:microsoft.com/office/officeart/2005/8/layout/pList2#1"/>
    <dgm:cxn modelId="{4135BFAA-D0BA-447A-B014-C8AF0B493813}" type="presParOf" srcId="{78248EF9-FFBB-4EB0-94C4-16A1D0A1A170}" destId="{3617A269-0CD9-4948-9932-FA1AD12DE27E}" srcOrd="4" destOrd="0" presId="urn:microsoft.com/office/officeart/2005/8/layout/pList2#1"/>
    <dgm:cxn modelId="{35644B62-CEB3-4E1C-8E54-06F6FFF4CDF4}" type="presParOf" srcId="{3617A269-0CD9-4948-9932-FA1AD12DE27E}" destId="{5284ED54-4761-44DA-8086-D5FD397A1C95}" srcOrd="0" destOrd="0" presId="urn:microsoft.com/office/officeart/2005/8/layout/pList2#1"/>
    <dgm:cxn modelId="{E6014D90-8E5C-4F62-A1B2-E7BC9921C5AE}" type="presParOf" srcId="{3617A269-0CD9-4948-9932-FA1AD12DE27E}" destId="{9666B65F-B8AB-44AD-8F33-AF566667E781}" srcOrd="1" destOrd="0" presId="urn:microsoft.com/office/officeart/2005/8/layout/pList2#1"/>
    <dgm:cxn modelId="{E3F64436-9A93-445E-9422-B118E769FDCB}" type="presParOf" srcId="{3617A269-0CD9-4948-9932-FA1AD12DE27E}" destId="{41BC1ABA-1F87-4B1E-94EC-41724CD12655}" srcOrd="2" destOrd="0" presId="urn:microsoft.com/office/officeart/2005/8/layout/pList2#1"/>
    <dgm:cxn modelId="{3F41925C-F284-4B48-AB06-93C11AD20C1D}" type="presParOf" srcId="{78248EF9-FFBB-4EB0-94C4-16A1D0A1A170}" destId="{A9D6457D-CBBF-4A28-8C38-C3F75EA43CF1}" srcOrd="5" destOrd="0" presId="urn:microsoft.com/office/officeart/2005/8/layout/pList2#1"/>
    <dgm:cxn modelId="{CE48AF1F-081C-48D9-BCC5-24881243CD1D}" type="presParOf" srcId="{78248EF9-FFBB-4EB0-94C4-16A1D0A1A170}" destId="{CDFA4098-C274-4C84-9513-F0698696D98A}" srcOrd="6" destOrd="0" presId="urn:microsoft.com/office/officeart/2005/8/layout/pList2#1"/>
    <dgm:cxn modelId="{F16D78A1-2D52-4CA6-8799-14964B5E1E1D}" type="presParOf" srcId="{CDFA4098-C274-4C84-9513-F0698696D98A}" destId="{87B5BDBA-3C7A-41F1-8C33-F13937A84B36}" srcOrd="0" destOrd="0" presId="urn:microsoft.com/office/officeart/2005/8/layout/pList2#1"/>
    <dgm:cxn modelId="{4AD916A2-F505-4061-AA3F-CCE585FD5819}" type="presParOf" srcId="{CDFA4098-C274-4C84-9513-F0698696D98A}" destId="{928528D1-DD5F-4687-9BFE-878C43D23D5D}" srcOrd="1" destOrd="0" presId="urn:microsoft.com/office/officeart/2005/8/layout/pList2#1"/>
    <dgm:cxn modelId="{9E24D239-5AFC-4068-88EE-3B66C7B774AE}" type="presParOf" srcId="{CDFA4098-C274-4C84-9513-F0698696D98A}" destId="{D88C7409-AB93-4FE3-A61D-F51EE8A4B008}" srcOrd="2" destOrd="0" presId="urn:microsoft.com/office/officeart/2005/8/layout/pList2#1"/>
    <dgm:cxn modelId="{D16396F8-6D43-42C7-8837-D36E8CD94412}" type="presParOf" srcId="{78248EF9-FFBB-4EB0-94C4-16A1D0A1A170}" destId="{CA6E58D0-F06D-4082-9183-0F2955E6C631}" srcOrd="7" destOrd="0" presId="urn:microsoft.com/office/officeart/2005/8/layout/pList2#1"/>
    <dgm:cxn modelId="{43C31E3B-4290-41C3-8AE9-F98891C8D5D9}" type="presParOf" srcId="{78248EF9-FFBB-4EB0-94C4-16A1D0A1A170}" destId="{8AC8F713-1879-4B70-BB31-C5C195E24471}" srcOrd="8" destOrd="0" presId="urn:microsoft.com/office/officeart/2005/8/layout/pList2#1"/>
    <dgm:cxn modelId="{0CD61CF8-F0B5-4BAF-A625-C7DA6315C09F}" type="presParOf" srcId="{8AC8F713-1879-4B70-BB31-C5C195E24471}" destId="{9B706799-997B-4F74-B652-58B58A51EA58}" srcOrd="0" destOrd="0" presId="urn:microsoft.com/office/officeart/2005/8/layout/pList2#1"/>
    <dgm:cxn modelId="{5AC6560F-68C4-46FE-A491-3CFF3B045368}" type="presParOf" srcId="{8AC8F713-1879-4B70-BB31-C5C195E24471}" destId="{AF8C36F4-A127-4733-8CAC-70994BB842F2}" srcOrd="1" destOrd="0" presId="urn:microsoft.com/office/officeart/2005/8/layout/pList2#1"/>
    <dgm:cxn modelId="{177AF293-275E-4907-B258-2281FD4CCD6D}" type="presParOf" srcId="{8AC8F713-1879-4B70-BB31-C5C195E24471}" destId="{B68F94D2-D73D-420A-802B-DFDC9BE4ED4C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F4AF3-FAB8-444C-81AB-52C89640E279}">
      <dsp:nvSpPr>
        <dsp:cNvPr id="0" name=""/>
        <dsp:cNvSpPr/>
      </dsp:nvSpPr>
      <dsp:spPr>
        <a:xfrm>
          <a:off x="0" y="0"/>
          <a:ext cx="8458200" cy="1828800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EB61A-2E04-409F-8F87-79F190ED3CE0}">
      <dsp:nvSpPr>
        <dsp:cNvPr id="0" name=""/>
        <dsp:cNvSpPr/>
      </dsp:nvSpPr>
      <dsp:spPr>
        <a:xfrm>
          <a:off x="256551" y="243840"/>
          <a:ext cx="1399526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72025E-E8B8-4F94-94D0-DC22D7F762FB}">
      <dsp:nvSpPr>
        <dsp:cNvPr id="0" name=""/>
        <dsp:cNvSpPr/>
      </dsp:nvSpPr>
      <dsp:spPr>
        <a:xfrm rot="10800000">
          <a:off x="256551" y="1828799"/>
          <a:ext cx="1399526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0" i="0" kern="1200" dirty="0" smtClean="0">
            <a:latin typeface="Corbel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 smtClean="0">
              <a:latin typeface="Corbel"/>
              <a:ea typeface="+mn-ea"/>
              <a:cs typeface="+mn-cs"/>
              <a:hlinkClick xmlns:r="http://schemas.openxmlformats.org/officeDocument/2006/relationships" r:id="" action="ppaction://hlinksldjump"/>
            </a:rPr>
            <a:t>AVAST</a:t>
          </a:r>
          <a:endParaRPr lang="ru-RU" sz="2000" b="0" i="0" kern="1200" dirty="0">
            <a:latin typeface="Corbel"/>
            <a:ea typeface="+mn-ea"/>
            <a:cs typeface="+mn-cs"/>
          </a:endParaRPr>
        </a:p>
      </dsp:txBody>
      <dsp:txXfrm rot="10800000">
        <a:off x="299591" y="1828799"/>
        <a:ext cx="1313446" cy="2192160"/>
      </dsp:txXfrm>
    </dsp:sp>
    <dsp:sp modelId="{BF646D7A-C7D0-4489-A68F-61F32B7DB0C6}">
      <dsp:nvSpPr>
        <dsp:cNvPr id="0" name=""/>
        <dsp:cNvSpPr/>
      </dsp:nvSpPr>
      <dsp:spPr>
        <a:xfrm>
          <a:off x="1796030" y="243840"/>
          <a:ext cx="1399526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B0666F-2CF1-4C21-A251-46E6EBFF7C1D}">
      <dsp:nvSpPr>
        <dsp:cNvPr id="0" name=""/>
        <dsp:cNvSpPr/>
      </dsp:nvSpPr>
      <dsp:spPr>
        <a:xfrm rot="10800000">
          <a:off x="1796030" y="1828799"/>
          <a:ext cx="1399526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0" i="0" kern="1200" dirty="0" smtClean="0">
            <a:latin typeface="Corbel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 smtClean="0">
              <a:latin typeface="Corbel"/>
              <a:ea typeface="+mn-ea"/>
              <a:cs typeface="+mn-cs"/>
              <a:hlinkClick xmlns:r="http://schemas.openxmlformats.org/officeDocument/2006/relationships" r:id="" action="ppaction://hlinksldjump"/>
            </a:rPr>
            <a:t>AVIRA</a:t>
          </a:r>
          <a:endParaRPr lang="ru-RU" sz="2000" b="0" i="0" kern="1200" dirty="0">
            <a:latin typeface="Corbel"/>
            <a:ea typeface="+mn-ea"/>
            <a:cs typeface="+mn-cs"/>
          </a:endParaRPr>
        </a:p>
      </dsp:txBody>
      <dsp:txXfrm rot="10800000">
        <a:off x="1839070" y="1828799"/>
        <a:ext cx="1313446" cy="2192160"/>
      </dsp:txXfrm>
    </dsp:sp>
    <dsp:sp modelId="{41BC1ABA-1F87-4B1E-94EC-41724CD12655}">
      <dsp:nvSpPr>
        <dsp:cNvPr id="0" name=""/>
        <dsp:cNvSpPr/>
      </dsp:nvSpPr>
      <dsp:spPr>
        <a:xfrm>
          <a:off x="3335509" y="243840"/>
          <a:ext cx="1399526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84ED54-4761-44DA-8086-D5FD397A1C95}">
      <dsp:nvSpPr>
        <dsp:cNvPr id="0" name=""/>
        <dsp:cNvSpPr/>
      </dsp:nvSpPr>
      <dsp:spPr>
        <a:xfrm rot="10800000">
          <a:off x="3335509" y="1828799"/>
          <a:ext cx="1399526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0" i="0" kern="1200" dirty="0" smtClean="0">
            <a:latin typeface="Corbel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 smtClean="0">
              <a:latin typeface="Corbel"/>
              <a:ea typeface="+mn-ea"/>
              <a:cs typeface="+mn-cs"/>
              <a:hlinkClick xmlns:r="http://schemas.openxmlformats.org/officeDocument/2006/relationships" r:id="" action="ppaction://hlinksldjump"/>
            </a:rPr>
            <a:t>DR.</a:t>
          </a:r>
          <a:r>
            <a:rPr lang="en-US" sz="2000" b="0" i="0" kern="1200" baseline="0" dirty="0" smtClean="0">
              <a:latin typeface="Corbel"/>
              <a:ea typeface="+mn-ea"/>
              <a:cs typeface="+mn-cs"/>
              <a:hlinkClick xmlns:r="http://schemas.openxmlformats.org/officeDocument/2006/relationships" r:id="" action="ppaction://hlinksldjump"/>
            </a:rPr>
            <a:t> WEB</a:t>
          </a:r>
          <a:endParaRPr lang="ru-RU" sz="2000" b="0" i="0" kern="1200" dirty="0">
            <a:latin typeface="Corbel"/>
            <a:ea typeface="+mn-ea"/>
            <a:cs typeface="+mn-cs"/>
          </a:endParaRPr>
        </a:p>
      </dsp:txBody>
      <dsp:txXfrm rot="10800000">
        <a:off x="3378549" y="1828799"/>
        <a:ext cx="1313446" cy="2192160"/>
      </dsp:txXfrm>
    </dsp:sp>
    <dsp:sp modelId="{D88C7409-AB93-4FE3-A61D-F51EE8A4B008}">
      <dsp:nvSpPr>
        <dsp:cNvPr id="0" name=""/>
        <dsp:cNvSpPr/>
      </dsp:nvSpPr>
      <dsp:spPr>
        <a:xfrm>
          <a:off x="5068815" y="243840"/>
          <a:ext cx="1399526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B5BDBA-3C7A-41F1-8C33-F13937A84B36}">
      <dsp:nvSpPr>
        <dsp:cNvPr id="0" name=""/>
        <dsp:cNvSpPr/>
      </dsp:nvSpPr>
      <dsp:spPr>
        <a:xfrm rot="10800000">
          <a:off x="4874988" y="1828799"/>
          <a:ext cx="1787181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kern="1200" dirty="0" smtClean="0">
              <a:latin typeface="Corbel"/>
              <a:ea typeface="+mn-ea"/>
              <a:cs typeface="+mn-cs"/>
              <a:hlinkClick xmlns:r="http://schemas.openxmlformats.org/officeDocument/2006/relationships" r:id="" action="ppaction://hlinksldjump"/>
            </a:rPr>
            <a:t>Антивирус</a:t>
          </a:r>
          <a:r>
            <a:rPr lang="ru-RU" sz="2000" b="0" i="0" kern="1200" baseline="0" dirty="0" smtClean="0">
              <a:latin typeface="Corbel"/>
              <a:ea typeface="+mn-ea"/>
              <a:cs typeface="+mn-cs"/>
              <a:hlinkClick xmlns:r="http://schemas.openxmlformats.org/officeDocument/2006/relationships" r:id="" action="ppaction://hlinksldjump"/>
            </a:rPr>
            <a:t> Касперского</a:t>
          </a:r>
          <a:endParaRPr lang="ru-RU" sz="2000" b="0" i="0" kern="1200" dirty="0">
            <a:latin typeface="Corbel"/>
            <a:ea typeface="+mn-ea"/>
            <a:cs typeface="+mn-cs"/>
          </a:endParaRPr>
        </a:p>
      </dsp:txBody>
      <dsp:txXfrm rot="10800000">
        <a:off x="4929950" y="1828799"/>
        <a:ext cx="1677257" cy="2180238"/>
      </dsp:txXfrm>
    </dsp:sp>
    <dsp:sp modelId="{B68F94D2-D73D-420A-802B-DFDC9BE4ED4C}">
      <dsp:nvSpPr>
        <dsp:cNvPr id="0" name=""/>
        <dsp:cNvSpPr/>
      </dsp:nvSpPr>
      <dsp:spPr>
        <a:xfrm>
          <a:off x="6802122" y="243840"/>
          <a:ext cx="1399526" cy="134112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706799-997B-4F74-B652-58B58A51EA58}">
      <dsp:nvSpPr>
        <dsp:cNvPr id="0" name=""/>
        <dsp:cNvSpPr/>
      </dsp:nvSpPr>
      <dsp:spPr>
        <a:xfrm rot="10800000">
          <a:off x="6802122" y="1828799"/>
          <a:ext cx="1399526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42240" numCol="1" spcCol="1270" anchor="t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 smtClean="0">
              <a:latin typeface="Corbel"/>
              <a:ea typeface="+mn-ea"/>
              <a:cs typeface="+mn-cs"/>
              <a:hlinkClick xmlns:r="http://schemas.openxmlformats.org/officeDocument/2006/relationships" r:id="" action="ppaction://hlinksldjump"/>
            </a:rPr>
            <a:t>ESET SMART SECURITY</a:t>
          </a:r>
          <a:endParaRPr lang="ru-RU" sz="2000" b="0" i="0" kern="1200" dirty="0">
            <a:latin typeface="Corbel"/>
            <a:ea typeface="+mn-ea"/>
            <a:cs typeface="+mn-cs"/>
          </a:endParaRPr>
        </a:p>
      </dsp:txBody>
      <dsp:txXfrm rot="10800000">
        <a:off x="6845162" y="1828799"/>
        <a:ext cx="1313446" cy="2192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C4AB8-25BE-445F-8073-7AAC05BD37FF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66074-CEC2-4EBF-B1F3-E97A96BEB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0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395288" y="500063"/>
            <a:ext cx="3421062" cy="2566987"/>
          </a:xfrm>
        </p:spPr>
      </p:sp>
    </p:spTree>
    <p:extLst>
      <p:ext uri="{BB962C8B-B14F-4D97-AF65-F5344CB8AC3E}">
        <p14:creationId xmlns:p14="http://schemas.microsoft.com/office/powerpoint/2010/main" val="3356334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60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76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9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7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8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5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41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16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073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5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7E66"/>
            </a:gs>
            <a:gs pos="71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190363718"/>
              </p:ext>
            </p:extLst>
          </p:nvPr>
        </p:nvGraphicFramePr>
        <p:xfrm>
          <a:off x="381000" y="13970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99130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1000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60871"/>
            <a:ext cx="19672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AVAST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80728"/>
            <a:ext cx="4547500" cy="310911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758" y="3573016"/>
            <a:ext cx="4603242" cy="31472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8163" y="1052736"/>
            <a:ext cx="38884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avast</a:t>
            </a:r>
            <a:r>
              <a:rPr lang="en-US" dirty="0"/>
              <a:t>!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комп'ютера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ноутбука. </a:t>
            </a:r>
            <a:r>
              <a:rPr lang="ru-RU" dirty="0" err="1"/>
              <a:t>Цього</a:t>
            </a:r>
            <a:r>
              <a:rPr lang="ru-RU" dirty="0"/>
              <a:t> року </a:t>
            </a:r>
            <a:r>
              <a:rPr lang="en-US" dirty="0" err="1"/>
              <a:t>Avast</a:t>
            </a:r>
            <a:r>
              <a:rPr lang="en-US" dirty="0"/>
              <a:t>! </a:t>
            </a:r>
            <a:r>
              <a:rPr lang="ru-RU" dirty="0" err="1" smtClean="0"/>
              <a:t>оновився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придбав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режим </a:t>
            </a:r>
            <a:r>
              <a:rPr lang="ru-RU" dirty="0" err="1"/>
              <a:t>посиленого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про </a:t>
            </a:r>
            <a:r>
              <a:rPr lang="ru-RU" dirty="0" err="1"/>
              <a:t>активний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en-US" dirty="0" err="1"/>
              <a:t>Deepscreen</a:t>
            </a:r>
            <a:r>
              <a:rPr lang="en-US" dirty="0"/>
              <a:t>, </a:t>
            </a:r>
            <a:r>
              <a:rPr lang="ru-RU" dirty="0"/>
              <a:t>а так само </a:t>
            </a:r>
            <a:r>
              <a:rPr lang="ru-RU" dirty="0" err="1"/>
              <a:t>хмарні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і </a:t>
            </a:r>
            <a:r>
              <a:rPr lang="ru-RU" dirty="0" err="1"/>
              <a:t>функції</a:t>
            </a:r>
            <a:r>
              <a:rPr lang="ru-RU" dirty="0"/>
              <a:t> потокового </a:t>
            </a:r>
            <a:r>
              <a:rPr lang="ru-RU" dirty="0" err="1"/>
              <a:t>оновлення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22423" y="5805264"/>
            <a:ext cx="761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Вих</a:t>
            </a:r>
            <a:r>
              <a:rPr lang="uk-UA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і</a:t>
            </a:r>
            <a:r>
              <a:rPr lang="ru-RU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д</a:t>
            </a:r>
            <a:endParaRPr lang="ru-RU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7207166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0"/>
            <a:ext cx="19002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AVIRA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4716016" cy="364259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78373"/>
            <a:ext cx="4790306" cy="33796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50929" y="616051"/>
            <a:ext cx="3960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Avira </a:t>
            </a:r>
            <a:r>
              <a:rPr lang="en-US" dirty="0" smtClean="0"/>
              <a:t>Antivirus </a:t>
            </a:r>
            <a:r>
              <a:rPr lang="en-US" dirty="0"/>
              <a:t>2014 - </a:t>
            </a:r>
            <a:r>
              <a:rPr lang="ru-RU" dirty="0" err="1" smtClean="0"/>
              <a:t>антивірус</a:t>
            </a:r>
            <a:r>
              <a:rPr lang="ru-RU" dirty="0" smtClean="0"/>
              <a:t>, </a:t>
            </a:r>
            <a:r>
              <a:rPr lang="ru-RU" dirty="0"/>
              <a:t>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 smtClean="0"/>
              <a:t>передбачений</a:t>
            </a:r>
            <a:r>
              <a:rPr lang="ru-RU" dirty="0" smtClean="0"/>
              <a:t> </a:t>
            </a:r>
            <a:r>
              <a:rPr lang="ru-RU" dirty="0"/>
              <a:t>онлайн-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небезпечних</a:t>
            </a:r>
            <a:r>
              <a:rPr lang="ru-RU" dirty="0"/>
              <a:t> </a:t>
            </a:r>
            <a:r>
              <a:rPr lang="ru-RU" dirty="0" err="1"/>
              <a:t>сайтів</a:t>
            </a:r>
            <a:r>
              <a:rPr lang="ru-RU" dirty="0"/>
              <a:t> і </a:t>
            </a:r>
            <a:r>
              <a:rPr lang="ru-RU" dirty="0" err="1"/>
              <a:t>завантажень</a:t>
            </a:r>
            <a:r>
              <a:rPr lang="ru-RU" dirty="0"/>
              <a:t>,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батьківського</a:t>
            </a:r>
            <a:r>
              <a:rPr lang="ru-RU" dirty="0"/>
              <a:t> контролю,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через </a:t>
            </a:r>
            <a:r>
              <a:rPr lang="en-US" dirty="0"/>
              <a:t>Avira </a:t>
            </a:r>
            <a:r>
              <a:rPr lang="en-US" dirty="0" err="1" smtClean="0"/>
              <a:t>SocialShield</a:t>
            </a:r>
            <a:r>
              <a:rPr lang="en-US" dirty="0"/>
              <a:t>. </a:t>
            </a:r>
            <a:r>
              <a:rPr lang="ru-RU" dirty="0" err="1"/>
              <a:t>Власники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на </a:t>
            </a:r>
            <a:r>
              <a:rPr lang="ru-RU" dirty="0" err="1"/>
              <a:t>платформі</a:t>
            </a:r>
            <a:r>
              <a:rPr lang="ru-RU" dirty="0"/>
              <a:t> </a:t>
            </a:r>
            <a:r>
              <a:rPr lang="en-US" dirty="0"/>
              <a:t>Android,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</a:t>
            </a:r>
            <a:r>
              <a:rPr lang="ru-RU" dirty="0" err="1"/>
              <a:t>додатковими</a:t>
            </a:r>
            <a:r>
              <a:rPr lang="ru-RU" dirty="0"/>
              <a:t> </a:t>
            </a:r>
            <a:r>
              <a:rPr lang="ru-RU" dirty="0" err="1"/>
              <a:t>опціями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захистом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крадіжки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і спаму.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6093296"/>
            <a:ext cx="761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Вих</a:t>
            </a:r>
            <a:r>
              <a:rPr lang="uk-UA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і</a:t>
            </a:r>
            <a:r>
              <a:rPr lang="ru-RU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д</a:t>
            </a:r>
            <a:endParaRPr lang="ru-RU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424519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5383"/>
            <a:ext cx="2653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DR. WEB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5" y="764705"/>
            <a:ext cx="5134719" cy="36664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229611"/>
            <a:ext cx="5076056" cy="36245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35625" y="649739"/>
            <a:ext cx="37552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Dr.Web</a:t>
            </a:r>
            <a:r>
              <a:rPr lang="en-US" dirty="0"/>
              <a:t> </a:t>
            </a:r>
            <a:r>
              <a:rPr lang="ru-RU" dirty="0" err="1"/>
              <a:t>м</a:t>
            </a:r>
            <a:r>
              <a:rPr lang="ru-RU" dirty="0" err="1" smtClean="0"/>
              <a:t>абуть</a:t>
            </a:r>
            <a:r>
              <a:rPr lang="ru-RU" dirty="0"/>
              <a:t>, </a:t>
            </a:r>
            <a:r>
              <a:rPr lang="ru-RU" dirty="0" err="1"/>
              <a:t>найкраща</a:t>
            </a:r>
            <a:r>
              <a:rPr lang="ru-RU" dirty="0"/>
              <a:t> </a:t>
            </a:r>
            <a:r>
              <a:rPr lang="ru-RU" dirty="0" err="1" smtClean="0"/>
              <a:t>ліку</a:t>
            </a:r>
            <a:r>
              <a:rPr lang="uk-UA" dirty="0" err="1" smtClean="0"/>
              <a:t>юча</a:t>
            </a:r>
            <a:r>
              <a:rPr lang="ru-RU" dirty="0" smtClean="0"/>
              <a:t> </a:t>
            </a:r>
            <a:r>
              <a:rPr lang="ru-RU" dirty="0" err="1"/>
              <a:t>утиліта</a:t>
            </a:r>
            <a:r>
              <a:rPr lang="ru-RU" dirty="0"/>
              <a:t> на </a:t>
            </a:r>
            <a:r>
              <a:rPr lang="ru-RU" dirty="0" err="1"/>
              <a:t>сьогоднішній</a:t>
            </a:r>
            <a:r>
              <a:rPr lang="ru-RU" dirty="0"/>
              <a:t> день.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 smtClean="0"/>
              <a:t>антивірусний</a:t>
            </a:r>
            <a:r>
              <a:rPr lang="ru-RU" dirty="0" smtClean="0"/>
              <a:t> </a:t>
            </a:r>
            <a:r>
              <a:rPr lang="ru-RU" dirty="0"/>
              <a:t>сканер.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головна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smtClean="0"/>
              <a:t>нею </a:t>
            </a:r>
            <a:r>
              <a:rPr lang="ru-RU" dirty="0" err="1"/>
              <a:t>скористатися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у вас </a:t>
            </a:r>
            <a:r>
              <a:rPr lang="ru-RU" dirty="0" err="1"/>
              <a:t>встановлений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антивірус</a:t>
            </a:r>
            <a:r>
              <a:rPr lang="ru-RU" dirty="0"/>
              <a:t>. Просто скачайте </a:t>
            </a:r>
            <a:r>
              <a:rPr lang="ru-RU" dirty="0" err="1"/>
              <a:t>утиліту</a:t>
            </a:r>
            <a:r>
              <a:rPr lang="ru-RU" dirty="0"/>
              <a:t> на </a:t>
            </a:r>
            <a:r>
              <a:rPr lang="ru-RU" dirty="0" err="1"/>
              <a:t>жорсткий</a:t>
            </a:r>
            <a:r>
              <a:rPr lang="ru-RU" dirty="0"/>
              <a:t> диск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запустіть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345" y="5949280"/>
            <a:ext cx="761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Вих</a:t>
            </a:r>
            <a:r>
              <a:rPr lang="uk-UA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і</a:t>
            </a:r>
            <a:r>
              <a:rPr lang="ru-RU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д</a:t>
            </a:r>
            <a:endParaRPr lang="ru-RU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714831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02"/>
            <a:ext cx="8025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АНТИВИРУС КАСПЕРСКОГО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5044658" cy="382332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339196"/>
            <a:ext cx="4642867" cy="35188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021" y="4687838"/>
            <a:ext cx="4392488" cy="2081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Антивірус</a:t>
            </a:r>
            <a:r>
              <a:rPr lang="ru-RU" dirty="0"/>
              <a:t> </a:t>
            </a:r>
            <a:r>
              <a:rPr lang="ru-RU" dirty="0" err="1" smtClean="0"/>
              <a:t>Касперського</a:t>
            </a:r>
            <a:r>
              <a:rPr lang="ru-RU" dirty="0" smtClean="0"/>
              <a:t> </a:t>
            </a:r>
            <a:r>
              <a:rPr lang="ru-RU" dirty="0"/>
              <a:t>2014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продукт,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хороший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з </a:t>
            </a:r>
            <a:r>
              <a:rPr lang="ru-RU" dirty="0" err="1"/>
              <a:t>мінімальним</a:t>
            </a:r>
            <a:r>
              <a:rPr lang="ru-RU" dirty="0"/>
              <a:t> </a:t>
            </a:r>
            <a:r>
              <a:rPr lang="ru-RU" dirty="0" err="1"/>
              <a:t>навантаженням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. Даний софт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найсучасніші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(</a:t>
            </a:r>
            <a:r>
              <a:rPr lang="ru-RU" dirty="0" err="1"/>
              <a:t>проактивне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,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хмарного</a:t>
            </a:r>
            <a:r>
              <a:rPr lang="ru-RU" dirty="0"/>
              <a:t> характеру, сигнатура і т.д.).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06705" y="744766"/>
            <a:ext cx="761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Вих</a:t>
            </a:r>
            <a:r>
              <a:rPr lang="uk-UA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і</a:t>
            </a:r>
            <a:r>
              <a:rPr lang="ru-RU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д</a:t>
            </a:r>
            <a:endParaRPr lang="ru-RU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46968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0"/>
            <a:ext cx="6530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ESET SMART SECURITY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2" y="779682"/>
            <a:ext cx="4473302" cy="348605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379" y="3206533"/>
            <a:ext cx="4683621" cy="36499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21088"/>
            <a:ext cx="42839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Антивірус</a:t>
            </a:r>
            <a:r>
              <a:rPr lang="ru-RU" dirty="0" smtClean="0"/>
              <a:t> </a:t>
            </a:r>
            <a:r>
              <a:rPr lang="en-US" dirty="0" smtClean="0"/>
              <a:t>ESET-</a:t>
            </a:r>
            <a:r>
              <a:rPr lang="ru-RU" dirty="0" smtClean="0"/>
              <a:t>нова </a:t>
            </a:r>
            <a:r>
              <a:rPr lang="ru-RU" dirty="0" err="1"/>
              <a:t>версія</a:t>
            </a:r>
            <a:r>
              <a:rPr lang="ru-RU" dirty="0"/>
              <a:t> </a:t>
            </a:r>
            <a:r>
              <a:rPr lang="ru-RU" dirty="0" err="1"/>
              <a:t>антивіруса</a:t>
            </a:r>
            <a:r>
              <a:rPr lang="ru-RU" dirty="0"/>
              <a:t> </a:t>
            </a:r>
            <a:r>
              <a:rPr lang="ru-RU" dirty="0" err="1" smtClean="0"/>
              <a:t>розробленна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хмарних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 smtClean="0"/>
              <a:t>найпотужнішуий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комп'ютера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загроз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. </a:t>
            </a:r>
            <a:r>
              <a:rPr lang="ru-RU" dirty="0" err="1"/>
              <a:t>Хмарні</a:t>
            </a:r>
            <a:r>
              <a:rPr lang="ru-RU" dirty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в </a:t>
            </a:r>
            <a:r>
              <a:rPr lang="ru-RU" dirty="0" err="1"/>
              <a:t>антивірусній</a:t>
            </a:r>
            <a:r>
              <a:rPr lang="ru-RU" dirty="0"/>
              <a:t> </a:t>
            </a:r>
            <a:r>
              <a:rPr lang="ru-RU" dirty="0" err="1"/>
              <a:t>програмі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</a:t>
            </a:r>
            <a:r>
              <a:rPr lang="ru-RU" dirty="0" err="1"/>
              <a:t>підозрілих</a:t>
            </a:r>
            <a:r>
              <a:rPr lang="ru-RU" dirty="0"/>
              <a:t> </a:t>
            </a:r>
            <a:r>
              <a:rPr lang="ru-RU" dirty="0" err="1"/>
              <a:t>файлів</a:t>
            </a:r>
            <a:r>
              <a:rPr lang="ru-RU" dirty="0"/>
              <a:t>. Дана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en-US" dirty="0"/>
              <a:t>ESET Live Grid.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62478" y="471984"/>
            <a:ext cx="761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Вих</a:t>
            </a:r>
            <a:r>
              <a:rPr lang="uk-UA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і</a:t>
            </a:r>
            <a:r>
              <a:rPr lang="ru-RU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д</a:t>
            </a:r>
            <a:endParaRPr lang="ru-RU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008553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0933" y="2967335"/>
            <a:ext cx="5242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Дякую</a:t>
            </a:r>
            <a:r>
              <a:rPr lang="ru-RU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за </a:t>
            </a:r>
            <a:r>
              <a:rPr lang="ru-RU" sz="54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увагу</a:t>
            </a:r>
            <a:r>
              <a:rPr lang="ru-RU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!!!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35" y="5661248"/>
            <a:ext cx="761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Вих</a:t>
            </a:r>
            <a:r>
              <a:rPr lang="uk-UA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і</a:t>
            </a:r>
            <a:r>
              <a:rPr lang="ru-RU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hlinkClick r:id="" action="ppaction://hlinkshowjump?jump=endshow"/>
              </a:rPr>
              <a:t>д</a:t>
            </a:r>
            <a:endParaRPr lang="ru-RU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049561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nimated_picture_list_with_color_text_tabs_TP10201159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69BA382-DE24-4158-BBE4-785555219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TC104033927[[fn=Главное мероприятие]]</Template>
  <TotalTime>0</TotalTime>
  <Words>256</Words>
  <Application>Microsoft Office PowerPoint</Application>
  <PresentationFormat>Экран (4:3)</PresentationFormat>
  <Paragraphs>25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Animated_picture_list_with_color_text_tabs_TP102011595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2014-04-23T11:21:57Z</dcterms:created>
  <dcterms:modified xsi:type="dcterms:W3CDTF">2014-04-23T12:53:45Z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TC020116629991</vt:lpwstr>
  </property>
</Properties>
</file>