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E7213F8-E362-456E-A962-E086290F8D26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0D98FB9-7290-4B59-BD08-167E2A9A73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213F8-E362-456E-A962-E086290F8D26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8FB9-7290-4B59-BD08-167E2A9A73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213F8-E362-456E-A962-E086290F8D26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8FB9-7290-4B59-BD08-167E2A9A73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213F8-E362-456E-A962-E086290F8D26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8FB9-7290-4B59-BD08-167E2A9A73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213F8-E362-456E-A962-E086290F8D26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8FB9-7290-4B59-BD08-167E2A9A73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213F8-E362-456E-A962-E086290F8D26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8FB9-7290-4B59-BD08-167E2A9A73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E7213F8-E362-456E-A962-E086290F8D26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0D98FB9-7290-4B59-BD08-167E2A9A73AA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E7213F8-E362-456E-A962-E086290F8D26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0D98FB9-7290-4B59-BD08-167E2A9A73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213F8-E362-456E-A962-E086290F8D26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8FB9-7290-4B59-BD08-167E2A9A73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213F8-E362-456E-A962-E086290F8D26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8FB9-7290-4B59-BD08-167E2A9A73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213F8-E362-456E-A962-E086290F8D26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8FB9-7290-4B59-BD08-167E2A9A73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E7213F8-E362-456E-A962-E086290F8D26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0D98FB9-7290-4B59-BD08-167E2A9A73A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mtClean="0"/>
              <a:t>Принтери та історія їх виникнення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66800"/>
          </a:xfrm>
        </p:spPr>
        <p:txBody>
          <a:bodyPr/>
          <a:lstStyle/>
          <a:p>
            <a:r>
              <a:rPr lang="ru-RU" smtClean="0"/>
              <a:t>Принтер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3826768" cy="4493096"/>
          </a:xfrm>
        </p:spPr>
        <p:txBody>
          <a:bodyPr>
            <a:normAutofit fontScale="85000" lnSpcReduction="10000"/>
          </a:bodyPr>
          <a:lstStyle/>
          <a:p>
            <a:r>
              <a:rPr lang="ru-RU"/>
              <a:t>Комп'ютерний </a:t>
            </a:r>
            <a:r>
              <a:rPr lang="ru-RU" smtClean="0"/>
              <a:t>принтер — </a:t>
            </a:r>
            <a:r>
              <a:rPr lang="ru-RU"/>
              <a:t>пристрій для друку інформації на папері.</a:t>
            </a:r>
            <a:br>
              <a:rPr lang="ru-RU"/>
            </a:br>
            <a:r>
              <a:rPr lang="ru-RU"/>
              <a:t>За технологією друку принтери поділяють на матричні, струменеві, лазерні й сублімаційні, а за колірністью друку — на кольорові й монохромні.</a:t>
            </a:r>
          </a:p>
        </p:txBody>
      </p:sp>
      <p:pic>
        <p:nvPicPr>
          <p:cNvPr id="1026" name="Picture 2" descr="http://joomla-master.org/images/stories/food/prin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1556792"/>
            <a:ext cx="4143375" cy="381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http://files.program-st.webnode.com.ua/200000122-73b6c750b6/623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36765" y="2060848"/>
            <a:ext cx="4323266" cy="33843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/>
          <a:lstStyle/>
          <a:p>
            <a:r>
              <a:rPr lang="uk-UA" smtClean="0"/>
              <a:t>Історія виникнення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700808"/>
            <a:ext cx="4608512" cy="4896544"/>
          </a:xfrm>
        </p:spPr>
        <p:txBody>
          <a:bodyPr>
            <a:normAutofit fontScale="70000" lnSpcReduction="20000"/>
          </a:bodyPr>
          <a:lstStyle/>
          <a:p>
            <a:r>
              <a:rPr lang="ru-RU" smtClean="0"/>
              <a:t>Найперший принтер був створений в 1834 році в Англії, його творцем був математик Чарльз Беббідж. «Предок» сучасно принтера представляв собою громіздку модель механічного комп'ютера, який мав функцію автоматичного друку, і мав назву «різницева машина». Передбачалося, що ця обчислювальна машина буде активно використовуватися в таких сферах як навігація, банківська справа, конструювання. Але «різницева машина» не була дороблена, так як англійський уряд раптово припинив фінансування проекту.</a:t>
            </a:r>
            <a:r>
              <a:rPr lang="ru-RU" smtClean="0"/>
              <a:t/>
            </a:r>
            <a:br>
              <a:rPr lang="ru-RU" smtClean="0"/>
            </a:br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066800"/>
          </a:xfrm>
        </p:spPr>
        <p:txBody>
          <a:bodyPr/>
          <a:lstStyle/>
          <a:p>
            <a:r>
              <a:rPr lang="uk-UA" smtClean="0"/>
              <a:t>Матричний принтер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49424"/>
            <a:ext cx="3898776" cy="4347928"/>
          </a:xfrm>
        </p:spPr>
        <p:txBody>
          <a:bodyPr>
            <a:normAutofit fontScale="77500" lnSpcReduction="20000"/>
          </a:bodyPr>
          <a:lstStyle/>
          <a:p>
            <a:r>
              <a:rPr lang="ru-RU" smtClean="0"/>
              <a:t>Матричний </a:t>
            </a:r>
            <a:r>
              <a:rPr lang="ru-RU" smtClean="0"/>
              <a:t>принтер </a:t>
            </a:r>
            <a:r>
              <a:rPr lang="ru-RU" smtClean="0"/>
              <a:t>- </a:t>
            </a:r>
            <a:r>
              <a:rPr lang="ru-RU" smtClean="0"/>
              <a:t>комп'ютерний принтер, який створює зображення на папері з окремих маленьких точок ударним </a:t>
            </a:r>
            <a:r>
              <a:rPr lang="ru-RU" smtClean="0"/>
              <a:t>способом</a:t>
            </a:r>
            <a:r>
              <a:rPr lang="ru-RU" smtClean="0"/>
              <a:t>.</a:t>
            </a:r>
            <a:r>
              <a:rPr lang="ru-RU" smtClean="0"/>
              <a:t> </a:t>
            </a:r>
            <a:r>
              <a:rPr lang="ru-RU" smtClean="0"/>
              <a:t>Н</a:t>
            </a:r>
            <a:r>
              <a:rPr lang="ru-RU" smtClean="0"/>
              <a:t>айстаріші </a:t>
            </a:r>
            <a:r>
              <a:rPr lang="ru-RU" smtClean="0"/>
              <a:t>з вживаних в даний момент принтерів. Їх механізм був винайдений в 1964 році корпорацією Seiko Epson.</a:t>
            </a:r>
            <a:r>
              <a:rPr lang="en-US" smtClean="0"/>
              <a:t/>
            </a:r>
            <a:br>
              <a:rPr lang="en-US" smtClean="0"/>
            </a:br>
            <a:r>
              <a:rPr lang="ru-RU" smtClean="0"/>
              <a:t/>
            </a:r>
            <a:br>
              <a:rPr lang="ru-RU" smtClean="0"/>
            </a:br>
            <a:endParaRPr lang="ru-RU"/>
          </a:p>
        </p:txBody>
      </p:sp>
      <p:pic>
        <p:nvPicPr>
          <p:cNvPr id="40962" name="Picture 2" descr="http://www.photoprinters.ru/pics/matric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2132856"/>
            <a:ext cx="4191000" cy="32861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/>
          <a:lstStyle/>
          <a:p>
            <a:r>
              <a:rPr lang="uk-UA" smtClean="0"/>
              <a:t>Характеристика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628800"/>
            <a:ext cx="8496944" cy="4968552"/>
          </a:xfrm>
        </p:spPr>
        <p:txBody>
          <a:bodyPr>
            <a:normAutofit fontScale="85000" lnSpcReduction="10000"/>
          </a:bodyPr>
          <a:lstStyle/>
          <a:p>
            <a:r>
              <a:rPr lang="ru-RU" smtClean="0"/>
              <a:t>Н</a:t>
            </a:r>
            <a:r>
              <a:rPr lang="ru-RU" smtClean="0"/>
              <a:t>едорогий </a:t>
            </a:r>
            <a:r>
              <a:rPr lang="ru-RU" smtClean="0"/>
              <a:t>масовий друк на багатошарових бланках</a:t>
            </a:r>
            <a:r>
              <a:rPr lang="en-US" smtClean="0"/>
              <a:t> (</a:t>
            </a:r>
            <a:r>
              <a:rPr lang="ru-RU" smtClean="0"/>
              <a:t>наприклад</a:t>
            </a:r>
            <a:r>
              <a:rPr lang="en-US" smtClean="0"/>
              <a:t>, </a:t>
            </a:r>
            <a:r>
              <a:rPr lang="ru-RU" smtClean="0"/>
              <a:t>на авіаквитках</a:t>
            </a:r>
            <a:r>
              <a:rPr lang="en-US" smtClean="0"/>
              <a:t>) </a:t>
            </a:r>
            <a:r>
              <a:rPr lang="ru-RU" smtClean="0"/>
              <a:t>або під копірку</a:t>
            </a:r>
            <a:r>
              <a:rPr lang="en-US" smtClean="0"/>
              <a:t>, </a:t>
            </a:r>
            <a:r>
              <a:rPr lang="ru-RU" smtClean="0"/>
              <a:t>а </a:t>
            </a:r>
            <a:r>
              <a:rPr lang="ru-RU" smtClean="0"/>
              <a:t>також</a:t>
            </a:r>
            <a:r>
              <a:rPr lang="en-US" smtClean="0"/>
              <a:t>, </a:t>
            </a:r>
            <a:r>
              <a:rPr lang="ru-RU" smtClean="0"/>
              <a:t>коли потрібно висновок значної кількості суто текстової інформації без пред</a:t>
            </a:r>
            <a:r>
              <a:rPr lang="en-US" smtClean="0"/>
              <a:t>'</a:t>
            </a:r>
            <a:r>
              <a:rPr lang="ru-RU" smtClean="0"/>
              <a:t>явлення особливих вимог до якості </a:t>
            </a:r>
            <a:r>
              <a:rPr lang="ru-RU" smtClean="0"/>
              <a:t>одержуваного </a:t>
            </a:r>
            <a:r>
              <a:rPr lang="ru-RU" smtClean="0"/>
              <a:t>документа</a:t>
            </a:r>
          </a:p>
          <a:p>
            <a:r>
              <a:rPr lang="ru-RU" smtClean="0"/>
              <a:t>Додаткова </a:t>
            </a:r>
            <a:r>
              <a:rPr lang="ru-RU" smtClean="0"/>
              <a:t>економія </a:t>
            </a:r>
            <a:r>
              <a:rPr lang="ru-RU" smtClean="0"/>
              <a:t>при </a:t>
            </a:r>
            <a:r>
              <a:rPr lang="ru-RU" smtClean="0"/>
              <a:t>використанні </a:t>
            </a:r>
            <a:r>
              <a:rPr lang="ru-RU" smtClean="0"/>
              <a:t>дешевої фальцьованої або рулонного </a:t>
            </a:r>
            <a:r>
              <a:rPr lang="ru-RU" smtClean="0"/>
              <a:t>паперу</a:t>
            </a:r>
            <a:r>
              <a:rPr lang="en-US" smtClean="0"/>
              <a:t>.</a:t>
            </a:r>
            <a:endParaRPr lang="uk-UA" smtClean="0"/>
          </a:p>
          <a:p>
            <a:r>
              <a:rPr lang="uk-UA" smtClean="0"/>
              <a:t>Надійні</a:t>
            </a:r>
          </a:p>
          <a:p>
            <a:r>
              <a:rPr lang="ru-RU" smtClean="0"/>
              <a:t>Чорнильна стрічка також довго не висихає, причому не тільки та частина стрічки, яка знаходиться в кожусі але і та частина, яка протягнута перед </a:t>
            </a:r>
            <a:r>
              <a:rPr lang="ru-RU" smtClean="0"/>
              <a:t>друкуючої </a:t>
            </a:r>
            <a:r>
              <a:rPr lang="ru-RU" smtClean="0"/>
              <a:t>головкою</a:t>
            </a:r>
          </a:p>
          <a:p>
            <a:r>
              <a:rPr lang="ru-RU" smtClean="0"/>
              <a:t>В</a:t>
            </a:r>
            <a:r>
              <a:rPr lang="ru-RU" smtClean="0"/>
              <a:t>исокий </a:t>
            </a:r>
            <a:r>
              <a:rPr lang="ru-RU" smtClean="0"/>
              <a:t>ресурс як самого </a:t>
            </a:r>
            <a:r>
              <a:rPr lang="ru-RU" smtClean="0"/>
              <a:t>принтера </a:t>
            </a:r>
            <a:r>
              <a:rPr lang="ru-RU" smtClean="0"/>
              <a:t>так </a:t>
            </a:r>
            <a:r>
              <a:rPr lang="ru-RU" smtClean="0"/>
              <a:t>і друкованої </a:t>
            </a:r>
            <a:r>
              <a:rPr lang="ru-RU" smtClean="0"/>
              <a:t>головки </a:t>
            </a:r>
            <a:endParaRPr lang="ru-RU" smtClean="0"/>
          </a:p>
          <a:p>
            <a:endParaRPr lang="uk-UA" smtClean="0"/>
          </a:p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/>
          <a:lstStyle/>
          <a:p>
            <a:r>
              <a:rPr lang="uk-UA" smtClean="0"/>
              <a:t>Лазерний принтер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4392488" cy="5040560"/>
          </a:xfrm>
        </p:spPr>
        <p:txBody>
          <a:bodyPr>
            <a:normAutofit fontScale="77500" lnSpcReduction="20000"/>
          </a:bodyPr>
          <a:lstStyle/>
          <a:p>
            <a:r>
              <a:rPr lang="ru-RU" smtClean="0"/>
              <a:t>Лазерний </a:t>
            </a:r>
            <a:r>
              <a:rPr lang="ru-RU" smtClean="0"/>
              <a:t>принтер </a:t>
            </a:r>
            <a:r>
              <a:rPr lang="ru-RU" smtClean="0"/>
              <a:t>— </a:t>
            </a:r>
            <a:r>
              <a:rPr lang="ru-RU" smtClean="0"/>
              <a:t>один з видів принтерів, що дозволяє швидко виготовляти високоякісні відбитки тексту і графіки на звичайному папері. Подібно до фотокопіювальних апаратів лазерні принтери використовують у процесі ксерографічного друку, однак відмінність полягає у тому, що формування зображення відбувається шляхом безпосередньої експозиції (освітлення)лазерним променем фоточутливих елементів принтера.</a:t>
            </a:r>
            <a:endParaRPr lang="ru-RU"/>
          </a:p>
        </p:txBody>
      </p:sp>
      <p:pic>
        <p:nvPicPr>
          <p:cNvPr id="41986" name="Picture 2" descr="http://freemarket.kiev.ua/images_goods/Hewlett-Packard/Hewlett-Packard-LaserJet-Pro-P1102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2132856"/>
            <a:ext cx="4488433" cy="32270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/>
          <a:lstStyle/>
          <a:p>
            <a:r>
              <a:rPr lang="uk-UA" smtClean="0"/>
              <a:t>Характеристика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84784"/>
            <a:ext cx="8568952" cy="5373216"/>
          </a:xfrm>
        </p:spPr>
        <p:txBody>
          <a:bodyPr>
            <a:normAutofit fontScale="85000" lnSpcReduction="20000"/>
          </a:bodyPr>
          <a:lstStyle/>
          <a:p>
            <a:r>
              <a:rPr lang="ru-RU" smtClean="0"/>
              <a:t>При роботі лазерного принтера виділяється </a:t>
            </a:r>
            <a:r>
              <a:rPr lang="ru-RU" smtClean="0"/>
              <a:t>озон</a:t>
            </a:r>
            <a:r>
              <a:rPr lang="ru-RU" smtClean="0"/>
              <a:t>.</a:t>
            </a:r>
          </a:p>
          <a:p>
            <a:r>
              <a:rPr lang="ru-RU" smtClean="0"/>
              <a:t>Наявність у конструкції елементів з </a:t>
            </a:r>
            <a:r>
              <a:rPr lang="ru-RU" smtClean="0"/>
              <a:t>високим </a:t>
            </a:r>
            <a:r>
              <a:rPr lang="ru-RU" smtClean="0"/>
              <a:t>енергоспоживанням </a:t>
            </a:r>
            <a:r>
              <a:rPr lang="ru-RU" smtClean="0"/>
              <a:t>призводить до того, що пікова споживана потужність лазерного принтера досить висока, що робить неможливим підключення його до побутових джерел безперебійного живлення середньої і малої </a:t>
            </a:r>
            <a:r>
              <a:rPr lang="ru-RU" smtClean="0"/>
              <a:t>потужності</a:t>
            </a:r>
            <a:r>
              <a:rPr lang="ru-RU" smtClean="0"/>
              <a:t>.</a:t>
            </a:r>
          </a:p>
          <a:p>
            <a:r>
              <a:rPr lang="ru-RU" smtClean="0"/>
              <a:t>Якість друку кольорових напівтонових зображень, наприклад фотографій, нижче ніж при струменевому </a:t>
            </a:r>
            <a:r>
              <a:rPr lang="ru-RU" smtClean="0"/>
              <a:t>друці</a:t>
            </a:r>
            <a:r>
              <a:rPr lang="ru-RU" smtClean="0"/>
              <a:t>.</a:t>
            </a:r>
          </a:p>
          <a:p>
            <a:r>
              <a:rPr lang="ru-RU" smtClean="0"/>
              <a:t>Деякі з моделей кольорових принтерів при друці наносять на відбиток приховане зображення, що вказує на дату і час друку, а також серійний номер пристрою, що зроблено з метою припинити друк кольорових копій грошових знаків та інших документів і цінних паперів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  <a:p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53</TotalTime>
  <Words>379</Words>
  <Application>Microsoft Office PowerPoint</Application>
  <PresentationFormat>Экран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Городская</vt:lpstr>
      <vt:lpstr>Принтери та історія їх виникнення</vt:lpstr>
      <vt:lpstr>Принтер</vt:lpstr>
      <vt:lpstr>Історія виникнення</vt:lpstr>
      <vt:lpstr>Матричний принтер</vt:lpstr>
      <vt:lpstr>Характеристика</vt:lpstr>
      <vt:lpstr>Лазерний принтер</vt:lpstr>
      <vt:lpstr>Характеристика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Полина</dc:creator>
  <cp:lastModifiedBy>Полина</cp:lastModifiedBy>
  <cp:revision>6</cp:revision>
  <dcterms:created xsi:type="dcterms:W3CDTF">2013-10-22T17:01:43Z</dcterms:created>
  <dcterms:modified xsi:type="dcterms:W3CDTF">2013-10-22T17:54:49Z</dcterms:modified>
</cp:coreProperties>
</file>